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7"/>
  </p:notesMasterIdLst>
  <p:handoutMasterIdLst>
    <p:handoutMasterId r:id="rId38"/>
  </p:handoutMasterIdLst>
  <p:sldIdLst>
    <p:sldId id="265" r:id="rId5"/>
    <p:sldId id="317" r:id="rId6"/>
    <p:sldId id="315" r:id="rId7"/>
    <p:sldId id="316" r:id="rId8"/>
    <p:sldId id="288" r:id="rId9"/>
    <p:sldId id="287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319" r:id="rId19"/>
    <p:sldId id="322" r:id="rId20"/>
    <p:sldId id="323" r:id="rId21"/>
    <p:sldId id="318" r:id="rId22"/>
    <p:sldId id="298" r:id="rId23"/>
    <p:sldId id="297" r:id="rId24"/>
    <p:sldId id="324" r:id="rId25"/>
    <p:sldId id="301" r:id="rId26"/>
    <p:sldId id="321" r:id="rId27"/>
    <p:sldId id="302" r:id="rId28"/>
    <p:sldId id="304" r:id="rId29"/>
    <p:sldId id="320" r:id="rId30"/>
    <p:sldId id="305" r:id="rId31"/>
    <p:sldId id="306" r:id="rId32"/>
    <p:sldId id="307" r:id="rId33"/>
    <p:sldId id="325" r:id="rId34"/>
    <p:sldId id="326" r:id="rId35"/>
    <p:sldId id="286" r:id="rId36"/>
  </p:sldIdLst>
  <p:sldSz cx="12188825" cy="6858000"/>
  <p:notesSz cx="6858000" cy="9144000"/>
  <p:custDataLst>
    <p:tags r:id="rId39"/>
  </p:custDataLst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9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575"/>
    <a:srgbClr val="FF4343"/>
    <a:srgbClr val="22372E"/>
    <a:srgbClr val="898B72"/>
    <a:srgbClr val="0A100E"/>
    <a:srgbClr val="2036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D30464-83D9-407D-A9AF-DCA005C2B30E}" v="218" dt="2021-03-10T17:48:10.6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91657" autoAdjust="0"/>
  </p:normalViewPr>
  <p:slideViewPr>
    <p:cSldViewPr showGuides="1">
      <p:cViewPr varScale="1">
        <p:scale>
          <a:sx n="138" d="100"/>
          <a:sy n="138" d="100"/>
        </p:scale>
        <p:origin x="96" y="36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90" y="24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gs" Target="tags/tag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56376F74-4959-4C76-9CB6-28A0908E8F2D}"/>
    <pc:docChg chg="undo custSel modSld">
      <pc:chgData name="Judson Santiago" userId="ebb108da2f256286" providerId="LiveId" clId="{56376F74-4959-4C76-9CB6-28A0908E8F2D}" dt="2019-10-02T23:35:32.142" v="272" actId="20577"/>
      <pc:docMkLst>
        <pc:docMk/>
      </pc:docMkLst>
      <pc:sldChg chg="modSp">
        <pc:chgData name="Judson Santiago" userId="ebb108da2f256286" providerId="LiveId" clId="{56376F74-4959-4C76-9CB6-28A0908E8F2D}" dt="2019-10-02T21:19:01.294" v="28" actId="20577"/>
        <pc:sldMkLst>
          <pc:docMk/>
          <pc:sldMk cId="2808920126" sldId="265"/>
        </pc:sldMkLst>
        <pc:spChg chg="mod">
          <ac:chgData name="Judson Santiago" userId="ebb108da2f256286" providerId="LiveId" clId="{56376F74-4959-4C76-9CB6-28A0908E8F2D}" dt="2019-10-02T21:18:54.747" v="16" actId="20577"/>
          <ac:spMkLst>
            <pc:docMk/>
            <pc:sldMk cId="2808920126" sldId="265"/>
            <ac:spMk id="3" creationId="{00000000-0000-0000-0000-000000000000}"/>
          </ac:spMkLst>
        </pc:spChg>
        <pc:spChg chg="mod">
          <ac:chgData name="Judson Santiago" userId="ebb108da2f256286" providerId="LiveId" clId="{56376F74-4959-4C76-9CB6-28A0908E8F2D}" dt="2019-10-02T21:19:01.294" v="28" actId="20577"/>
          <ac:spMkLst>
            <pc:docMk/>
            <pc:sldMk cId="2808920126" sldId="265"/>
            <ac:spMk id="4" creationId="{00000000-0000-0000-0000-000000000000}"/>
          </ac:spMkLst>
        </pc:spChg>
      </pc:sldChg>
      <pc:sldChg chg="modSp">
        <pc:chgData name="Judson Santiago" userId="ebb108da2f256286" providerId="LiveId" clId="{56376F74-4959-4C76-9CB6-28A0908E8F2D}" dt="2019-10-02T21:27:09.255" v="41" actId="5793"/>
        <pc:sldMkLst>
          <pc:docMk/>
          <pc:sldMk cId="1661418290" sldId="287"/>
        </pc:sldMkLst>
        <pc:spChg chg="mod">
          <ac:chgData name="Judson Santiago" userId="ebb108da2f256286" providerId="LiveId" clId="{56376F74-4959-4C76-9CB6-28A0908E8F2D}" dt="2019-10-02T21:27:09.255" v="41" actId="5793"/>
          <ac:spMkLst>
            <pc:docMk/>
            <pc:sldMk cId="1661418290" sldId="287"/>
            <ac:spMk id="45" creationId="{5EB47F5B-86BE-4BC1-9251-804B61AB32F2}"/>
          </ac:spMkLst>
        </pc:spChg>
      </pc:sldChg>
      <pc:sldChg chg="modSp">
        <pc:chgData name="Judson Santiago" userId="ebb108da2f256286" providerId="LiveId" clId="{56376F74-4959-4C76-9CB6-28A0908E8F2D}" dt="2019-10-02T21:25:10.611" v="37" actId="113"/>
        <pc:sldMkLst>
          <pc:docMk/>
          <pc:sldMk cId="15395552" sldId="288"/>
        </pc:sldMkLst>
        <pc:spChg chg="mod">
          <ac:chgData name="Judson Santiago" userId="ebb108da2f256286" providerId="LiveId" clId="{56376F74-4959-4C76-9CB6-28A0908E8F2D}" dt="2019-10-02T21:25:10.611" v="37" actId="113"/>
          <ac:spMkLst>
            <pc:docMk/>
            <pc:sldMk cId="15395552" sldId="288"/>
            <ac:spMk id="3" creationId="{22D83801-27F5-418B-93D2-84D86D5EF769}"/>
          </ac:spMkLst>
        </pc:spChg>
      </pc:sldChg>
      <pc:sldChg chg="addSp modNotesTx">
        <pc:chgData name="Judson Santiago" userId="ebb108da2f256286" providerId="LiveId" clId="{56376F74-4959-4C76-9CB6-28A0908E8F2D}" dt="2019-10-02T21:31:54.992" v="44" actId="20577"/>
        <pc:sldMkLst>
          <pc:docMk/>
          <pc:sldMk cId="1095874180" sldId="290"/>
        </pc:sldMkLst>
        <pc:grpChg chg="add">
          <ac:chgData name="Judson Santiago" userId="ebb108da2f256286" providerId="LiveId" clId="{56376F74-4959-4C76-9CB6-28A0908E8F2D}" dt="2019-10-02T21:31:38.763" v="42"/>
          <ac:grpSpMkLst>
            <pc:docMk/>
            <pc:sldMk cId="1095874180" sldId="290"/>
            <ac:grpSpMk id="15" creationId="{A5DF027F-00E8-46B4-9D5E-252F7401E6A2}"/>
          </ac:grpSpMkLst>
        </pc:grpChg>
      </pc:sldChg>
      <pc:sldChg chg="addSp modNotesTx">
        <pc:chgData name="Judson Santiago" userId="ebb108da2f256286" providerId="LiveId" clId="{56376F74-4959-4C76-9CB6-28A0908E8F2D}" dt="2019-10-02T21:39:30.607" v="61" actId="20577"/>
        <pc:sldMkLst>
          <pc:docMk/>
          <pc:sldMk cId="710077055" sldId="295"/>
        </pc:sldMkLst>
        <pc:grpChg chg="add">
          <ac:chgData name="Judson Santiago" userId="ebb108da2f256286" providerId="LiveId" clId="{56376F74-4959-4C76-9CB6-28A0908E8F2D}" dt="2019-10-02T21:38:52.030" v="45"/>
          <ac:grpSpMkLst>
            <pc:docMk/>
            <pc:sldMk cId="710077055" sldId="295"/>
            <ac:grpSpMk id="40" creationId="{5B64DD3B-EB95-40A1-BE63-F202BF1102E4}"/>
          </ac:grpSpMkLst>
        </pc:grpChg>
      </pc:sldChg>
      <pc:sldChg chg="addSp delSp modSp">
        <pc:chgData name="Judson Santiago" userId="ebb108da2f256286" providerId="LiveId" clId="{56376F74-4959-4C76-9CB6-28A0908E8F2D}" dt="2019-10-02T21:42:44.621" v="83" actId="20577"/>
        <pc:sldMkLst>
          <pc:docMk/>
          <pc:sldMk cId="2085649142" sldId="296"/>
        </pc:sldMkLst>
        <pc:graphicFrameChg chg="del">
          <ac:chgData name="Judson Santiago" userId="ebb108da2f256286" providerId="LiveId" clId="{56376F74-4959-4C76-9CB6-28A0908E8F2D}" dt="2019-10-02T21:41:23.904" v="64" actId="478"/>
          <ac:graphicFrameMkLst>
            <pc:docMk/>
            <pc:sldMk cId="2085649142" sldId="296"/>
            <ac:graphicFrameMk id="4" creationId="{5D8BF8CE-AC04-4CCF-9B6A-48ED9B2DB092}"/>
          </ac:graphicFrameMkLst>
        </pc:graphicFrameChg>
        <pc:graphicFrameChg chg="add mod modGraphic">
          <ac:chgData name="Judson Santiago" userId="ebb108da2f256286" providerId="LiveId" clId="{56376F74-4959-4C76-9CB6-28A0908E8F2D}" dt="2019-10-02T21:42:44.621" v="83" actId="20577"/>
          <ac:graphicFrameMkLst>
            <pc:docMk/>
            <pc:sldMk cId="2085649142" sldId="296"/>
            <ac:graphicFrameMk id="5" creationId="{88A9C526-2372-4696-93B8-9163C11FC85A}"/>
          </ac:graphicFrameMkLst>
        </pc:graphicFrameChg>
      </pc:sldChg>
      <pc:sldChg chg="modSp">
        <pc:chgData name="Judson Santiago" userId="ebb108da2f256286" providerId="LiveId" clId="{56376F74-4959-4C76-9CB6-28A0908E8F2D}" dt="2019-10-02T21:44:05.890" v="90" actId="313"/>
        <pc:sldMkLst>
          <pc:docMk/>
          <pc:sldMk cId="2332087525" sldId="297"/>
        </pc:sldMkLst>
        <pc:spChg chg="mod">
          <ac:chgData name="Judson Santiago" userId="ebb108da2f256286" providerId="LiveId" clId="{56376F74-4959-4C76-9CB6-28A0908E8F2D}" dt="2019-10-02T21:44:05.890" v="90" actId="313"/>
          <ac:spMkLst>
            <pc:docMk/>
            <pc:sldMk cId="2332087525" sldId="297"/>
            <ac:spMk id="3" creationId="{BE072446-3AB3-4009-9CB9-289C05465E90}"/>
          </ac:spMkLst>
        </pc:spChg>
      </pc:sldChg>
      <pc:sldChg chg="addSp modSp modNotesTx">
        <pc:chgData name="Judson Santiago" userId="ebb108da2f256286" providerId="LiveId" clId="{56376F74-4959-4C76-9CB6-28A0908E8F2D}" dt="2019-10-02T21:51:29.443" v="204" actId="20577"/>
        <pc:sldMkLst>
          <pc:docMk/>
          <pc:sldMk cId="852021336" sldId="301"/>
        </pc:sldMkLst>
        <pc:spChg chg="mod">
          <ac:chgData name="Judson Santiago" userId="ebb108da2f256286" providerId="LiveId" clId="{56376F74-4959-4C76-9CB6-28A0908E8F2D}" dt="2019-10-02T21:48:48.376" v="103" actId="6549"/>
          <ac:spMkLst>
            <pc:docMk/>
            <pc:sldMk cId="852021336" sldId="301"/>
            <ac:spMk id="3" creationId="{800C5430-BF20-46AC-B7E2-C1951F810631}"/>
          </ac:spMkLst>
        </pc:spChg>
        <pc:grpChg chg="add">
          <ac:chgData name="Judson Santiago" userId="ebb108da2f256286" providerId="LiveId" clId="{56376F74-4959-4C76-9CB6-28A0908E8F2D}" dt="2019-10-02T21:50:50.741" v="104"/>
          <ac:grpSpMkLst>
            <pc:docMk/>
            <pc:sldMk cId="852021336" sldId="301"/>
            <ac:grpSpMk id="5" creationId="{6447CAD1-A98C-4578-B8D4-C232A7B213DD}"/>
          </ac:grpSpMkLst>
        </pc:grpChg>
      </pc:sldChg>
      <pc:sldChg chg="modSp">
        <pc:chgData name="Judson Santiago" userId="ebb108da2f256286" providerId="LiveId" clId="{56376F74-4959-4C76-9CB6-28A0908E8F2D}" dt="2019-10-02T23:35:32.142" v="272" actId="20577"/>
        <pc:sldMkLst>
          <pc:docMk/>
          <pc:sldMk cId="476224978" sldId="302"/>
        </pc:sldMkLst>
        <pc:spChg chg="mod">
          <ac:chgData name="Judson Santiago" userId="ebb108da2f256286" providerId="LiveId" clId="{56376F74-4959-4C76-9CB6-28A0908E8F2D}" dt="2019-10-02T23:35:32.142" v="272" actId="20577"/>
          <ac:spMkLst>
            <pc:docMk/>
            <pc:sldMk cId="476224978" sldId="302"/>
            <ac:spMk id="3" creationId="{09E4AE8C-48AA-4C89-B668-71365C66EA35}"/>
          </ac:spMkLst>
        </pc:spChg>
      </pc:sldChg>
      <pc:sldChg chg="modSp">
        <pc:chgData name="Judson Santiago" userId="ebb108da2f256286" providerId="LiveId" clId="{56376F74-4959-4C76-9CB6-28A0908E8F2D}" dt="2019-10-02T21:56:59.757" v="261" actId="20577"/>
        <pc:sldMkLst>
          <pc:docMk/>
          <pc:sldMk cId="3055266887" sldId="303"/>
        </pc:sldMkLst>
        <pc:spChg chg="mod">
          <ac:chgData name="Judson Santiago" userId="ebb108da2f256286" providerId="LiveId" clId="{56376F74-4959-4C76-9CB6-28A0908E8F2D}" dt="2019-10-02T21:56:59.757" v="261" actId="20577"/>
          <ac:spMkLst>
            <pc:docMk/>
            <pc:sldMk cId="3055266887" sldId="303"/>
            <ac:spMk id="3" creationId="{27FF3A7A-A1FF-46E7-AD38-ED0AAD5EA167}"/>
          </ac:spMkLst>
        </pc:spChg>
      </pc:sldChg>
      <pc:sldChg chg="modSp">
        <pc:chgData name="Judson Santiago" userId="ebb108da2f256286" providerId="LiveId" clId="{56376F74-4959-4C76-9CB6-28A0908E8F2D}" dt="2019-10-02T21:22:42.553" v="35" actId="20577"/>
        <pc:sldMkLst>
          <pc:docMk/>
          <pc:sldMk cId="614882581" sldId="315"/>
        </pc:sldMkLst>
        <pc:spChg chg="mod">
          <ac:chgData name="Judson Santiago" userId="ebb108da2f256286" providerId="LiveId" clId="{56376F74-4959-4C76-9CB6-28A0908E8F2D}" dt="2019-10-02T21:22:42.553" v="35" actId="20577"/>
          <ac:spMkLst>
            <pc:docMk/>
            <pc:sldMk cId="614882581" sldId="315"/>
            <ac:spMk id="3" creationId="{F43870E5-33E8-4B99-BF35-F9EA8C016B5D}"/>
          </ac:spMkLst>
        </pc:spChg>
      </pc:sldChg>
    </pc:docChg>
  </pc:docChgLst>
  <pc:docChgLst>
    <pc:chgData name="Judson Santiago" userId="ebb108da2f256286" providerId="LiveId" clId="{7CFE7CB6-0FF6-4C97-9EA4-C6686DDA5060}"/>
    <pc:docChg chg="undo custSel modSld">
      <pc:chgData name="Judson Santiago" userId="ebb108da2f256286" providerId="LiveId" clId="{7CFE7CB6-0FF6-4C97-9EA4-C6686DDA5060}" dt="2019-05-13T19:14:39.389" v="609" actId="20577"/>
      <pc:docMkLst>
        <pc:docMk/>
      </pc:docMkLst>
      <pc:sldChg chg="modSp">
        <pc:chgData name="Judson Santiago" userId="ebb108da2f256286" providerId="LiveId" clId="{7CFE7CB6-0FF6-4C97-9EA4-C6686DDA5060}" dt="2019-05-13T19:14:39.389" v="609" actId="20577"/>
        <pc:sldMkLst>
          <pc:docMk/>
          <pc:sldMk cId="1951711801" sldId="286"/>
        </pc:sldMkLst>
        <pc:spChg chg="mod">
          <ac:chgData name="Judson Santiago" userId="ebb108da2f256286" providerId="LiveId" clId="{7CFE7CB6-0FF6-4C97-9EA4-C6686DDA5060}" dt="2019-05-13T19:14:39.389" v="609" actId="20577"/>
          <ac:spMkLst>
            <pc:docMk/>
            <pc:sldMk cId="1951711801" sldId="286"/>
            <ac:spMk id="3" creationId="{35428BA3-121D-4657-AC5F-69B4980F96F0}"/>
          </ac:spMkLst>
        </pc:spChg>
      </pc:sldChg>
      <pc:sldChg chg="modSp">
        <pc:chgData name="Judson Santiago" userId="ebb108da2f256286" providerId="LiveId" clId="{7CFE7CB6-0FF6-4C97-9EA4-C6686DDA5060}" dt="2019-05-13T18:10:59.260" v="26" actId="20577"/>
        <pc:sldMkLst>
          <pc:docMk/>
          <pc:sldMk cId="15395552" sldId="288"/>
        </pc:sldMkLst>
        <pc:spChg chg="mod">
          <ac:chgData name="Judson Santiago" userId="ebb108da2f256286" providerId="LiveId" clId="{7CFE7CB6-0FF6-4C97-9EA4-C6686DDA5060}" dt="2019-05-13T18:10:59.260" v="26" actId="20577"/>
          <ac:spMkLst>
            <pc:docMk/>
            <pc:sldMk cId="15395552" sldId="288"/>
            <ac:spMk id="3" creationId="{22D83801-27F5-418B-93D2-84D86D5EF769}"/>
          </ac:spMkLst>
        </pc:spChg>
      </pc:sldChg>
      <pc:sldChg chg="modSp">
        <pc:chgData name="Judson Santiago" userId="ebb108da2f256286" providerId="LiveId" clId="{7CFE7CB6-0FF6-4C97-9EA4-C6686DDA5060}" dt="2019-05-13T18:17:03.940" v="98" actId="20577"/>
        <pc:sldMkLst>
          <pc:docMk/>
          <pc:sldMk cId="2883595631" sldId="289"/>
        </pc:sldMkLst>
        <pc:spChg chg="mod">
          <ac:chgData name="Judson Santiago" userId="ebb108da2f256286" providerId="LiveId" clId="{7CFE7CB6-0FF6-4C97-9EA4-C6686DDA5060}" dt="2019-05-13T18:17:03.940" v="98" actId="20577"/>
          <ac:spMkLst>
            <pc:docMk/>
            <pc:sldMk cId="2883595631" sldId="289"/>
            <ac:spMk id="3" creationId="{C29BADA6-DD0E-40CF-8015-ADB4E7F1E6B5}"/>
          </ac:spMkLst>
        </pc:spChg>
      </pc:sldChg>
      <pc:sldChg chg="modSp">
        <pc:chgData name="Judson Santiago" userId="ebb108da2f256286" providerId="LiveId" clId="{7CFE7CB6-0FF6-4C97-9EA4-C6686DDA5060}" dt="2019-05-13T18:18:13.689" v="99" actId="207"/>
        <pc:sldMkLst>
          <pc:docMk/>
          <pc:sldMk cId="1095874180" sldId="290"/>
        </pc:sldMkLst>
        <pc:spChg chg="mod">
          <ac:chgData name="Judson Santiago" userId="ebb108da2f256286" providerId="LiveId" clId="{7CFE7CB6-0FF6-4C97-9EA4-C6686DDA5060}" dt="2019-05-13T18:18:13.689" v="99" actId="207"/>
          <ac:spMkLst>
            <pc:docMk/>
            <pc:sldMk cId="1095874180" sldId="290"/>
            <ac:spMk id="3" creationId="{F12F113D-0C97-4BE7-BA7E-4F7748824682}"/>
          </ac:spMkLst>
        </pc:spChg>
      </pc:sldChg>
      <pc:sldChg chg="modSp">
        <pc:chgData name="Judson Santiago" userId="ebb108da2f256286" providerId="LiveId" clId="{7CFE7CB6-0FF6-4C97-9EA4-C6686DDA5060}" dt="2019-05-13T18:23:01.253" v="111" actId="113"/>
        <pc:sldMkLst>
          <pc:docMk/>
          <pc:sldMk cId="200117578" sldId="291"/>
        </pc:sldMkLst>
        <pc:spChg chg="mod">
          <ac:chgData name="Judson Santiago" userId="ebb108da2f256286" providerId="LiveId" clId="{7CFE7CB6-0FF6-4C97-9EA4-C6686DDA5060}" dt="2019-05-13T18:23:01.253" v="111" actId="113"/>
          <ac:spMkLst>
            <pc:docMk/>
            <pc:sldMk cId="200117578" sldId="291"/>
            <ac:spMk id="3" creationId="{8FA49534-BBBC-4CA2-BCBC-2A2D74F098F0}"/>
          </ac:spMkLst>
        </pc:spChg>
      </pc:sldChg>
      <pc:sldChg chg="modSp">
        <pc:chgData name="Judson Santiago" userId="ebb108da2f256286" providerId="LiveId" clId="{7CFE7CB6-0FF6-4C97-9EA4-C6686DDA5060}" dt="2019-05-13T18:24:09.541" v="113" actId="207"/>
        <pc:sldMkLst>
          <pc:docMk/>
          <pc:sldMk cId="3026464471" sldId="292"/>
        </pc:sldMkLst>
        <pc:spChg chg="mod">
          <ac:chgData name="Judson Santiago" userId="ebb108da2f256286" providerId="LiveId" clId="{7CFE7CB6-0FF6-4C97-9EA4-C6686DDA5060}" dt="2019-05-13T18:24:09.541" v="113" actId="207"/>
          <ac:spMkLst>
            <pc:docMk/>
            <pc:sldMk cId="3026464471" sldId="292"/>
            <ac:spMk id="3" creationId="{57AE2D8E-A99D-419F-9C51-6233CB2C2EF6}"/>
          </ac:spMkLst>
        </pc:spChg>
      </pc:sldChg>
      <pc:sldChg chg="modNotesTx">
        <pc:chgData name="Judson Santiago" userId="ebb108da2f256286" providerId="LiveId" clId="{7CFE7CB6-0FF6-4C97-9EA4-C6686DDA5060}" dt="2019-05-13T18:28:57.091" v="150" actId="20577"/>
        <pc:sldMkLst>
          <pc:docMk/>
          <pc:sldMk cId="3687426143" sldId="294"/>
        </pc:sldMkLst>
      </pc:sldChg>
      <pc:sldChg chg="modNotesTx">
        <pc:chgData name="Judson Santiago" userId="ebb108da2f256286" providerId="LiveId" clId="{7CFE7CB6-0FF6-4C97-9EA4-C6686DDA5060}" dt="2019-05-13T18:31:04.661" v="210" actId="20577"/>
        <pc:sldMkLst>
          <pc:docMk/>
          <pc:sldMk cId="710077055" sldId="295"/>
        </pc:sldMkLst>
      </pc:sldChg>
      <pc:sldChg chg="modSp">
        <pc:chgData name="Judson Santiago" userId="ebb108da2f256286" providerId="LiveId" clId="{7CFE7CB6-0FF6-4C97-9EA4-C6686DDA5060}" dt="2019-05-13T18:39:53.962" v="227" actId="20577"/>
        <pc:sldMkLst>
          <pc:docMk/>
          <pc:sldMk cId="2332087525" sldId="297"/>
        </pc:sldMkLst>
        <pc:spChg chg="mod">
          <ac:chgData name="Judson Santiago" userId="ebb108da2f256286" providerId="LiveId" clId="{7CFE7CB6-0FF6-4C97-9EA4-C6686DDA5060}" dt="2019-05-13T18:39:53.962" v="227" actId="20577"/>
          <ac:spMkLst>
            <pc:docMk/>
            <pc:sldMk cId="2332087525" sldId="297"/>
            <ac:spMk id="3" creationId="{BE072446-3AB3-4009-9CB9-289C05465E90}"/>
          </ac:spMkLst>
        </pc:spChg>
      </pc:sldChg>
      <pc:sldChg chg="modSp">
        <pc:chgData name="Judson Santiago" userId="ebb108da2f256286" providerId="LiveId" clId="{7CFE7CB6-0FF6-4C97-9EA4-C6686DDA5060}" dt="2019-05-13T18:43:13.764" v="237" actId="20577"/>
        <pc:sldMkLst>
          <pc:docMk/>
          <pc:sldMk cId="2142475587" sldId="298"/>
        </pc:sldMkLst>
        <pc:spChg chg="mod">
          <ac:chgData name="Judson Santiago" userId="ebb108da2f256286" providerId="LiveId" clId="{7CFE7CB6-0FF6-4C97-9EA4-C6686DDA5060}" dt="2019-05-13T18:43:13.764" v="237" actId="20577"/>
          <ac:spMkLst>
            <pc:docMk/>
            <pc:sldMk cId="2142475587" sldId="298"/>
            <ac:spMk id="7" creationId="{55BDFCD6-FC7F-49FD-BA03-C35E45E7C1F9}"/>
          </ac:spMkLst>
        </pc:spChg>
      </pc:sldChg>
      <pc:sldChg chg="modSp">
        <pc:chgData name="Judson Santiago" userId="ebb108da2f256286" providerId="LiveId" clId="{7CFE7CB6-0FF6-4C97-9EA4-C6686DDA5060}" dt="2019-05-13T18:48:22.880" v="238" actId="6549"/>
        <pc:sldMkLst>
          <pc:docMk/>
          <pc:sldMk cId="852021336" sldId="301"/>
        </pc:sldMkLst>
        <pc:spChg chg="mod">
          <ac:chgData name="Judson Santiago" userId="ebb108da2f256286" providerId="LiveId" clId="{7CFE7CB6-0FF6-4C97-9EA4-C6686DDA5060}" dt="2019-05-13T18:48:22.880" v="238" actId="6549"/>
          <ac:spMkLst>
            <pc:docMk/>
            <pc:sldMk cId="852021336" sldId="301"/>
            <ac:spMk id="3" creationId="{800C5430-BF20-46AC-B7E2-C1951F810631}"/>
          </ac:spMkLst>
        </pc:spChg>
      </pc:sldChg>
      <pc:sldChg chg="addSp modSp">
        <pc:chgData name="Judson Santiago" userId="ebb108da2f256286" providerId="LiveId" clId="{7CFE7CB6-0FF6-4C97-9EA4-C6686DDA5060}" dt="2019-05-13T18:59:57.027" v="362" actId="1076"/>
        <pc:sldMkLst>
          <pc:docMk/>
          <pc:sldMk cId="476224978" sldId="302"/>
        </pc:sldMkLst>
        <pc:spChg chg="mod">
          <ac:chgData name="Judson Santiago" userId="ebb108da2f256286" providerId="LiveId" clId="{7CFE7CB6-0FF6-4C97-9EA4-C6686DDA5060}" dt="2019-05-13T18:57:49.686" v="341" actId="20577"/>
          <ac:spMkLst>
            <pc:docMk/>
            <pc:sldMk cId="476224978" sldId="302"/>
            <ac:spMk id="3" creationId="{09E4AE8C-48AA-4C89-B668-71365C66EA35}"/>
          </ac:spMkLst>
        </pc:spChg>
        <pc:spChg chg="add mod">
          <ac:chgData name="Judson Santiago" userId="ebb108da2f256286" providerId="LiveId" clId="{7CFE7CB6-0FF6-4C97-9EA4-C6686DDA5060}" dt="2019-05-13T18:59:57.027" v="362" actId="1076"/>
          <ac:spMkLst>
            <pc:docMk/>
            <pc:sldMk cId="476224978" sldId="302"/>
            <ac:spMk id="5" creationId="{2B2B3742-35CF-4791-BE18-49A0F39800AC}"/>
          </ac:spMkLst>
        </pc:spChg>
        <pc:graphicFrameChg chg="add mod modGraphic">
          <ac:chgData name="Judson Santiago" userId="ebb108da2f256286" providerId="LiveId" clId="{7CFE7CB6-0FF6-4C97-9EA4-C6686DDA5060}" dt="2019-05-13T18:59:57.027" v="362" actId="1076"/>
          <ac:graphicFrameMkLst>
            <pc:docMk/>
            <pc:sldMk cId="476224978" sldId="302"/>
            <ac:graphicFrameMk id="4" creationId="{74577BB6-4810-474C-8367-3BDE1F3140E2}"/>
          </ac:graphicFrameMkLst>
        </pc:graphicFrameChg>
      </pc:sldChg>
      <pc:sldChg chg="modSp">
        <pc:chgData name="Judson Santiago" userId="ebb108da2f256286" providerId="LiveId" clId="{7CFE7CB6-0FF6-4C97-9EA4-C6686DDA5060}" dt="2019-05-13T19:01:52.256" v="364" actId="113"/>
        <pc:sldMkLst>
          <pc:docMk/>
          <pc:sldMk cId="3055266887" sldId="303"/>
        </pc:sldMkLst>
        <pc:spChg chg="mod">
          <ac:chgData name="Judson Santiago" userId="ebb108da2f256286" providerId="LiveId" clId="{7CFE7CB6-0FF6-4C97-9EA4-C6686DDA5060}" dt="2019-05-13T19:01:52.256" v="364" actId="113"/>
          <ac:spMkLst>
            <pc:docMk/>
            <pc:sldMk cId="3055266887" sldId="303"/>
            <ac:spMk id="3" creationId="{27FF3A7A-A1FF-46E7-AD38-ED0AAD5EA167}"/>
          </ac:spMkLst>
        </pc:spChg>
      </pc:sldChg>
      <pc:sldChg chg="modSp">
        <pc:chgData name="Judson Santiago" userId="ebb108da2f256286" providerId="LiveId" clId="{7CFE7CB6-0FF6-4C97-9EA4-C6686DDA5060}" dt="2019-05-13T19:05:55.575" v="366" actId="20577"/>
        <pc:sldMkLst>
          <pc:docMk/>
          <pc:sldMk cId="172437435" sldId="304"/>
        </pc:sldMkLst>
        <pc:spChg chg="mod">
          <ac:chgData name="Judson Santiago" userId="ebb108da2f256286" providerId="LiveId" clId="{7CFE7CB6-0FF6-4C97-9EA4-C6686DDA5060}" dt="2019-05-13T19:05:55.575" v="366" actId="20577"/>
          <ac:spMkLst>
            <pc:docMk/>
            <pc:sldMk cId="172437435" sldId="304"/>
            <ac:spMk id="4" creationId="{013CDF07-95C7-44B0-8CED-034ABE3DAB20}"/>
          </ac:spMkLst>
        </pc:spChg>
      </pc:sldChg>
      <pc:sldChg chg="modSp">
        <pc:chgData name="Judson Santiago" userId="ebb108da2f256286" providerId="LiveId" clId="{7CFE7CB6-0FF6-4C97-9EA4-C6686DDA5060}" dt="2019-05-13T19:07:41.132" v="391" actId="114"/>
        <pc:sldMkLst>
          <pc:docMk/>
          <pc:sldMk cId="2375695268" sldId="305"/>
        </pc:sldMkLst>
        <pc:spChg chg="mod">
          <ac:chgData name="Judson Santiago" userId="ebb108da2f256286" providerId="LiveId" clId="{7CFE7CB6-0FF6-4C97-9EA4-C6686DDA5060}" dt="2019-05-13T19:07:41.132" v="391" actId="114"/>
          <ac:spMkLst>
            <pc:docMk/>
            <pc:sldMk cId="2375695268" sldId="305"/>
            <ac:spMk id="3" creationId="{425B90FE-5394-485F-A1FC-D2D1C6DCBA6D}"/>
          </ac:spMkLst>
        </pc:spChg>
      </pc:sldChg>
      <pc:sldChg chg="modNotesTx">
        <pc:chgData name="Judson Santiago" userId="ebb108da2f256286" providerId="LiveId" clId="{7CFE7CB6-0FF6-4C97-9EA4-C6686DDA5060}" dt="2019-05-13T19:09:44.888" v="533" actId="20577"/>
        <pc:sldMkLst>
          <pc:docMk/>
          <pc:sldMk cId="2954080803" sldId="306"/>
        </pc:sldMkLst>
      </pc:sldChg>
      <pc:sldChg chg="modNotesTx">
        <pc:chgData name="Judson Santiago" userId="ebb108da2f256286" providerId="LiveId" clId="{7CFE7CB6-0FF6-4C97-9EA4-C6686DDA5060}" dt="2019-05-13T19:12:09.642" v="534" actId="113"/>
        <pc:sldMkLst>
          <pc:docMk/>
          <pc:sldMk cId="3137188968" sldId="307"/>
        </pc:sldMkLst>
      </pc:sldChg>
      <pc:sldChg chg="modSp">
        <pc:chgData name="Judson Santiago" userId="ebb108da2f256286" providerId="LiveId" clId="{7CFE7CB6-0FF6-4C97-9EA4-C6686DDA5060}" dt="2019-05-13T18:01:49.408" v="9" actId="207"/>
        <pc:sldMkLst>
          <pc:docMk/>
          <pc:sldMk cId="614882581" sldId="315"/>
        </pc:sldMkLst>
        <pc:spChg chg="mod">
          <ac:chgData name="Judson Santiago" userId="ebb108da2f256286" providerId="LiveId" clId="{7CFE7CB6-0FF6-4C97-9EA4-C6686DDA5060}" dt="2019-05-13T18:01:49.408" v="9" actId="207"/>
          <ac:spMkLst>
            <pc:docMk/>
            <pc:sldMk cId="614882581" sldId="315"/>
            <ac:spMk id="3" creationId="{F43870E5-33E8-4B99-BF35-F9EA8C016B5D}"/>
          </ac:spMkLst>
        </pc:spChg>
      </pc:sldChg>
      <pc:sldChg chg="modSp">
        <pc:chgData name="Judson Santiago" userId="ebb108da2f256286" providerId="LiveId" clId="{7CFE7CB6-0FF6-4C97-9EA4-C6686DDA5060}" dt="2019-05-13T18:03:37.728" v="10" actId="368"/>
        <pc:sldMkLst>
          <pc:docMk/>
          <pc:sldMk cId="2983349501" sldId="316"/>
        </pc:sldMkLst>
        <pc:spChg chg="mod">
          <ac:chgData name="Judson Santiago" userId="ebb108da2f256286" providerId="LiveId" clId="{7CFE7CB6-0FF6-4C97-9EA4-C6686DDA5060}" dt="2019-05-13T18:03:37.728" v="10" actId="368"/>
          <ac:spMkLst>
            <pc:docMk/>
            <pc:sldMk cId="2983349501" sldId="316"/>
            <ac:spMk id="3" creationId="{974191B1-E2E9-4C3E-8DE6-749F1D2616AE}"/>
          </ac:spMkLst>
        </pc:spChg>
      </pc:sldChg>
      <pc:sldChg chg="modSp">
        <pc:chgData name="Judson Santiago" userId="ebb108da2f256286" providerId="LiveId" clId="{7CFE7CB6-0FF6-4C97-9EA4-C6686DDA5060}" dt="2019-05-13T18:42:58.055" v="232" actId="20577"/>
        <pc:sldMkLst>
          <pc:docMk/>
          <pc:sldMk cId="1710114742" sldId="318"/>
        </pc:sldMkLst>
        <pc:spChg chg="mod">
          <ac:chgData name="Judson Santiago" userId="ebb108da2f256286" providerId="LiveId" clId="{7CFE7CB6-0FF6-4C97-9EA4-C6686DDA5060}" dt="2019-05-13T18:42:58.055" v="232" actId="20577"/>
          <ac:spMkLst>
            <pc:docMk/>
            <pc:sldMk cId="1710114742" sldId="318"/>
            <ac:spMk id="4" creationId="{263A8F06-790B-4F9C-AEA6-5FF24DD4D21D}"/>
          </ac:spMkLst>
        </pc:spChg>
      </pc:sldChg>
    </pc:docChg>
  </pc:docChgLst>
  <pc:docChgLst>
    <pc:chgData name="Judson Santiago" userId="ebb108da2f256286" providerId="LiveId" clId="{05D30464-83D9-407D-A9AF-DCA005C2B30E}"/>
    <pc:docChg chg="undo custSel addSld delSld modSld sldOrd">
      <pc:chgData name="Judson Santiago" userId="ebb108da2f256286" providerId="LiveId" clId="{05D30464-83D9-407D-A9AF-DCA005C2B30E}" dt="2021-03-10T17:48:10.681" v="2544"/>
      <pc:docMkLst>
        <pc:docMk/>
      </pc:docMkLst>
      <pc:sldChg chg="addSp modSp mod modAnim modNotesTx">
        <pc:chgData name="Judson Santiago" userId="ebb108da2f256286" providerId="LiveId" clId="{05D30464-83D9-407D-A9AF-DCA005C2B30E}" dt="2021-03-09T06:02:15.463" v="2149" actId="20577"/>
        <pc:sldMkLst>
          <pc:docMk/>
          <pc:sldMk cId="1095874180" sldId="290"/>
        </pc:sldMkLst>
        <pc:spChg chg="add mod">
          <ac:chgData name="Judson Santiago" userId="ebb108da2f256286" providerId="LiveId" clId="{05D30464-83D9-407D-A9AF-DCA005C2B30E}" dt="2021-03-09T05:58:49.402" v="2103" actId="207"/>
          <ac:spMkLst>
            <pc:docMk/>
            <pc:sldMk cId="1095874180" sldId="290"/>
            <ac:spMk id="5" creationId="{8469540E-73BA-4363-8847-F6AF63838BB9}"/>
          </ac:spMkLst>
        </pc:spChg>
        <pc:spChg chg="add mod">
          <ac:chgData name="Judson Santiago" userId="ebb108da2f256286" providerId="LiveId" clId="{05D30464-83D9-407D-A9AF-DCA005C2B30E}" dt="2021-03-09T06:01:41.851" v="2129" actId="554"/>
          <ac:spMkLst>
            <pc:docMk/>
            <pc:sldMk cId="1095874180" sldId="290"/>
            <ac:spMk id="18" creationId="{E58184D0-1A77-401B-92A7-B7E3926DA089}"/>
          </ac:spMkLst>
        </pc:spChg>
        <pc:spChg chg="add mod">
          <ac:chgData name="Judson Santiago" userId="ebb108da2f256286" providerId="LiveId" clId="{05D30464-83D9-407D-A9AF-DCA005C2B30E}" dt="2021-03-09T06:01:41.851" v="2129" actId="554"/>
          <ac:spMkLst>
            <pc:docMk/>
            <pc:sldMk cId="1095874180" sldId="290"/>
            <ac:spMk id="19" creationId="{A9A1FF97-7704-413B-A866-555CC1A41444}"/>
          </ac:spMkLst>
        </pc:spChg>
      </pc:sldChg>
      <pc:sldChg chg="modSp mod">
        <pc:chgData name="Judson Santiago" userId="ebb108da2f256286" providerId="LiveId" clId="{05D30464-83D9-407D-A9AF-DCA005C2B30E}" dt="2021-03-08T21:17:33.098" v="751" actId="6549"/>
        <pc:sldMkLst>
          <pc:docMk/>
          <pc:sldMk cId="200117578" sldId="291"/>
        </pc:sldMkLst>
        <pc:spChg chg="mod">
          <ac:chgData name="Judson Santiago" userId="ebb108da2f256286" providerId="LiveId" clId="{05D30464-83D9-407D-A9AF-DCA005C2B30E}" dt="2021-03-08T21:17:33.098" v="751" actId="6549"/>
          <ac:spMkLst>
            <pc:docMk/>
            <pc:sldMk cId="200117578" sldId="291"/>
            <ac:spMk id="3" creationId="{8FA49534-BBBC-4CA2-BCBC-2A2D74F098F0}"/>
          </ac:spMkLst>
        </pc:spChg>
      </pc:sldChg>
      <pc:sldChg chg="modSp mod">
        <pc:chgData name="Judson Santiago" userId="ebb108da2f256286" providerId="LiveId" clId="{05D30464-83D9-407D-A9AF-DCA005C2B30E}" dt="2021-03-09T05:21:54.011" v="1730" actId="114"/>
        <pc:sldMkLst>
          <pc:docMk/>
          <pc:sldMk cId="3026464471" sldId="292"/>
        </pc:sldMkLst>
        <pc:spChg chg="mod">
          <ac:chgData name="Judson Santiago" userId="ebb108da2f256286" providerId="LiveId" clId="{05D30464-83D9-407D-A9AF-DCA005C2B30E}" dt="2021-03-09T05:21:46.011" v="1728" actId="114"/>
          <ac:spMkLst>
            <pc:docMk/>
            <pc:sldMk cId="3026464471" sldId="292"/>
            <ac:spMk id="3" creationId="{57AE2D8E-A99D-419F-9C51-6233CB2C2EF6}"/>
          </ac:spMkLst>
        </pc:spChg>
        <pc:spChg chg="mod">
          <ac:chgData name="Judson Santiago" userId="ebb108da2f256286" providerId="LiveId" clId="{05D30464-83D9-407D-A9AF-DCA005C2B30E}" dt="2021-03-09T05:21:54.011" v="1730" actId="114"/>
          <ac:spMkLst>
            <pc:docMk/>
            <pc:sldMk cId="3026464471" sldId="292"/>
            <ac:spMk id="42" creationId="{A996A3B7-7B93-4214-8370-EA7CD3557074}"/>
          </ac:spMkLst>
        </pc:spChg>
      </pc:sldChg>
      <pc:sldChg chg="modSp mod">
        <pc:chgData name="Judson Santiago" userId="ebb108da2f256286" providerId="LiveId" clId="{05D30464-83D9-407D-A9AF-DCA005C2B30E}" dt="2021-03-08T19:04:50.005" v="55" actId="1035"/>
        <pc:sldMkLst>
          <pc:docMk/>
          <pc:sldMk cId="3249263127" sldId="293"/>
        </pc:sldMkLst>
        <pc:spChg chg="mod">
          <ac:chgData name="Judson Santiago" userId="ebb108da2f256286" providerId="LiveId" clId="{05D30464-83D9-407D-A9AF-DCA005C2B30E}" dt="2021-03-08T19:04:50.005" v="55" actId="1035"/>
          <ac:spMkLst>
            <pc:docMk/>
            <pc:sldMk cId="3249263127" sldId="293"/>
            <ac:spMk id="5" creationId="{CE5818F1-C3B8-4807-9DFA-992DF62442AE}"/>
          </ac:spMkLst>
        </pc:spChg>
        <pc:grpChg chg="mod">
          <ac:chgData name="Judson Santiago" userId="ebb108da2f256286" providerId="LiveId" clId="{05D30464-83D9-407D-A9AF-DCA005C2B30E}" dt="2021-03-08T19:04:50.005" v="55" actId="1035"/>
          <ac:grpSpMkLst>
            <pc:docMk/>
            <pc:sldMk cId="3249263127" sldId="293"/>
            <ac:grpSpMk id="19" creationId="{0FBD4803-7B46-484E-B7A0-A6E6973D3CF1}"/>
          </ac:grpSpMkLst>
        </pc:grpChg>
        <pc:cxnChg chg="mod">
          <ac:chgData name="Judson Santiago" userId="ebb108da2f256286" providerId="LiveId" clId="{05D30464-83D9-407D-A9AF-DCA005C2B30E}" dt="2021-03-08T19:04:50.005" v="55" actId="1035"/>
          <ac:cxnSpMkLst>
            <pc:docMk/>
            <pc:sldMk cId="3249263127" sldId="293"/>
            <ac:cxnSpMk id="17" creationId="{10BC1DCA-067C-4603-B45C-73686AC6716D}"/>
          </ac:cxnSpMkLst>
        </pc:cxnChg>
      </pc:sldChg>
      <pc:sldChg chg="modSp mod">
        <pc:chgData name="Judson Santiago" userId="ebb108da2f256286" providerId="LiveId" clId="{05D30464-83D9-407D-A9AF-DCA005C2B30E}" dt="2021-03-08T19:04:43.477" v="52" actId="1035"/>
        <pc:sldMkLst>
          <pc:docMk/>
          <pc:sldMk cId="3687426143" sldId="294"/>
        </pc:sldMkLst>
        <pc:spChg chg="mod">
          <ac:chgData name="Judson Santiago" userId="ebb108da2f256286" providerId="LiveId" clId="{05D30464-83D9-407D-A9AF-DCA005C2B30E}" dt="2021-03-08T19:04:43.477" v="52" actId="1035"/>
          <ac:spMkLst>
            <pc:docMk/>
            <pc:sldMk cId="3687426143" sldId="294"/>
            <ac:spMk id="5" creationId="{98803F72-E40D-4146-984B-4FCB190BCAF0}"/>
          </ac:spMkLst>
        </pc:spChg>
        <pc:grpChg chg="mod">
          <ac:chgData name="Judson Santiago" userId="ebb108da2f256286" providerId="LiveId" clId="{05D30464-83D9-407D-A9AF-DCA005C2B30E}" dt="2021-03-08T19:04:43.477" v="52" actId="1035"/>
          <ac:grpSpMkLst>
            <pc:docMk/>
            <pc:sldMk cId="3687426143" sldId="294"/>
            <ac:grpSpMk id="18" creationId="{A0AAFD12-93FF-4E5E-9F5E-B3D684BBA7CD}"/>
          </ac:grpSpMkLst>
        </pc:grpChg>
        <pc:cxnChg chg="mod">
          <ac:chgData name="Judson Santiago" userId="ebb108da2f256286" providerId="LiveId" clId="{05D30464-83D9-407D-A9AF-DCA005C2B30E}" dt="2021-03-08T19:04:43.477" v="52" actId="1035"/>
          <ac:cxnSpMkLst>
            <pc:docMk/>
            <pc:sldMk cId="3687426143" sldId="294"/>
            <ac:cxnSpMk id="16" creationId="{0D9A98E8-D60A-4D5B-B9AD-A2B8395312F9}"/>
          </ac:cxnSpMkLst>
        </pc:cxnChg>
      </pc:sldChg>
      <pc:sldChg chg="addSp delSp modSp mod delAnim modAnim modNotesTx">
        <pc:chgData name="Judson Santiago" userId="ebb108da2f256286" providerId="LiveId" clId="{05D30464-83D9-407D-A9AF-DCA005C2B30E}" dt="2021-03-08T19:28:09.081" v="195" actId="20577"/>
        <pc:sldMkLst>
          <pc:docMk/>
          <pc:sldMk cId="710077055" sldId="295"/>
        </pc:sldMkLst>
        <pc:spChg chg="mod">
          <ac:chgData name="Judson Santiago" userId="ebb108da2f256286" providerId="LiveId" clId="{05D30464-83D9-407D-A9AF-DCA005C2B30E}" dt="2021-03-08T19:04:35.318" v="49" actId="1035"/>
          <ac:spMkLst>
            <pc:docMk/>
            <pc:sldMk cId="710077055" sldId="295"/>
            <ac:spMk id="5" creationId="{98803F72-E40D-4146-984B-4FCB190BCAF0}"/>
          </ac:spMkLst>
        </pc:spChg>
        <pc:spChg chg="add mod">
          <ac:chgData name="Judson Santiago" userId="ebb108da2f256286" providerId="LiveId" clId="{05D30464-83D9-407D-A9AF-DCA005C2B30E}" dt="2021-03-08T19:13:02.819" v="82" actId="554"/>
          <ac:spMkLst>
            <pc:docMk/>
            <pc:sldMk cId="710077055" sldId="295"/>
            <ac:spMk id="76" creationId="{F98F34E8-49CF-4E48-99FF-24FF15FCC8F9}"/>
          </ac:spMkLst>
        </pc:spChg>
        <pc:spChg chg="add mod">
          <ac:chgData name="Judson Santiago" userId="ebb108da2f256286" providerId="LiveId" clId="{05D30464-83D9-407D-A9AF-DCA005C2B30E}" dt="2021-03-08T19:13:02.819" v="82" actId="554"/>
          <ac:spMkLst>
            <pc:docMk/>
            <pc:sldMk cId="710077055" sldId="295"/>
            <ac:spMk id="109" creationId="{F96CCC9B-3A92-486A-9FE8-67896B0D679A}"/>
          </ac:spMkLst>
        </pc:spChg>
        <pc:spChg chg="add mod">
          <ac:chgData name="Judson Santiago" userId="ebb108da2f256286" providerId="LiveId" clId="{05D30464-83D9-407D-A9AF-DCA005C2B30E}" dt="2021-03-08T19:17:09.948" v="107" actId="1076"/>
          <ac:spMkLst>
            <pc:docMk/>
            <pc:sldMk cId="710077055" sldId="295"/>
            <ac:spMk id="131" creationId="{DAAA6038-E6BC-44D4-BD0F-F13DB99C4BC0}"/>
          </ac:spMkLst>
        </pc:spChg>
        <pc:spChg chg="add mod">
          <ac:chgData name="Judson Santiago" userId="ebb108da2f256286" providerId="LiveId" clId="{05D30464-83D9-407D-A9AF-DCA005C2B30E}" dt="2021-03-08T19:27:39.139" v="175" actId="1036"/>
          <ac:spMkLst>
            <pc:docMk/>
            <pc:sldMk cId="710077055" sldId="295"/>
            <ac:spMk id="139" creationId="{D59CC91A-FC88-4808-A867-7D51EB6EB5F0}"/>
          </ac:spMkLst>
        </pc:spChg>
        <pc:spChg chg="add mod">
          <ac:chgData name="Judson Santiago" userId="ebb108da2f256286" providerId="LiveId" clId="{05D30464-83D9-407D-A9AF-DCA005C2B30E}" dt="2021-03-08T19:21:13.267" v="136" actId="20577"/>
          <ac:spMkLst>
            <pc:docMk/>
            <pc:sldMk cId="710077055" sldId="295"/>
            <ac:spMk id="140" creationId="{D8CB46C5-E9D7-4A86-9E4B-C928ED65B9AA}"/>
          </ac:spMkLst>
        </pc:spChg>
        <pc:grpChg chg="mod">
          <ac:chgData name="Judson Santiago" userId="ebb108da2f256286" providerId="LiveId" clId="{05D30464-83D9-407D-A9AF-DCA005C2B30E}" dt="2021-03-08T19:04:35.318" v="49" actId="1035"/>
          <ac:grpSpMkLst>
            <pc:docMk/>
            <pc:sldMk cId="710077055" sldId="295"/>
            <ac:grpSpMk id="18" creationId="{A0AAFD12-93FF-4E5E-9F5E-B3D684BBA7CD}"/>
          </ac:grpSpMkLst>
        </pc:grpChg>
        <pc:cxnChg chg="mod">
          <ac:chgData name="Judson Santiago" userId="ebb108da2f256286" providerId="LiveId" clId="{05D30464-83D9-407D-A9AF-DCA005C2B30E}" dt="2021-03-08T19:04:35.318" v="49" actId="1035"/>
          <ac:cxnSpMkLst>
            <pc:docMk/>
            <pc:sldMk cId="710077055" sldId="295"/>
            <ac:cxnSpMk id="16" creationId="{0D9A98E8-D60A-4D5B-B9AD-A2B8395312F9}"/>
          </ac:cxnSpMkLst>
        </pc:cxnChg>
        <pc:cxnChg chg="add del mod">
          <ac:chgData name="Judson Santiago" userId="ebb108da2f256286" providerId="LiveId" clId="{05D30464-83D9-407D-A9AF-DCA005C2B30E}" dt="2021-03-08T19:00:41.840" v="30" actId="478"/>
          <ac:cxnSpMkLst>
            <pc:docMk/>
            <pc:sldMk cId="710077055" sldId="295"/>
            <ac:cxnSpMk id="58" creationId="{2A3E8564-6BB2-4669-9D66-E2695757F075}"/>
          </ac:cxnSpMkLst>
        </pc:cxnChg>
        <pc:cxnChg chg="add mod">
          <ac:chgData name="Judson Santiago" userId="ebb108da2f256286" providerId="LiveId" clId="{05D30464-83D9-407D-A9AF-DCA005C2B30E}" dt="2021-03-08T19:13:11.868" v="83" actId="554"/>
          <ac:cxnSpMkLst>
            <pc:docMk/>
            <pc:sldMk cId="710077055" sldId="295"/>
            <ac:cxnSpMk id="77" creationId="{4718496E-0917-4BCE-929E-00A83B2AB219}"/>
          </ac:cxnSpMkLst>
        </pc:cxnChg>
        <pc:cxnChg chg="add mod">
          <ac:chgData name="Judson Santiago" userId="ebb108da2f256286" providerId="LiveId" clId="{05D30464-83D9-407D-A9AF-DCA005C2B30E}" dt="2021-03-08T19:13:11.868" v="83" actId="554"/>
          <ac:cxnSpMkLst>
            <pc:docMk/>
            <pc:sldMk cId="710077055" sldId="295"/>
            <ac:cxnSpMk id="110" creationId="{50116258-0B5B-4C2C-8886-791550052057}"/>
          </ac:cxnSpMkLst>
        </pc:cxnChg>
        <pc:cxnChg chg="add mod">
          <ac:chgData name="Judson Santiago" userId="ebb108da2f256286" providerId="LiveId" clId="{05D30464-83D9-407D-A9AF-DCA005C2B30E}" dt="2021-03-08T19:16:55.240" v="102" actId="1076"/>
          <ac:cxnSpMkLst>
            <pc:docMk/>
            <pc:sldMk cId="710077055" sldId="295"/>
            <ac:cxnSpMk id="132" creationId="{AFFD7025-9EED-4B69-8B3E-67C4770F0525}"/>
          </ac:cxnSpMkLst>
        </pc:cxnChg>
        <pc:cxnChg chg="add mod">
          <ac:chgData name="Judson Santiago" userId="ebb108da2f256286" providerId="LiveId" clId="{05D30464-83D9-407D-A9AF-DCA005C2B30E}" dt="2021-03-08T19:21:03.672" v="134" actId="1076"/>
          <ac:cxnSpMkLst>
            <pc:docMk/>
            <pc:sldMk cId="710077055" sldId="295"/>
            <ac:cxnSpMk id="141" creationId="{29C0C546-6952-4D53-BAA1-2BFE66489E00}"/>
          </ac:cxnSpMkLst>
        </pc:cxnChg>
      </pc:sldChg>
      <pc:sldChg chg="modSp mod">
        <pc:chgData name="Judson Santiago" userId="ebb108da2f256286" providerId="LiveId" clId="{05D30464-83D9-407D-A9AF-DCA005C2B30E}" dt="2021-03-08T20:28:38.353" v="349" actId="20577"/>
        <pc:sldMkLst>
          <pc:docMk/>
          <pc:sldMk cId="2085649142" sldId="296"/>
        </pc:sldMkLst>
        <pc:spChg chg="mod">
          <ac:chgData name="Judson Santiago" userId="ebb108da2f256286" providerId="LiveId" clId="{05D30464-83D9-407D-A9AF-DCA005C2B30E}" dt="2021-03-08T20:28:38.353" v="349" actId="20577"/>
          <ac:spMkLst>
            <pc:docMk/>
            <pc:sldMk cId="2085649142" sldId="296"/>
            <ac:spMk id="3" creationId="{A7D35561-D8E2-4A25-B4CD-3F15A9493150}"/>
          </ac:spMkLst>
        </pc:spChg>
      </pc:sldChg>
      <pc:sldChg chg="addSp delSp modSp mod ord modAnim">
        <pc:chgData name="Judson Santiago" userId="ebb108da2f256286" providerId="LiveId" clId="{05D30464-83D9-407D-A9AF-DCA005C2B30E}" dt="2021-03-09T05:32:35.123" v="1834" actId="1076"/>
        <pc:sldMkLst>
          <pc:docMk/>
          <pc:sldMk cId="2332087525" sldId="297"/>
        </pc:sldMkLst>
        <pc:spChg chg="mod">
          <ac:chgData name="Judson Santiago" userId="ebb108da2f256286" providerId="LiveId" clId="{05D30464-83D9-407D-A9AF-DCA005C2B30E}" dt="2021-03-09T05:03:59.869" v="1401" actId="207"/>
          <ac:spMkLst>
            <pc:docMk/>
            <pc:sldMk cId="2332087525" sldId="297"/>
            <ac:spMk id="3" creationId="{BE072446-3AB3-4009-9CB9-289C05465E90}"/>
          </ac:spMkLst>
        </pc:spChg>
        <pc:spChg chg="add mod">
          <ac:chgData name="Judson Santiago" userId="ebb108da2f256286" providerId="LiveId" clId="{05D30464-83D9-407D-A9AF-DCA005C2B30E}" dt="2021-03-08T19:47:31.491" v="343" actId="164"/>
          <ac:spMkLst>
            <pc:docMk/>
            <pc:sldMk cId="2332087525" sldId="297"/>
            <ac:spMk id="5" creationId="{EB6BE20E-611A-4A81-8EC5-B0C5EDCFEFBA}"/>
          </ac:spMkLst>
        </pc:spChg>
        <pc:spChg chg="mod">
          <ac:chgData name="Judson Santiago" userId="ebb108da2f256286" providerId="LiveId" clId="{05D30464-83D9-407D-A9AF-DCA005C2B30E}" dt="2021-03-08T19:45:07.541" v="319"/>
          <ac:spMkLst>
            <pc:docMk/>
            <pc:sldMk cId="2332087525" sldId="297"/>
            <ac:spMk id="7" creationId="{2BA7540A-928A-43EE-869B-44E78A445714}"/>
          </ac:spMkLst>
        </pc:spChg>
        <pc:spChg chg="mod">
          <ac:chgData name="Judson Santiago" userId="ebb108da2f256286" providerId="LiveId" clId="{05D30464-83D9-407D-A9AF-DCA005C2B30E}" dt="2021-03-08T19:45:07.541" v="319"/>
          <ac:spMkLst>
            <pc:docMk/>
            <pc:sldMk cId="2332087525" sldId="297"/>
            <ac:spMk id="8" creationId="{DEF87281-76A7-4377-98B5-E9BF12B3E9B1}"/>
          </ac:spMkLst>
        </pc:spChg>
        <pc:spChg chg="mod">
          <ac:chgData name="Judson Santiago" userId="ebb108da2f256286" providerId="LiveId" clId="{05D30464-83D9-407D-A9AF-DCA005C2B30E}" dt="2021-03-08T19:45:07.541" v="319"/>
          <ac:spMkLst>
            <pc:docMk/>
            <pc:sldMk cId="2332087525" sldId="297"/>
            <ac:spMk id="9" creationId="{83E93E47-DEBE-4EA1-9BB4-D8FFC5374529}"/>
          </ac:spMkLst>
        </pc:spChg>
        <pc:spChg chg="mod">
          <ac:chgData name="Judson Santiago" userId="ebb108da2f256286" providerId="LiveId" clId="{05D30464-83D9-407D-A9AF-DCA005C2B30E}" dt="2021-03-08T19:45:07.541" v="319"/>
          <ac:spMkLst>
            <pc:docMk/>
            <pc:sldMk cId="2332087525" sldId="297"/>
            <ac:spMk id="10" creationId="{D37DDE0E-D3C9-494A-872E-DBC32C65E469}"/>
          </ac:spMkLst>
        </pc:spChg>
        <pc:spChg chg="mod">
          <ac:chgData name="Judson Santiago" userId="ebb108da2f256286" providerId="LiveId" clId="{05D30464-83D9-407D-A9AF-DCA005C2B30E}" dt="2021-03-08T19:45:07.541" v="319"/>
          <ac:spMkLst>
            <pc:docMk/>
            <pc:sldMk cId="2332087525" sldId="297"/>
            <ac:spMk id="11" creationId="{40EA6A56-2CF1-4AD2-9558-1F8E025F6106}"/>
          </ac:spMkLst>
        </pc:spChg>
        <pc:spChg chg="mod">
          <ac:chgData name="Judson Santiago" userId="ebb108da2f256286" providerId="LiveId" clId="{05D30464-83D9-407D-A9AF-DCA005C2B30E}" dt="2021-03-08T19:45:07.541" v="319"/>
          <ac:spMkLst>
            <pc:docMk/>
            <pc:sldMk cId="2332087525" sldId="297"/>
            <ac:spMk id="12" creationId="{16B9FCBF-8F2A-442C-AB8E-FDBD56440DBA}"/>
          </ac:spMkLst>
        </pc:spChg>
        <pc:spChg chg="mod">
          <ac:chgData name="Judson Santiago" userId="ebb108da2f256286" providerId="LiveId" clId="{05D30464-83D9-407D-A9AF-DCA005C2B30E}" dt="2021-03-08T19:45:07.541" v="319"/>
          <ac:spMkLst>
            <pc:docMk/>
            <pc:sldMk cId="2332087525" sldId="297"/>
            <ac:spMk id="13" creationId="{9D545418-7299-42BD-9557-8E4936EFADE8}"/>
          </ac:spMkLst>
        </pc:spChg>
        <pc:spChg chg="mod">
          <ac:chgData name="Judson Santiago" userId="ebb108da2f256286" providerId="LiveId" clId="{05D30464-83D9-407D-A9AF-DCA005C2B30E}" dt="2021-03-08T19:45:07.541" v="319"/>
          <ac:spMkLst>
            <pc:docMk/>
            <pc:sldMk cId="2332087525" sldId="297"/>
            <ac:spMk id="14" creationId="{637FD1A9-46E2-41DC-85D5-518B6E43E06B}"/>
          </ac:spMkLst>
        </pc:spChg>
        <pc:spChg chg="add mod">
          <ac:chgData name="Judson Santiago" userId="ebb108da2f256286" providerId="LiveId" clId="{05D30464-83D9-407D-A9AF-DCA005C2B30E}" dt="2021-03-08T19:47:31.491" v="343" actId="164"/>
          <ac:spMkLst>
            <pc:docMk/>
            <pc:sldMk cId="2332087525" sldId="297"/>
            <ac:spMk id="16" creationId="{045811BD-6E13-4CB9-80C6-B0BF94CEFE36}"/>
          </ac:spMkLst>
        </pc:spChg>
        <pc:spChg chg="mod topLvl">
          <ac:chgData name="Judson Santiago" userId="ebb108da2f256286" providerId="LiveId" clId="{05D30464-83D9-407D-A9AF-DCA005C2B30E}" dt="2021-03-09T05:01:09.632" v="1385" actId="164"/>
          <ac:spMkLst>
            <pc:docMk/>
            <pc:sldMk cId="2332087525" sldId="297"/>
            <ac:spMk id="19" creationId="{CA46D29E-2DFE-42C8-B0D5-928C55A4A3D6}"/>
          </ac:spMkLst>
        </pc:spChg>
        <pc:spChg chg="mod">
          <ac:chgData name="Judson Santiago" userId="ebb108da2f256286" providerId="LiveId" clId="{05D30464-83D9-407D-A9AF-DCA005C2B30E}" dt="2021-03-09T05:01:04.956" v="1384" actId="165"/>
          <ac:spMkLst>
            <pc:docMk/>
            <pc:sldMk cId="2332087525" sldId="297"/>
            <ac:spMk id="30" creationId="{F155EE93-CBD8-4D43-9010-2B92F97B4B9A}"/>
          </ac:spMkLst>
        </pc:spChg>
        <pc:spChg chg="mod">
          <ac:chgData name="Judson Santiago" userId="ebb108da2f256286" providerId="LiveId" clId="{05D30464-83D9-407D-A9AF-DCA005C2B30E}" dt="2021-03-09T05:01:04.956" v="1384" actId="165"/>
          <ac:spMkLst>
            <pc:docMk/>
            <pc:sldMk cId="2332087525" sldId="297"/>
            <ac:spMk id="31" creationId="{71FC4FCD-E134-48FE-B086-DEE99314164D}"/>
          </ac:spMkLst>
        </pc:spChg>
        <pc:spChg chg="mod">
          <ac:chgData name="Judson Santiago" userId="ebb108da2f256286" providerId="LiveId" clId="{05D30464-83D9-407D-A9AF-DCA005C2B30E}" dt="2021-03-09T05:01:04.956" v="1384" actId="165"/>
          <ac:spMkLst>
            <pc:docMk/>
            <pc:sldMk cId="2332087525" sldId="297"/>
            <ac:spMk id="32" creationId="{203441FE-2BEE-4812-AEE3-8A19CCD3E0D8}"/>
          </ac:spMkLst>
        </pc:spChg>
        <pc:spChg chg="mod">
          <ac:chgData name="Judson Santiago" userId="ebb108da2f256286" providerId="LiveId" clId="{05D30464-83D9-407D-A9AF-DCA005C2B30E}" dt="2021-03-09T05:01:04.956" v="1384" actId="165"/>
          <ac:spMkLst>
            <pc:docMk/>
            <pc:sldMk cId="2332087525" sldId="297"/>
            <ac:spMk id="33" creationId="{3D8D57BC-7D55-4FE9-8AFD-BAD167920002}"/>
          </ac:spMkLst>
        </pc:spChg>
        <pc:spChg chg="mod">
          <ac:chgData name="Judson Santiago" userId="ebb108da2f256286" providerId="LiveId" clId="{05D30464-83D9-407D-A9AF-DCA005C2B30E}" dt="2021-03-09T05:01:04.956" v="1384" actId="165"/>
          <ac:spMkLst>
            <pc:docMk/>
            <pc:sldMk cId="2332087525" sldId="297"/>
            <ac:spMk id="34" creationId="{165B1BD9-F459-4BFF-B0DB-AF6D120D4203}"/>
          </ac:spMkLst>
        </pc:spChg>
        <pc:spChg chg="mod">
          <ac:chgData name="Judson Santiago" userId="ebb108da2f256286" providerId="LiveId" clId="{05D30464-83D9-407D-A9AF-DCA005C2B30E}" dt="2021-03-09T05:01:04.956" v="1384" actId="165"/>
          <ac:spMkLst>
            <pc:docMk/>
            <pc:sldMk cId="2332087525" sldId="297"/>
            <ac:spMk id="35" creationId="{5D9838C4-0406-4676-A951-34173DB487E3}"/>
          </ac:spMkLst>
        </pc:spChg>
        <pc:spChg chg="mod">
          <ac:chgData name="Judson Santiago" userId="ebb108da2f256286" providerId="LiveId" clId="{05D30464-83D9-407D-A9AF-DCA005C2B30E}" dt="2021-03-09T05:01:04.956" v="1384" actId="165"/>
          <ac:spMkLst>
            <pc:docMk/>
            <pc:sldMk cId="2332087525" sldId="297"/>
            <ac:spMk id="36" creationId="{B92B8B40-3343-47D4-8242-8AA0584F6856}"/>
          </ac:spMkLst>
        </pc:spChg>
        <pc:spChg chg="mod">
          <ac:chgData name="Judson Santiago" userId="ebb108da2f256286" providerId="LiveId" clId="{05D30464-83D9-407D-A9AF-DCA005C2B30E}" dt="2021-03-09T05:01:04.956" v="1384" actId="165"/>
          <ac:spMkLst>
            <pc:docMk/>
            <pc:sldMk cId="2332087525" sldId="297"/>
            <ac:spMk id="37" creationId="{410AC2BE-AA85-45B6-83EE-75B0B76A1EB2}"/>
          </ac:spMkLst>
        </pc:spChg>
        <pc:spChg chg="mod">
          <ac:chgData name="Judson Santiago" userId="ebb108da2f256286" providerId="LiveId" clId="{05D30464-83D9-407D-A9AF-DCA005C2B30E}" dt="2021-03-09T05:01:04.956" v="1384" actId="165"/>
          <ac:spMkLst>
            <pc:docMk/>
            <pc:sldMk cId="2332087525" sldId="297"/>
            <ac:spMk id="38" creationId="{A0D73659-4772-41C2-8656-16058631552F}"/>
          </ac:spMkLst>
        </pc:spChg>
        <pc:spChg chg="add mod">
          <ac:chgData name="Judson Santiago" userId="ebb108da2f256286" providerId="LiveId" clId="{05D30464-83D9-407D-A9AF-DCA005C2B30E}" dt="2021-03-09T05:01:09.632" v="1385" actId="164"/>
          <ac:spMkLst>
            <pc:docMk/>
            <pc:sldMk cId="2332087525" sldId="297"/>
            <ac:spMk id="40" creationId="{CE42B1DC-8A89-48D3-9184-9AEE818482A8}"/>
          </ac:spMkLst>
        </pc:spChg>
        <pc:spChg chg="add mod">
          <ac:chgData name="Judson Santiago" userId="ebb108da2f256286" providerId="LiveId" clId="{05D30464-83D9-407D-A9AF-DCA005C2B30E}" dt="2021-03-09T05:01:09.632" v="1385" actId="164"/>
          <ac:spMkLst>
            <pc:docMk/>
            <pc:sldMk cId="2332087525" sldId="297"/>
            <ac:spMk id="42" creationId="{3B9999BA-5B4E-4DB7-8CBF-9325BE13F64A}"/>
          </ac:spMkLst>
        </pc:spChg>
        <pc:spChg chg="add mod">
          <ac:chgData name="Judson Santiago" userId="ebb108da2f256286" providerId="LiveId" clId="{05D30464-83D9-407D-A9AF-DCA005C2B30E}" dt="2021-03-09T05:01:09.632" v="1385" actId="164"/>
          <ac:spMkLst>
            <pc:docMk/>
            <pc:sldMk cId="2332087525" sldId="297"/>
            <ac:spMk id="44" creationId="{4EB030A4-9E66-4627-8F1B-9C94F0CEF6B5}"/>
          </ac:spMkLst>
        </pc:spChg>
        <pc:spChg chg="add mod">
          <ac:chgData name="Judson Santiago" userId="ebb108da2f256286" providerId="LiveId" clId="{05D30464-83D9-407D-A9AF-DCA005C2B30E}" dt="2021-03-09T05:01:09.632" v="1385" actId="164"/>
          <ac:spMkLst>
            <pc:docMk/>
            <pc:sldMk cId="2332087525" sldId="297"/>
            <ac:spMk id="46" creationId="{B68F8CE2-1BD9-4981-AF03-B6F8E97C7E47}"/>
          </ac:spMkLst>
        </pc:spChg>
        <pc:spChg chg="mod">
          <ac:chgData name="Judson Santiago" userId="ebb108da2f256286" providerId="LiveId" clId="{05D30464-83D9-407D-A9AF-DCA005C2B30E}" dt="2021-03-09T05:01:14.231" v="1387"/>
          <ac:spMkLst>
            <pc:docMk/>
            <pc:sldMk cId="2332087525" sldId="297"/>
            <ac:spMk id="49" creationId="{7D814A69-8E8F-458A-A9D8-F9B88761C4CD}"/>
          </ac:spMkLst>
        </pc:spChg>
        <pc:spChg chg="mod">
          <ac:chgData name="Judson Santiago" userId="ebb108da2f256286" providerId="LiveId" clId="{05D30464-83D9-407D-A9AF-DCA005C2B30E}" dt="2021-03-09T05:01:14.231" v="1387"/>
          <ac:spMkLst>
            <pc:docMk/>
            <pc:sldMk cId="2332087525" sldId="297"/>
            <ac:spMk id="50" creationId="{30A08249-8750-4AAD-8AEE-F01A5EBB57A5}"/>
          </ac:spMkLst>
        </pc:spChg>
        <pc:spChg chg="mod">
          <ac:chgData name="Judson Santiago" userId="ebb108da2f256286" providerId="LiveId" clId="{05D30464-83D9-407D-A9AF-DCA005C2B30E}" dt="2021-03-09T05:01:14.231" v="1387"/>
          <ac:spMkLst>
            <pc:docMk/>
            <pc:sldMk cId="2332087525" sldId="297"/>
            <ac:spMk id="51" creationId="{2B6AFA95-9E5F-485C-A7BF-C234F86A93D5}"/>
          </ac:spMkLst>
        </pc:spChg>
        <pc:spChg chg="mod">
          <ac:chgData name="Judson Santiago" userId="ebb108da2f256286" providerId="LiveId" clId="{05D30464-83D9-407D-A9AF-DCA005C2B30E}" dt="2021-03-09T05:01:14.231" v="1387"/>
          <ac:spMkLst>
            <pc:docMk/>
            <pc:sldMk cId="2332087525" sldId="297"/>
            <ac:spMk id="52" creationId="{29519C9E-50A7-4C47-90C3-0DC2CFAE69BD}"/>
          </ac:spMkLst>
        </pc:spChg>
        <pc:spChg chg="mod">
          <ac:chgData name="Judson Santiago" userId="ebb108da2f256286" providerId="LiveId" clId="{05D30464-83D9-407D-A9AF-DCA005C2B30E}" dt="2021-03-09T05:01:14.231" v="1387"/>
          <ac:spMkLst>
            <pc:docMk/>
            <pc:sldMk cId="2332087525" sldId="297"/>
            <ac:spMk id="53" creationId="{62D4B74B-9600-4801-9BF8-BEE044A92E60}"/>
          </ac:spMkLst>
        </pc:spChg>
        <pc:spChg chg="mod">
          <ac:chgData name="Judson Santiago" userId="ebb108da2f256286" providerId="LiveId" clId="{05D30464-83D9-407D-A9AF-DCA005C2B30E}" dt="2021-03-09T05:01:14.231" v="1387"/>
          <ac:spMkLst>
            <pc:docMk/>
            <pc:sldMk cId="2332087525" sldId="297"/>
            <ac:spMk id="54" creationId="{E15B8FF3-5E55-4EDE-8D28-A03999373B89}"/>
          </ac:spMkLst>
        </pc:spChg>
        <pc:spChg chg="mod">
          <ac:chgData name="Judson Santiago" userId="ebb108da2f256286" providerId="LiveId" clId="{05D30464-83D9-407D-A9AF-DCA005C2B30E}" dt="2021-03-09T05:01:14.231" v="1387"/>
          <ac:spMkLst>
            <pc:docMk/>
            <pc:sldMk cId="2332087525" sldId="297"/>
            <ac:spMk id="55" creationId="{36F2880F-BCE7-42A9-8A67-61A2883C3A70}"/>
          </ac:spMkLst>
        </pc:spChg>
        <pc:spChg chg="mod">
          <ac:chgData name="Judson Santiago" userId="ebb108da2f256286" providerId="LiveId" clId="{05D30464-83D9-407D-A9AF-DCA005C2B30E}" dt="2021-03-09T05:01:14.231" v="1387"/>
          <ac:spMkLst>
            <pc:docMk/>
            <pc:sldMk cId="2332087525" sldId="297"/>
            <ac:spMk id="56" creationId="{5BB03CCA-14E1-4311-87FA-8727DC43B592}"/>
          </ac:spMkLst>
        </pc:spChg>
        <pc:spChg chg="add mod">
          <ac:chgData name="Judson Santiago" userId="ebb108da2f256286" providerId="LiveId" clId="{05D30464-83D9-407D-A9AF-DCA005C2B30E}" dt="2021-03-09T05:02:24.947" v="1399" actId="1076"/>
          <ac:spMkLst>
            <pc:docMk/>
            <pc:sldMk cId="2332087525" sldId="297"/>
            <ac:spMk id="57" creationId="{22558A89-C045-42B6-8FFD-E157F820CE45}"/>
          </ac:spMkLst>
        </pc:spChg>
        <pc:spChg chg="add mod">
          <ac:chgData name="Judson Santiago" userId="ebb108da2f256286" providerId="LiveId" clId="{05D30464-83D9-407D-A9AF-DCA005C2B30E}" dt="2021-03-09T05:30:25.125" v="1741" actId="1035"/>
          <ac:spMkLst>
            <pc:docMk/>
            <pc:sldMk cId="2332087525" sldId="297"/>
            <ac:spMk id="58" creationId="{AFCFF881-1A58-417D-9DCA-702C86C6BF4D}"/>
          </ac:spMkLst>
        </pc:spChg>
        <pc:spChg chg="add mod">
          <ac:chgData name="Judson Santiago" userId="ebb108da2f256286" providerId="LiveId" clId="{05D30464-83D9-407D-A9AF-DCA005C2B30E}" dt="2021-03-09T05:32:12.572" v="1833" actId="20577"/>
          <ac:spMkLst>
            <pc:docMk/>
            <pc:sldMk cId="2332087525" sldId="297"/>
            <ac:spMk id="59" creationId="{435E76C5-E886-4981-92FD-AE9E352965B9}"/>
          </ac:spMkLst>
        </pc:spChg>
        <pc:grpChg chg="add mod">
          <ac:chgData name="Judson Santiago" userId="ebb108da2f256286" providerId="LiveId" clId="{05D30464-83D9-407D-A9AF-DCA005C2B30E}" dt="2021-03-09T05:30:25.125" v="1741" actId="1035"/>
          <ac:grpSpMkLst>
            <pc:docMk/>
            <pc:sldMk cId="2332087525" sldId="297"/>
            <ac:grpSpMk id="4" creationId="{C21F5D4D-35AC-46A6-A9A3-B7D517656EB5}"/>
          </ac:grpSpMkLst>
        </pc:grpChg>
        <pc:grpChg chg="add mod">
          <ac:chgData name="Judson Santiago" userId="ebb108da2f256286" providerId="LiveId" clId="{05D30464-83D9-407D-A9AF-DCA005C2B30E}" dt="2021-03-08T19:47:31.491" v="343" actId="164"/>
          <ac:grpSpMkLst>
            <pc:docMk/>
            <pc:sldMk cId="2332087525" sldId="297"/>
            <ac:grpSpMk id="6" creationId="{A5CCF7FF-4C8D-4502-BF16-A4E2D178FB19}"/>
          </ac:grpSpMkLst>
        </pc:grpChg>
        <pc:grpChg chg="add del mod">
          <ac:chgData name="Judson Santiago" userId="ebb108da2f256286" providerId="LiveId" clId="{05D30464-83D9-407D-A9AF-DCA005C2B30E}" dt="2021-03-09T04:59:22.759" v="1364" actId="478"/>
          <ac:grpSpMkLst>
            <pc:docMk/>
            <pc:sldMk cId="2332087525" sldId="297"/>
            <ac:grpSpMk id="17" creationId="{259E0D1C-F740-492A-84D4-5679610C9DDD}"/>
          </ac:grpSpMkLst>
        </pc:grpChg>
        <pc:grpChg chg="add del mod">
          <ac:chgData name="Judson Santiago" userId="ebb108da2f256286" providerId="LiveId" clId="{05D30464-83D9-407D-A9AF-DCA005C2B30E}" dt="2021-03-09T05:01:04.956" v="1384" actId="165"/>
          <ac:grpSpMkLst>
            <pc:docMk/>
            <pc:sldMk cId="2332087525" sldId="297"/>
            <ac:grpSpMk id="18" creationId="{7194A1A6-570A-4AF7-B891-EA4E47FEA3BE}"/>
          </ac:grpSpMkLst>
        </pc:grpChg>
        <pc:grpChg chg="mod topLvl">
          <ac:chgData name="Judson Santiago" userId="ebb108da2f256286" providerId="LiveId" clId="{05D30464-83D9-407D-A9AF-DCA005C2B30E}" dt="2021-03-09T05:01:09.632" v="1385" actId="164"/>
          <ac:grpSpMkLst>
            <pc:docMk/>
            <pc:sldMk cId="2332087525" sldId="297"/>
            <ac:grpSpMk id="22" creationId="{36C200D7-49DB-47F3-A3D7-AC0D10AB9F49}"/>
          </ac:grpSpMkLst>
        </pc:grpChg>
        <pc:grpChg chg="add mod">
          <ac:chgData name="Judson Santiago" userId="ebb108da2f256286" providerId="LiveId" clId="{05D30464-83D9-407D-A9AF-DCA005C2B30E}" dt="2021-03-09T05:32:35.123" v="1834" actId="1076"/>
          <ac:grpSpMkLst>
            <pc:docMk/>
            <pc:sldMk cId="2332087525" sldId="297"/>
            <ac:grpSpMk id="48" creationId="{F803E936-8780-4141-B1BA-DD3C69DA0243}"/>
          </ac:grpSpMkLst>
        </pc:grpChg>
        <pc:graphicFrameChg chg="add del mod">
          <ac:chgData name="Judson Santiago" userId="ebb108da2f256286" providerId="LiveId" clId="{05D30464-83D9-407D-A9AF-DCA005C2B30E}" dt="2021-03-08T19:45:07.160" v="318" actId="478"/>
          <ac:graphicFrameMkLst>
            <pc:docMk/>
            <pc:sldMk cId="2332087525" sldId="297"/>
            <ac:graphicFrameMk id="4" creationId="{EAEC2B4D-3431-4A10-A14F-DC693B012376}"/>
          </ac:graphicFrameMkLst>
        </pc:graphicFrameChg>
        <pc:cxnChg chg="add mod">
          <ac:chgData name="Judson Santiago" userId="ebb108da2f256286" providerId="LiveId" clId="{05D30464-83D9-407D-A9AF-DCA005C2B30E}" dt="2021-03-09T04:59:22.759" v="1364" actId="478"/>
          <ac:cxnSpMkLst>
            <pc:docMk/>
            <pc:sldMk cId="2332087525" sldId="297"/>
            <ac:cxnSpMk id="15" creationId="{2317A5B7-88F5-44DC-87A4-3B548496F2AC}"/>
          </ac:cxnSpMkLst>
        </pc:cxnChg>
        <pc:cxnChg chg="mod topLvl">
          <ac:chgData name="Judson Santiago" userId="ebb108da2f256286" providerId="LiveId" clId="{05D30464-83D9-407D-A9AF-DCA005C2B30E}" dt="2021-03-09T05:01:09.632" v="1385" actId="164"/>
          <ac:cxnSpMkLst>
            <pc:docMk/>
            <pc:sldMk cId="2332087525" sldId="297"/>
            <ac:cxnSpMk id="20" creationId="{39708BBD-5513-4319-92B3-2DCA0665ECFE}"/>
          </ac:cxnSpMkLst>
        </pc:cxnChg>
        <pc:cxnChg chg="mod topLvl">
          <ac:chgData name="Judson Santiago" userId="ebb108da2f256286" providerId="LiveId" clId="{05D30464-83D9-407D-A9AF-DCA005C2B30E}" dt="2021-03-09T05:01:09.632" v="1385" actId="164"/>
          <ac:cxnSpMkLst>
            <pc:docMk/>
            <pc:sldMk cId="2332087525" sldId="297"/>
            <ac:cxnSpMk id="21" creationId="{A461B6CD-D052-4A39-97D6-4234412D135F}"/>
          </ac:cxnSpMkLst>
        </pc:cxnChg>
        <pc:cxnChg chg="mod topLvl">
          <ac:chgData name="Judson Santiago" userId="ebb108da2f256286" providerId="LiveId" clId="{05D30464-83D9-407D-A9AF-DCA005C2B30E}" dt="2021-03-09T05:01:09.632" v="1385" actId="164"/>
          <ac:cxnSpMkLst>
            <pc:docMk/>
            <pc:sldMk cId="2332087525" sldId="297"/>
            <ac:cxnSpMk id="23" creationId="{11ABE97C-6410-4C83-BFDF-37149D328E20}"/>
          </ac:cxnSpMkLst>
        </pc:cxnChg>
        <pc:cxnChg chg="mod topLvl">
          <ac:chgData name="Judson Santiago" userId="ebb108da2f256286" providerId="LiveId" clId="{05D30464-83D9-407D-A9AF-DCA005C2B30E}" dt="2021-03-09T05:01:09.632" v="1385" actId="164"/>
          <ac:cxnSpMkLst>
            <pc:docMk/>
            <pc:sldMk cId="2332087525" sldId="297"/>
            <ac:cxnSpMk id="24" creationId="{F4147DAF-2F39-4084-AA26-B3EB296D1BC9}"/>
          </ac:cxnSpMkLst>
        </pc:cxnChg>
        <pc:cxnChg chg="mod topLvl">
          <ac:chgData name="Judson Santiago" userId="ebb108da2f256286" providerId="LiveId" clId="{05D30464-83D9-407D-A9AF-DCA005C2B30E}" dt="2021-03-09T05:01:09.632" v="1385" actId="164"/>
          <ac:cxnSpMkLst>
            <pc:docMk/>
            <pc:sldMk cId="2332087525" sldId="297"/>
            <ac:cxnSpMk id="25" creationId="{5C9EA869-E522-49FB-9A9F-5D4FD0F6219B}"/>
          </ac:cxnSpMkLst>
        </pc:cxnChg>
        <pc:cxnChg chg="mod topLvl">
          <ac:chgData name="Judson Santiago" userId="ebb108da2f256286" providerId="LiveId" clId="{05D30464-83D9-407D-A9AF-DCA005C2B30E}" dt="2021-03-09T05:01:09.632" v="1385" actId="164"/>
          <ac:cxnSpMkLst>
            <pc:docMk/>
            <pc:sldMk cId="2332087525" sldId="297"/>
            <ac:cxnSpMk id="26" creationId="{06BED381-7C99-4B0D-9106-B785A06387A9}"/>
          </ac:cxnSpMkLst>
        </pc:cxnChg>
        <pc:cxnChg chg="mod topLvl">
          <ac:chgData name="Judson Santiago" userId="ebb108da2f256286" providerId="LiveId" clId="{05D30464-83D9-407D-A9AF-DCA005C2B30E}" dt="2021-03-09T05:01:09.632" v="1385" actId="164"/>
          <ac:cxnSpMkLst>
            <pc:docMk/>
            <pc:sldMk cId="2332087525" sldId="297"/>
            <ac:cxnSpMk id="27" creationId="{781E7FC9-8197-4E85-A62A-4A9CC17753AA}"/>
          </ac:cxnSpMkLst>
        </pc:cxnChg>
        <pc:cxnChg chg="mod topLvl">
          <ac:chgData name="Judson Santiago" userId="ebb108da2f256286" providerId="LiveId" clId="{05D30464-83D9-407D-A9AF-DCA005C2B30E}" dt="2021-03-09T05:01:09.632" v="1385" actId="164"/>
          <ac:cxnSpMkLst>
            <pc:docMk/>
            <pc:sldMk cId="2332087525" sldId="297"/>
            <ac:cxnSpMk id="28" creationId="{C392ADA5-90CA-45DC-842E-6DAE7B97322B}"/>
          </ac:cxnSpMkLst>
        </pc:cxnChg>
        <pc:cxnChg chg="mod topLvl">
          <ac:chgData name="Judson Santiago" userId="ebb108da2f256286" providerId="LiveId" clId="{05D30464-83D9-407D-A9AF-DCA005C2B30E}" dt="2021-03-09T05:01:09.632" v="1385" actId="164"/>
          <ac:cxnSpMkLst>
            <pc:docMk/>
            <pc:sldMk cId="2332087525" sldId="297"/>
            <ac:cxnSpMk id="29" creationId="{1B6252C2-A123-4468-A1CA-954C009D44AA}"/>
          </ac:cxnSpMkLst>
        </pc:cxnChg>
        <pc:cxnChg chg="add del mod">
          <ac:chgData name="Judson Santiago" userId="ebb108da2f256286" providerId="LiveId" clId="{05D30464-83D9-407D-A9AF-DCA005C2B30E}" dt="2021-03-09T05:00:08.548" v="1383" actId="478"/>
          <ac:cxnSpMkLst>
            <pc:docMk/>
            <pc:sldMk cId="2332087525" sldId="297"/>
            <ac:cxnSpMk id="39" creationId="{6ACED68C-FB03-47CD-9220-196A955ABF94}"/>
          </ac:cxnSpMkLst>
        </pc:cxnChg>
        <pc:cxnChg chg="add mod">
          <ac:chgData name="Judson Santiago" userId="ebb108da2f256286" providerId="LiveId" clId="{05D30464-83D9-407D-A9AF-DCA005C2B30E}" dt="2021-03-09T05:01:09.632" v="1385" actId="164"/>
          <ac:cxnSpMkLst>
            <pc:docMk/>
            <pc:sldMk cId="2332087525" sldId="297"/>
            <ac:cxnSpMk id="41" creationId="{A671F0FF-160C-4BD4-94D9-D0FB14D489CC}"/>
          </ac:cxnSpMkLst>
        </pc:cxnChg>
        <pc:cxnChg chg="add mod">
          <ac:chgData name="Judson Santiago" userId="ebb108da2f256286" providerId="LiveId" clId="{05D30464-83D9-407D-A9AF-DCA005C2B30E}" dt="2021-03-09T05:01:09.632" v="1385" actId="164"/>
          <ac:cxnSpMkLst>
            <pc:docMk/>
            <pc:sldMk cId="2332087525" sldId="297"/>
            <ac:cxnSpMk id="43" creationId="{14550701-6A93-4109-ADE0-450469535E60}"/>
          </ac:cxnSpMkLst>
        </pc:cxnChg>
        <pc:cxnChg chg="add mod">
          <ac:chgData name="Judson Santiago" userId="ebb108da2f256286" providerId="LiveId" clId="{05D30464-83D9-407D-A9AF-DCA005C2B30E}" dt="2021-03-09T05:01:09.632" v="1385" actId="164"/>
          <ac:cxnSpMkLst>
            <pc:docMk/>
            <pc:sldMk cId="2332087525" sldId="297"/>
            <ac:cxnSpMk id="45" creationId="{03E44DFC-6021-42FF-8C01-93B74FD2DA3C}"/>
          </ac:cxnSpMkLst>
        </pc:cxnChg>
        <pc:cxnChg chg="add mod">
          <ac:chgData name="Judson Santiago" userId="ebb108da2f256286" providerId="LiveId" clId="{05D30464-83D9-407D-A9AF-DCA005C2B30E}" dt="2021-03-09T05:01:09.632" v="1385" actId="164"/>
          <ac:cxnSpMkLst>
            <pc:docMk/>
            <pc:sldMk cId="2332087525" sldId="297"/>
            <ac:cxnSpMk id="47" creationId="{FAA56CA5-366F-48C4-87C3-3994262E0604}"/>
          </ac:cxnSpMkLst>
        </pc:cxnChg>
      </pc:sldChg>
      <pc:sldChg chg="modSp mod">
        <pc:chgData name="Judson Santiago" userId="ebb108da2f256286" providerId="LiveId" clId="{05D30464-83D9-407D-A9AF-DCA005C2B30E}" dt="2021-03-09T04:57:31.240" v="1356" actId="20577"/>
        <pc:sldMkLst>
          <pc:docMk/>
          <pc:sldMk cId="2142475587" sldId="298"/>
        </pc:sldMkLst>
        <pc:spChg chg="mod">
          <ac:chgData name="Judson Santiago" userId="ebb108da2f256286" providerId="LiveId" clId="{05D30464-83D9-407D-A9AF-DCA005C2B30E}" dt="2021-03-09T04:57:31.240" v="1356" actId="20577"/>
          <ac:spMkLst>
            <pc:docMk/>
            <pc:sldMk cId="2142475587" sldId="298"/>
            <ac:spMk id="7" creationId="{55BDFCD6-FC7F-49FD-BA03-C35E45E7C1F9}"/>
          </ac:spMkLst>
        </pc:spChg>
      </pc:sldChg>
      <pc:sldChg chg="addSp delSp modSp mod modNotesTx">
        <pc:chgData name="Judson Santiago" userId="ebb108da2f256286" providerId="LiveId" clId="{05D30464-83D9-407D-A9AF-DCA005C2B30E}" dt="2021-03-08T21:29:51.639" v="878" actId="20577"/>
        <pc:sldMkLst>
          <pc:docMk/>
          <pc:sldMk cId="852021336" sldId="301"/>
        </pc:sldMkLst>
        <pc:spChg chg="mod">
          <ac:chgData name="Judson Santiago" userId="ebb108da2f256286" providerId="LiveId" clId="{05D30464-83D9-407D-A9AF-DCA005C2B30E}" dt="2021-03-08T21:26:52.649" v="761" actId="20577"/>
          <ac:spMkLst>
            <pc:docMk/>
            <pc:sldMk cId="852021336" sldId="301"/>
            <ac:spMk id="3" creationId="{800C5430-BF20-46AC-B7E2-C1951F810631}"/>
          </ac:spMkLst>
        </pc:spChg>
        <pc:spChg chg="del">
          <ac:chgData name="Judson Santiago" userId="ebb108da2f256286" providerId="LiveId" clId="{05D30464-83D9-407D-A9AF-DCA005C2B30E}" dt="2021-03-08T21:26:43.920" v="759" actId="478"/>
          <ac:spMkLst>
            <pc:docMk/>
            <pc:sldMk cId="852021336" sldId="301"/>
            <ac:spMk id="4" creationId="{4135B640-E81E-410B-AB5C-FC976D09081F}"/>
          </ac:spMkLst>
        </pc:spChg>
        <pc:spChg chg="mod">
          <ac:chgData name="Judson Santiago" userId="ebb108da2f256286" providerId="LiveId" clId="{05D30464-83D9-407D-A9AF-DCA005C2B30E}" dt="2021-03-08T21:29:36.404" v="861"/>
          <ac:spMkLst>
            <pc:docMk/>
            <pc:sldMk cId="852021336" sldId="301"/>
            <ac:spMk id="10" creationId="{DC2AFCB9-064C-40A4-B3F9-627D1492BF54}"/>
          </ac:spMkLst>
        </pc:spChg>
        <pc:spChg chg="mod">
          <ac:chgData name="Judson Santiago" userId="ebb108da2f256286" providerId="LiveId" clId="{05D30464-83D9-407D-A9AF-DCA005C2B30E}" dt="2021-03-08T21:29:36.404" v="861"/>
          <ac:spMkLst>
            <pc:docMk/>
            <pc:sldMk cId="852021336" sldId="301"/>
            <ac:spMk id="11" creationId="{C79CC1CD-46B9-4BA3-AAD1-D5A5FE472BC3}"/>
          </ac:spMkLst>
        </pc:spChg>
        <pc:grpChg chg="del">
          <ac:chgData name="Judson Santiago" userId="ebb108da2f256286" providerId="LiveId" clId="{05D30464-83D9-407D-A9AF-DCA005C2B30E}" dt="2021-03-08T21:26:37.800" v="758" actId="478"/>
          <ac:grpSpMkLst>
            <pc:docMk/>
            <pc:sldMk cId="852021336" sldId="301"/>
            <ac:grpSpMk id="5" creationId="{6447CAD1-A98C-4578-B8D4-C232A7B213DD}"/>
          </ac:grpSpMkLst>
        </pc:grpChg>
        <pc:grpChg chg="add mod">
          <ac:chgData name="Judson Santiago" userId="ebb108da2f256286" providerId="LiveId" clId="{05D30464-83D9-407D-A9AF-DCA005C2B30E}" dt="2021-03-08T21:29:36.404" v="861"/>
          <ac:grpSpMkLst>
            <pc:docMk/>
            <pc:sldMk cId="852021336" sldId="301"/>
            <ac:grpSpMk id="9" creationId="{00D3DF8D-D1D2-45B6-AAAC-BFEC4E2A5667}"/>
          </ac:grpSpMkLst>
        </pc:grpChg>
        <pc:graphicFrameChg chg="add del mod modGraphic">
          <ac:chgData name="Judson Santiago" userId="ebb108da2f256286" providerId="LiveId" clId="{05D30464-83D9-407D-A9AF-DCA005C2B30E}" dt="2021-03-08T21:26:43.920" v="759" actId="478"/>
          <ac:graphicFrameMkLst>
            <pc:docMk/>
            <pc:sldMk cId="852021336" sldId="301"/>
            <ac:graphicFrameMk id="8" creationId="{E7668997-61E9-4764-9EF3-B73A497B77EF}"/>
          </ac:graphicFrameMkLst>
        </pc:graphicFrameChg>
      </pc:sldChg>
      <pc:sldChg chg="delSp modSp del mod">
        <pc:chgData name="Judson Santiago" userId="ebb108da2f256286" providerId="LiveId" clId="{05D30464-83D9-407D-A9AF-DCA005C2B30E}" dt="2021-03-09T05:40:15.563" v="1838" actId="47"/>
        <pc:sldMkLst>
          <pc:docMk/>
          <pc:sldMk cId="3055266887" sldId="303"/>
        </pc:sldMkLst>
        <pc:spChg chg="mod">
          <ac:chgData name="Judson Santiago" userId="ebb108da2f256286" providerId="LiveId" clId="{05D30464-83D9-407D-A9AF-DCA005C2B30E}" dt="2021-03-09T03:54:04.533" v="883" actId="20577"/>
          <ac:spMkLst>
            <pc:docMk/>
            <pc:sldMk cId="3055266887" sldId="303"/>
            <ac:spMk id="3" creationId="{27FF3A7A-A1FF-46E7-AD38-ED0AAD5EA167}"/>
          </ac:spMkLst>
        </pc:spChg>
        <pc:graphicFrameChg chg="del">
          <ac:chgData name="Judson Santiago" userId="ebb108da2f256286" providerId="LiveId" clId="{05D30464-83D9-407D-A9AF-DCA005C2B30E}" dt="2021-03-09T03:53:55.718" v="882" actId="478"/>
          <ac:graphicFrameMkLst>
            <pc:docMk/>
            <pc:sldMk cId="3055266887" sldId="303"/>
            <ac:graphicFrameMk id="4" creationId="{B0AFB882-06A8-4F9D-8C7A-2270E7F671F6}"/>
          </ac:graphicFrameMkLst>
        </pc:graphicFrameChg>
      </pc:sldChg>
      <pc:sldChg chg="addSp delSp modSp mod">
        <pc:chgData name="Judson Santiago" userId="ebb108da2f256286" providerId="LiveId" clId="{05D30464-83D9-407D-A9AF-DCA005C2B30E}" dt="2021-03-09T05:45:29.109" v="1968" actId="20577"/>
        <pc:sldMkLst>
          <pc:docMk/>
          <pc:sldMk cId="172437435" sldId="304"/>
        </pc:sldMkLst>
        <pc:spChg chg="mod">
          <ac:chgData name="Judson Santiago" userId="ebb108da2f256286" providerId="LiveId" clId="{05D30464-83D9-407D-A9AF-DCA005C2B30E}" dt="2021-03-08T20:38:23.055" v="530" actId="20577"/>
          <ac:spMkLst>
            <pc:docMk/>
            <pc:sldMk cId="172437435" sldId="304"/>
            <ac:spMk id="2" creationId="{1BC20015-F6E7-4633-A28C-63056597CEAF}"/>
          </ac:spMkLst>
        </pc:spChg>
        <pc:spChg chg="mod">
          <ac:chgData name="Judson Santiago" userId="ebb108da2f256286" providerId="LiveId" clId="{05D30464-83D9-407D-A9AF-DCA005C2B30E}" dt="2021-03-09T05:44:35.847" v="1965" actId="207"/>
          <ac:spMkLst>
            <pc:docMk/>
            <pc:sldMk cId="172437435" sldId="304"/>
            <ac:spMk id="3" creationId="{B60D0973-CB72-4E05-BB14-726F6E344E8D}"/>
          </ac:spMkLst>
        </pc:spChg>
        <pc:spChg chg="del">
          <ac:chgData name="Judson Santiago" userId="ebb108da2f256286" providerId="LiveId" clId="{05D30464-83D9-407D-A9AF-DCA005C2B30E}" dt="2021-03-08T21:03:58.692" v="552" actId="478"/>
          <ac:spMkLst>
            <pc:docMk/>
            <pc:sldMk cId="172437435" sldId="304"/>
            <ac:spMk id="4" creationId="{013CDF07-95C7-44B0-8CED-034ABE3DAB20}"/>
          </ac:spMkLst>
        </pc:spChg>
        <pc:spChg chg="add mod">
          <ac:chgData name="Judson Santiago" userId="ebb108da2f256286" providerId="LiveId" clId="{05D30464-83D9-407D-A9AF-DCA005C2B30E}" dt="2021-03-08T21:07:02.314" v="736" actId="1076"/>
          <ac:spMkLst>
            <pc:docMk/>
            <pc:sldMk cId="172437435" sldId="304"/>
            <ac:spMk id="6" creationId="{F1856D4D-ECE9-49E6-AFF1-A94FA8D33F26}"/>
          </ac:spMkLst>
        </pc:spChg>
        <pc:spChg chg="add mod">
          <ac:chgData name="Judson Santiago" userId="ebb108da2f256286" providerId="LiveId" clId="{05D30464-83D9-407D-A9AF-DCA005C2B30E}" dt="2021-03-09T05:45:29.109" v="1968" actId="20577"/>
          <ac:spMkLst>
            <pc:docMk/>
            <pc:sldMk cId="172437435" sldId="304"/>
            <ac:spMk id="7" creationId="{40419E53-73DA-4C65-95F3-B6DC0F93C42E}"/>
          </ac:spMkLst>
        </pc:spChg>
        <pc:spChg chg="add mod">
          <ac:chgData name="Judson Santiago" userId="ebb108da2f256286" providerId="LiveId" clId="{05D30464-83D9-407D-A9AF-DCA005C2B30E}" dt="2021-03-09T05:44:22.700" v="1964" actId="1076"/>
          <ac:spMkLst>
            <pc:docMk/>
            <pc:sldMk cId="172437435" sldId="304"/>
            <ac:spMk id="8" creationId="{817CBF60-C432-456E-9947-67E168A5BD72}"/>
          </ac:spMkLst>
        </pc:spChg>
        <pc:graphicFrameChg chg="add mod">
          <ac:chgData name="Judson Santiago" userId="ebb108da2f256286" providerId="LiveId" clId="{05D30464-83D9-407D-A9AF-DCA005C2B30E}" dt="2021-03-08T21:07:02.314" v="736" actId="1076"/>
          <ac:graphicFrameMkLst>
            <pc:docMk/>
            <pc:sldMk cId="172437435" sldId="304"/>
            <ac:graphicFrameMk id="5" creationId="{B5AE9B2C-FBC8-440A-916D-0AD3EDF4EBDD}"/>
          </ac:graphicFrameMkLst>
        </pc:graphicFrameChg>
      </pc:sldChg>
      <pc:sldChg chg="addSp delSp modSp mod">
        <pc:chgData name="Judson Santiago" userId="ebb108da2f256286" providerId="LiveId" clId="{05D30464-83D9-407D-A9AF-DCA005C2B30E}" dt="2021-03-09T05:49:37.202" v="2011" actId="20577"/>
        <pc:sldMkLst>
          <pc:docMk/>
          <pc:sldMk cId="2375695268" sldId="305"/>
        </pc:sldMkLst>
        <pc:spChg chg="mod ord">
          <ac:chgData name="Judson Santiago" userId="ebb108da2f256286" providerId="LiveId" clId="{05D30464-83D9-407D-A9AF-DCA005C2B30E}" dt="2021-03-08T20:47:56.671" v="544" actId="167"/>
          <ac:spMkLst>
            <pc:docMk/>
            <pc:sldMk cId="2375695268" sldId="305"/>
            <ac:spMk id="3" creationId="{425B90FE-5394-485F-A1FC-D2D1C6DCBA6D}"/>
          </ac:spMkLst>
        </pc:spChg>
        <pc:spChg chg="mod">
          <ac:chgData name="Judson Santiago" userId="ebb108da2f256286" providerId="LiveId" clId="{05D30464-83D9-407D-A9AF-DCA005C2B30E}" dt="2021-03-09T05:48:29.846" v="1991" actId="313"/>
          <ac:spMkLst>
            <pc:docMk/>
            <pc:sldMk cId="2375695268" sldId="305"/>
            <ac:spMk id="5" creationId="{C606640F-D542-4126-8D97-459F895B7219}"/>
          </ac:spMkLst>
        </pc:spChg>
        <pc:spChg chg="mod">
          <ac:chgData name="Judson Santiago" userId="ebb108da2f256286" providerId="LiveId" clId="{05D30464-83D9-407D-A9AF-DCA005C2B30E}" dt="2021-03-09T05:49:37.202" v="2011" actId="20577"/>
          <ac:spMkLst>
            <pc:docMk/>
            <pc:sldMk cId="2375695268" sldId="305"/>
            <ac:spMk id="12" creationId="{D204498D-3A07-4F9E-A537-E4E5821AA841}"/>
          </ac:spMkLst>
        </pc:spChg>
        <pc:spChg chg="add mod ord">
          <ac:chgData name="Judson Santiago" userId="ebb108da2f256286" providerId="LiveId" clId="{05D30464-83D9-407D-A9AF-DCA005C2B30E}" dt="2021-03-08T20:48:08.909" v="546" actId="164"/>
          <ac:spMkLst>
            <pc:docMk/>
            <pc:sldMk cId="2375695268" sldId="305"/>
            <ac:spMk id="15" creationId="{C7798E14-D339-4FD3-B15F-05744BCCC997}"/>
          </ac:spMkLst>
        </pc:spChg>
        <pc:grpChg chg="add mod">
          <ac:chgData name="Judson Santiago" userId="ebb108da2f256286" providerId="LiveId" clId="{05D30464-83D9-407D-A9AF-DCA005C2B30E}" dt="2021-03-08T20:48:15.389" v="547" actId="1076"/>
          <ac:grpSpMkLst>
            <pc:docMk/>
            <pc:sldMk cId="2375695268" sldId="305"/>
            <ac:grpSpMk id="6" creationId="{6C6A0661-5E71-43A2-8091-2DCF752F7959}"/>
          </ac:grpSpMkLst>
        </pc:grpChg>
        <pc:graphicFrameChg chg="modGraphic">
          <ac:chgData name="Judson Santiago" userId="ebb108da2f256286" providerId="LiveId" clId="{05D30464-83D9-407D-A9AF-DCA005C2B30E}" dt="2021-03-09T05:48:19.066" v="1982" actId="20577"/>
          <ac:graphicFrameMkLst>
            <pc:docMk/>
            <pc:sldMk cId="2375695268" sldId="305"/>
            <ac:graphicFrameMk id="4" creationId="{0B09F932-0669-484F-A38B-0626BF87E963}"/>
          </ac:graphicFrameMkLst>
        </pc:graphicFrameChg>
        <pc:graphicFrameChg chg="modGraphic">
          <ac:chgData name="Judson Santiago" userId="ebb108da2f256286" providerId="LiveId" clId="{05D30464-83D9-407D-A9AF-DCA005C2B30E}" dt="2021-03-09T05:49:24.552" v="2001" actId="20577"/>
          <ac:graphicFrameMkLst>
            <pc:docMk/>
            <pc:sldMk cId="2375695268" sldId="305"/>
            <ac:graphicFrameMk id="10" creationId="{5B89F52C-D1A6-4FFD-B156-04C5104951C8}"/>
          </ac:graphicFrameMkLst>
        </pc:graphicFrameChg>
        <pc:cxnChg chg="del">
          <ac:chgData name="Judson Santiago" userId="ebb108da2f256286" providerId="LiveId" clId="{05D30464-83D9-407D-A9AF-DCA005C2B30E}" dt="2021-03-08T20:47:44.245" v="542" actId="478"/>
          <ac:cxnSpMkLst>
            <pc:docMk/>
            <pc:sldMk cId="2375695268" sldId="305"/>
            <ac:cxnSpMk id="14" creationId="{1FF819A2-34C8-467E-BEAD-ABE42F2BECA0}"/>
          </ac:cxnSpMkLst>
        </pc:cxnChg>
        <pc:cxnChg chg="del">
          <ac:chgData name="Judson Santiago" userId="ebb108da2f256286" providerId="LiveId" clId="{05D30464-83D9-407D-A9AF-DCA005C2B30E}" dt="2021-03-08T20:47:45.717" v="543" actId="478"/>
          <ac:cxnSpMkLst>
            <pc:docMk/>
            <pc:sldMk cId="2375695268" sldId="305"/>
            <ac:cxnSpMk id="17" creationId="{9AAFC0DB-9DDD-4AD5-A101-34FEC6D6B931}"/>
          </ac:cxnSpMkLst>
        </pc:cxnChg>
      </pc:sldChg>
      <pc:sldChg chg="addSp delSp modSp mod modAnim">
        <pc:chgData name="Judson Santiago" userId="ebb108da2f256286" providerId="LiveId" clId="{05D30464-83D9-407D-A9AF-DCA005C2B30E}" dt="2021-03-09T06:18:27.069" v="2464" actId="2711"/>
        <pc:sldMkLst>
          <pc:docMk/>
          <pc:sldMk cId="3137188968" sldId="307"/>
        </pc:sldMkLst>
        <pc:spChg chg="mod">
          <ac:chgData name="Judson Santiago" userId="ebb108da2f256286" providerId="LiveId" clId="{05D30464-83D9-407D-A9AF-DCA005C2B30E}" dt="2021-03-09T06:18:27.069" v="2464" actId="2711"/>
          <ac:spMkLst>
            <pc:docMk/>
            <pc:sldMk cId="3137188968" sldId="307"/>
            <ac:spMk id="3" creationId="{4100FDC0-3A45-409C-8E6A-089542CD3271}"/>
          </ac:spMkLst>
        </pc:spChg>
        <pc:spChg chg="add del mod">
          <ac:chgData name="Judson Santiago" userId="ebb108da2f256286" providerId="LiveId" clId="{05D30464-83D9-407D-A9AF-DCA005C2B30E}" dt="2021-03-09T06:12:06.651" v="2377" actId="478"/>
          <ac:spMkLst>
            <pc:docMk/>
            <pc:sldMk cId="3137188968" sldId="307"/>
            <ac:spMk id="4" creationId="{1BE0EEA6-D3B5-44C0-B812-BC38A7C9F26E}"/>
          </ac:spMkLst>
        </pc:spChg>
        <pc:spChg chg="add mod">
          <ac:chgData name="Judson Santiago" userId="ebb108da2f256286" providerId="LiveId" clId="{05D30464-83D9-407D-A9AF-DCA005C2B30E}" dt="2021-03-09T06:13:59.786" v="2417" actId="1076"/>
          <ac:spMkLst>
            <pc:docMk/>
            <pc:sldMk cId="3137188968" sldId="307"/>
            <ac:spMk id="8" creationId="{87EE7BE4-F27A-4E29-8CBA-0C6D48E89497}"/>
          </ac:spMkLst>
        </pc:spChg>
        <pc:grpChg chg="add mod">
          <ac:chgData name="Judson Santiago" userId="ebb108da2f256286" providerId="LiveId" clId="{05D30464-83D9-407D-A9AF-DCA005C2B30E}" dt="2021-03-09T06:13:40.658" v="2379" actId="1076"/>
          <ac:grpSpMkLst>
            <pc:docMk/>
            <pc:sldMk cId="3137188968" sldId="307"/>
            <ac:grpSpMk id="5" creationId="{8B928728-FC92-4751-8BE2-FA9E063D0752}"/>
          </ac:grpSpMkLst>
        </pc:grpChg>
        <pc:cxnChg chg="mod">
          <ac:chgData name="Judson Santiago" userId="ebb108da2f256286" providerId="LiveId" clId="{05D30464-83D9-407D-A9AF-DCA005C2B30E}" dt="2021-03-09T06:13:37.158" v="2378"/>
          <ac:cxnSpMkLst>
            <pc:docMk/>
            <pc:sldMk cId="3137188968" sldId="307"/>
            <ac:cxnSpMk id="6" creationId="{ADED54D2-7CCF-4D54-9584-123ECD2C40BE}"/>
          </ac:cxnSpMkLst>
        </pc:cxnChg>
        <pc:cxnChg chg="mod">
          <ac:chgData name="Judson Santiago" userId="ebb108da2f256286" providerId="LiveId" clId="{05D30464-83D9-407D-A9AF-DCA005C2B30E}" dt="2021-03-09T06:13:37.158" v="2378"/>
          <ac:cxnSpMkLst>
            <pc:docMk/>
            <pc:sldMk cId="3137188968" sldId="307"/>
            <ac:cxnSpMk id="7" creationId="{7B671FB8-968D-4F70-BBAF-389FBE13CCEB}"/>
          </ac:cxnSpMkLst>
        </pc:cxnChg>
      </pc:sldChg>
      <pc:sldChg chg="modSp mod modNotesTx">
        <pc:chgData name="Judson Santiago" userId="ebb108da2f256286" providerId="LiveId" clId="{05D30464-83D9-407D-A9AF-DCA005C2B30E}" dt="2021-03-09T04:52:41.631" v="1344" actId="1076"/>
        <pc:sldMkLst>
          <pc:docMk/>
          <pc:sldMk cId="1710114742" sldId="318"/>
        </pc:sldMkLst>
        <pc:spChg chg="mod">
          <ac:chgData name="Judson Santiago" userId="ebb108da2f256286" providerId="LiveId" clId="{05D30464-83D9-407D-A9AF-DCA005C2B30E}" dt="2021-03-09T04:52:41.631" v="1344" actId="1076"/>
          <ac:spMkLst>
            <pc:docMk/>
            <pc:sldMk cId="1710114742" sldId="318"/>
            <ac:spMk id="7" creationId="{76D303DA-AB05-455C-AEBB-AE6AF91BA89C}"/>
          </ac:spMkLst>
        </pc:spChg>
      </pc:sldChg>
      <pc:sldChg chg="addSp delSp modSp add mod ord modNotesTx">
        <pc:chgData name="Judson Santiago" userId="ebb108da2f256286" providerId="LiveId" clId="{05D30464-83D9-407D-A9AF-DCA005C2B30E}" dt="2021-03-09T04:07:12.217" v="1012" actId="20577"/>
        <pc:sldMkLst>
          <pc:docMk/>
          <pc:sldMk cId="487409659" sldId="319"/>
        </pc:sldMkLst>
        <pc:spChg chg="mod">
          <ac:chgData name="Judson Santiago" userId="ebb108da2f256286" providerId="LiveId" clId="{05D30464-83D9-407D-A9AF-DCA005C2B30E}" dt="2021-03-08T19:34:38.531" v="212" actId="20577"/>
          <ac:spMkLst>
            <pc:docMk/>
            <pc:sldMk cId="487409659" sldId="319"/>
            <ac:spMk id="3" creationId="{BE072446-3AB3-4009-9CB9-289C05465E90}"/>
          </ac:spMkLst>
        </pc:spChg>
        <pc:spChg chg="add del mod">
          <ac:chgData name="Judson Santiago" userId="ebb108da2f256286" providerId="LiveId" clId="{05D30464-83D9-407D-A9AF-DCA005C2B30E}" dt="2021-03-08T19:35:14.145" v="215" actId="478"/>
          <ac:spMkLst>
            <pc:docMk/>
            <pc:sldMk cId="487409659" sldId="319"/>
            <ac:spMk id="5" creationId="{4C942D78-E614-48BC-8B93-C6CDAB32FD14}"/>
          </ac:spMkLst>
        </pc:spChg>
        <pc:spChg chg="add mod ord topLvl">
          <ac:chgData name="Judson Santiago" userId="ebb108da2f256286" providerId="LiveId" clId="{05D30464-83D9-407D-A9AF-DCA005C2B30E}" dt="2021-03-09T04:07:12.217" v="1012" actId="20577"/>
          <ac:spMkLst>
            <pc:docMk/>
            <pc:sldMk cId="487409659" sldId="319"/>
            <ac:spMk id="6" creationId="{CD805E77-33B5-4399-AD8F-B76325774113}"/>
          </ac:spMkLst>
        </pc:spChg>
        <pc:spChg chg="add mod ord topLvl">
          <ac:chgData name="Judson Santiago" userId="ebb108da2f256286" providerId="LiveId" clId="{05D30464-83D9-407D-A9AF-DCA005C2B30E}" dt="2021-03-09T04:06:28.476" v="1006" actId="165"/>
          <ac:spMkLst>
            <pc:docMk/>
            <pc:sldMk cId="487409659" sldId="319"/>
            <ac:spMk id="8" creationId="{FA32EC65-95EB-4CFD-8943-CDD8B6E49A0E}"/>
          </ac:spMkLst>
        </pc:spChg>
        <pc:spChg chg="add mod topLvl">
          <ac:chgData name="Judson Santiago" userId="ebb108da2f256286" providerId="LiveId" clId="{05D30464-83D9-407D-A9AF-DCA005C2B30E}" dt="2021-03-09T04:07:01.670" v="1011" actId="14100"/>
          <ac:spMkLst>
            <pc:docMk/>
            <pc:sldMk cId="487409659" sldId="319"/>
            <ac:spMk id="9" creationId="{0CED83D6-97EA-40C1-954A-DD90F5F21D01}"/>
          </ac:spMkLst>
        </pc:spChg>
        <pc:grpChg chg="add del mod">
          <ac:chgData name="Judson Santiago" userId="ebb108da2f256286" providerId="LiveId" clId="{05D30464-83D9-407D-A9AF-DCA005C2B30E}" dt="2021-03-09T04:06:28.476" v="1006" actId="165"/>
          <ac:grpSpMkLst>
            <pc:docMk/>
            <pc:sldMk cId="487409659" sldId="319"/>
            <ac:grpSpMk id="5" creationId="{4625192E-D747-49A7-9D2E-AFE0F565E3D2}"/>
          </ac:grpSpMkLst>
        </pc:grpChg>
        <pc:grpChg chg="add del mod">
          <ac:chgData name="Judson Santiago" userId="ebb108da2f256286" providerId="LiveId" clId="{05D30464-83D9-407D-A9AF-DCA005C2B30E}" dt="2021-03-09T03:57:27.126" v="891" actId="165"/>
          <ac:grpSpMkLst>
            <pc:docMk/>
            <pc:sldMk cId="487409659" sldId="319"/>
            <ac:grpSpMk id="10" creationId="{ABAC1B50-135E-42E1-AC77-7BF39B95BF71}"/>
          </ac:grpSpMkLst>
        </pc:grpChg>
        <pc:graphicFrameChg chg="add mod modGraphic">
          <ac:chgData name="Judson Santiago" userId="ebb108da2f256286" providerId="LiveId" clId="{05D30464-83D9-407D-A9AF-DCA005C2B30E}" dt="2021-03-08T19:36:30.171" v="235" actId="1076"/>
          <ac:graphicFrameMkLst>
            <pc:docMk/>
            <pc:sldMk cId="487409659" sldId="319"/>
            <ac:graphicFrameMk id="4" creationId="{2F574151-EC08-43DE-9B7E-0BB74D364283}"/>
          </ac:graphicFrameMkLst>
        </pc:graphicFrameChg>
      </pc:sldChg>
      <pc:sldChg chg="modSp add mod">
        <pc:chgData name="Judson Santiago" userId="ebb108da2f256286" providerId="LiveId" clId="{05D30464-83D9-407D-A9AF-DCA005C2B30E}" dt="2021-03-09T05:46:44.978" v="1975" actId="20577"/>
        <pc:sldMkLst>
          <pc:docMk/>
          <pc:sldMk cId="2410538020" sldId="320"/>
        </pc:sldMkLst>
        <pc:spChg chg="mod">
          <ac:chgData name="Judson Santiago" userId="ebb108da2f256286" providerId="LiveId" clId="{05D30464-83D9-407D-A9AF-DCA005C2B30E}" dt="2021-03-09T05:46:44.978" v="1975" actId="20577"/>
          <ac:spMkLst>
            <pc:docMk/>
            <pc:sldMk cId="2410538020" sldId="320"/>
            <ac:spMk id="4" creationId="{013CDF07-95C7-44B0-8CED-034ABE3DAB20}"/>
          </ac:spMkLst>
        </pc:spChg>
      </pc:sldChg>
      <pc:sldChg chg="delSp modSp add mod">
        <pc:chgData name="Judson Santiago" userId="ebb108da2f256286" providerId="LiveId" clId="{05D30464-83D9-407D-A9AF-DCA005C2B30E}" dt="2021-03-09T05:38:42.965" v="1837" actId="6549"/>
        <pc:sldMkLst>
          <pc:docMk/>
          <pc:sldMk cId="4099979731" sldId="321"/>
        </pc:sldMkLst>
        <pc:spChg chg="mod">
          <ac:chgData name="Judson Santiago" userId="ebb108da2f256286" providerId="LiveId" clId="{05D30464-83D9-407D-A9AF-DCA005C2B30E}" dt="2021-03-09T05:38:42.965" v="1837" actId="6549"/>
          <ac:spMkLst>
            <pc:docMk/>
            <pc:sldMk cId="4099979731" sldId="321"/>
            <ac:spMk id="3" creationId="{800C5430-BF20-46AC-B7E2-C1951F810631}"/>
          </ac:spMkLst>
        </pc:spChg>
        <pc:spChg chg="mod">
          <ac:chgData name="Judson Santiago" userId="ebb108da2f256286" providerId="LiveId" clId="{05D30464-83D9-407D-A9AF-DCA005C2B30E}" dt="2021-03-08T21:29:00.877" v="859" actId="1076"/>
          <ac:spMkLst>
            <pc:docMk/>
            <pc:sldMk cId="4099979731" sldId="321"/>
            <ac:spMk id="4" creationId="{4135B640-E81E-410B-AB5C-FC976D09081F}"/>
          </ac:spMkLst>
        </pc:spChg>
        <pc:grpChg chg="del">
          <ac:chgData name="Judson Santiago" userId="ebb108da2f256286" providerId="LiveId" clId="{05D30464-83D9-407D-A9AF-DCA005C2B30E}" dt="2021-03-08T21:29:34.836" v="860" actId="21"/>
          <ac:grpSpMkLst>
            <pc:docMk/>
            <pc:sldMk cId="4099979731" sldId="321"/>
            <ac:grpSpMk id="5" creationId="{6447CAD1-A98C-4578-B8D4-C232A7B213DD}"/>
          </ac:grpSpMkLst>
        </pc:grpChg>
        <pc:graphicFrameChg chg="mod modGraphic">
          <ac:chgData name="Judson Santiago" userId="ebb108da2f256286" providerId="LiveId" clId="{05D30464-83D9-407D-A9AF-DCA005C2B30E}" dt="2021-03-08T21:28:57.351" v="858" actId="1076"/>
          <ac:graphicFrameMkLst>
            <pc:docMk/>
            <pc:sldMk cId="4099979731" sldId="321"/>
            <ac:graphicFrameMk id="8" creationId="{E7668997-61E9-4764-9EF3-B73A497B77EF}"/>
          </ac:graphicFrameMkLst>
        </pc:graphicFrameChg>
      </pc:sldChg>
      <pc:sldChg chg="addSp delSp modSp add mod ord">
        <pc:chgData name="Judson Santiago" userId="ebb108da2f256286" providerId="LiveId" clId="{05D30464-83D9-407D-A9AF-DCA005C2B30E}" dt="2021-03-09T04:50:06.813" v="1340" actId="1076"/>
        <pc:sldMkLst>
          <pc:docMk/>
          <pc:sldMk cId="1576580039" sldId="322"/>
        </pc:sldMkLst>
        <pc:spChg chg="mod">
          <ac:chgData name="Judson Santiago" userId="ebb108da2f256286" providerId="LiveId" clId="{05D30464-83D9-407D-A9AF-DCA005C2B30E}" dt="2021-03-09T04:47:29.320" v="1338" actId="368"/>
          <ac:spMkLst>
            <pc:docMk/>
            <pc:sldMk cId="1576580039" sldId="322"/>
            <ac:spMk id="3" creationId="{27FF3A7A-A1FF-46E7-AD38-ED0AAD5EA167}"/>
          </ac:spMkLst>
        </pc:spChg>
        <pc:spChg chg="add del mod">
          <ac:chgData name="Judson Santiago" userId="ebb108da2f256286" providerId="LiveId" clId="{05D30464-83D9-407D-A9AF-DCA005C2B30E}" dt="2021-03-09T04:17:27.201" v="1096" actId="478"/>
          <ac:spMkLst>
            <pc:docMk/>
            <pc:sldMk cId="1576580039" sldId="322"/>
            <ac:spMk id="6" creationId="{65B4BF58-615E-4EA0-AE5F-498B5089DE24}"/>
          </ac:spMkLst>
        </pc:spChg>
        <pc:spChg chg="add del mod">
          <ac:chgData name="Judson Santiago" userId="ebb108da2f256286" providerId="LiveId" clId="{05D30464-83D9-407D-A9AF-DCA005C2B30E}" dt="2021-03-09T04:22:13.960" v="1123" actId="478"/>
          <ac:spMkLst>
            <pc:docMk/>
            <pc:sldMk cId="1576580039" sldId="322"/>
            <ac:spMk id="8" creationId="{8808D563-5E09-42C5-BBAC-3C848CB469D8}"/>
          </ac:spMkLst>
        </pc:spChg>
        <pc:spChg chg="add mod">
          <ac:chgData name="Judson Santiago" userId="ebb108da2f256286" providerId="LiveId" clId="{05D30464-83D9-407D-A9AF-DCA005C2B30E}" dt="2021-03-09T04:50:06.813" v="1340" actId="1076"/>
          <ac:spMkLst>
            <pc:docMk/>
            <pc:sldMk cId="1576580039" sldId="322"/>
            <ac:spMk id="12" creationId="{FC41ED54-65FF-4D85-BAD9-BBB909A55567}"/>
          </ac:spMkLst>
        </pc:spChg>
        <pc:graphicFrameChg chg="add del mod">
          <ac:chgData name="Judson Santiago" userId="ebb108da2f256286" providerId="LiveId" clId="{05D30464-83D9-407D-A9AF-DCA005C2B30E}" dt="2021-03-09T04:15:54.543" v="1090" actId="478"/>
          <ac:graphicFrameMkLst>
            <pc:docMk/>
            <pc:sldMk cId="1576580039" sldId="322"/>
            <ac:graphicFrameMk id="4" creationId="{5A271412-B65C-4108-9D12-3106E7077A41}"/>
          </ac:graphicFrameMkLst>
        </pc:graphicFrameChg>
        <pc:graphicFrameChg chg="add del mod modGraphic">
          <ac:chgData name="Judson Santiago" userId="ebb108da2f256286" providerId="LiveId" clId="{05D30464-83D9-407D-A9AF-DCA005C2B30E}" dt="2021-03-09T04:24:17.250" v="1142" actId="478"/>
          <ac:graphicFrameMkLst>
            <pc:docMk/>
            <pc:sldMk cId="1576580039" sldId="322"/>
            <ac:graphicFrameMk id="9" creationId="{4B32A287-0BE4-415F-A4F3-4CABB61B5CAB}"/>
          </ac:graphicFrameMkLst>
        </pc:graphicFrameChg>
        <pc:graphicFrameChg chg="add del mod modGraphic">
          <ac:chgData name="Judson Santiago" userId="ebb108da2f256286" providerId="LiveId" clId="{05D30464-83D9-407D-A9AF-DCA005C2B30E}" dt="2021-03-09T04:32:06.569" v="1181" actId="478"/>
          <ac:graphicFrameMkLst>
            <pc:docMk/>
            <pc:sldMk cId="1576580039" sldId="322"/>
            <ac:graphicFrameMk id="10" creationId="{42B4C7E7-F74C-497B-A7BF-658FC4E4CF1D}"/>
          </ac:graphicFrameMkLst>
        </pc:graphicFrameChg>
        <pc:graphicFrameChg chg="add mod modGraphic">
          <ac:chgData name="Judson Santiago" userId="ebb108da2f256286" providerId="LiveId" clId="{05D30464-83D9-407D-A9AF-DCA005C2B30E}" dt="2021-03-09T04:45:25.843" v="1331" actId="1076"/>
          <ac:graphicFrameMkLst>
            <pc:docMk/>
            <pc:sldMk cId="1576580039" sldId="322"/>
            <ac:graphicFrameMk id="11" creationId="{3CF485B1-36B5-4F85-B15C-EC5DC5A80656}"/>
          </ac:graphicFrameMkLst>
        </pc:graphicFrameChg>
      </pc:sldChg>
      <pc:sldChg chg="addSp modSp add mod modNotesTx">
        <pc:chgData name="Judson Santiago" userId="ebb108da2f256286" providerId="LiveId" clId="{05D30464-83D9-407D-A9AF-DCA005C2B30E}" dt="2021-03-09T04:49:27.725" v="1339" actId="20577"/>
        <pc:sldMkLst>
          <pc:docMk/>
          <pc:sldMk cId="1367423747" sldId="323"/>
        </pc:sldMkLst>
        <pc:spChg chg="mod">
          <ac:chgData name="Judson Santiago" userId="ebb108da2f256286" providerId="LiveId" clId="{05D30464-83D9-407D-A9AF-DCA005C2B30E}" dt="2021-03-09T04:04:52.290" v="1004" actId="20577"/>
          <ac:spMkLst>
            <pc:docMk/>
            <pc:sldMk cId="1367423747" sldId="323"/>
            <ac:spMk id="3" creationId="{BE072446-3AB3-4009-9CB9-289C05465E90}"/>
          </ac:spMkLst>
        </pc:spChg>
        <pc:spChg chg="mod">
          <ac:chgData name="Judson Santiago" userId="ebb108da2f256286" providerId="LiveId" clId="{05D30464-83D9-407D-A9AF-DCA005C2B30E}" dt="2021-03-09T04:08:18.136" v="1016" actId="114"/>
          <ac:spMkLst>
            <pc:docMk/>
            <pc:sldMk cId="1367423747" sldId="323"/>
            <ac:spMk id="16" creationId="{045811BD-6E13-4CB9-80C6-B0BF94CEFE36}"/>
          </ac:spMkLst>
        </pc:spChg>
        <pc:spChg chg="add mod">
          <ac:chgData name="Judson Santiago" userId="ebb108da2f256286" providerId="LiveId" clId="{05D30464-83D9-407D-A9AF-DCA005C2B30E}" dt="2021-03-09T04:10:13.553" v="1074" actId="14100"/>
          <ac:spMkLst>
            <pc:docMk/>
            <pc:sldMk cId="1367423747" sldId="323"/>
            <ac:spMk id="18" creationId="{9B40CB81-9247-477A-89C1-0F12BD274FD4}"/>
          </ac:spMkLst>
        </pc:spChg>
        <pc:grpChg chg="mod">
          <ac:chgData name="Judson Santiago" userId="ebb108da2f256286" providerId="LiveId" clId="{05D30464-83D9-407D-A9AF-DCA005C2B30E}" dt="2021-03-09T04:04:59.199" v="1005" actId="1076"/>
          <ac:grpSpMkLst>
            <pc:docMk/>
            <pc:sldMk cId="1367423747" sldId="323"/>
            <ac:grpSpMk id="17" creationId="{259E0D1C-F740-492A-84D4-5679610C9DDD}"/>
          </ac:grpSpMkLst>
        </pc:grpChg>
      </pc:sldChg>
      <pc:sldChg chg="addSp delSp modSp new mod">
        <pc:chgData name="Judson Santiago" userId="ebb108da2f256286" providerId="LiveId" clId="{05D30464-83D9-407D-A9AF-DCA005C2B30E}" dt="2021-03-09T05:15:42.231" v="1724" actId="113"/>
        <pc:sldMkLst>
          <pc:docMk/>
          <pc:sldMk cId="2743137979" sldId="324"/>
        </pc:sldMkLst>
        <pc:spChg chg="mod">
          <ac:chgData name="Judson Santiago" userId="ebb108da2f256286" providerId="LiveId" clId="{05D30464-83D9-407D-A9AF-DCA005C2B30E}" dt="2021-03-09T05:07:50.231" v="1432" actId="20577"/>
          <ac:spMkLst>
            <pc:docMk/>
            <pc:sldMk cId="2743137979" sldId="324"/>
            <ac:spMk id="2" creationId="{C6E1774A-8D51-4C3F-85F2-4C0E7E915A7F}"/>
          </ac:spMkLst>
        </pc:spChg>
        <pc:spChg chg="mod">
          <ac:chgData name="Judson Santiago" userId="ebb108da2f256286" providerId="LiveId" clId="{05D30464-83D9-407D-A9AF-DCA005C2B30E}" dt="2021-03-09T05:09:53.916" v="1558" actId="20577"/>
          <ac:spMkLst>
            <pc:docMk/>
            <pc:sldMk cId="2743137979" sldId="324"/>
            <ac:spMk id="3" creationId="{5CA6F1FE-9CFB-40BA-AD64-184C6CC0C003}"/>
          </ac:spMkLst>
        </pc:spChg>
        <pc:spChg chg="mod">
          <ac:chgData name="Judson Santiago" userId="ebb108da2f256286" providerId="LiveId" clId="{05D30464-83D9-407D-A9AF-DCA005C2B30E}" dt="2021-03-09T05:10:23.440" v="1560"/>
          <ac:spMkLst>
            <pc:docMk/>
            <pc:sldMk cId="2743137979" sldId="324"/>
            <ac:spMk id="6" creationId="{FABCE282-31C0-40A2-ABA6-7158295CFD67}"/>
          </ac:spMkLst>
        </pc:spChg>
        <pc:spChg chg="mod">
          <ac:chgData name="Judson Santiago" userId="ebb108da2f256286" providerId="LiveId" clId="{05D30464-83D9-407D-A9AF-DCA005C2B30E}" dt="2021-03-09T05:10:23.440" v="1560"/>
          <ac:spMkLst>
            <pc:docMk/>
            <pc:sldMk cId="2743137979" sldId="324"/>
            <ac:spMk id="7" creationId="{7A7E9923-0581-43C0-9970-B1076A697E0A}"/>
          </ac:spMkLst>
        </pc:spChg>
        <pc:spChg chg="mod">
          <ac:chgData name="Judson Santiago" userId="ebb108da2f256286" providerId="LiveId" clId="{05D30464-83D9-407D-A9AF-DCA005C2B30E}" dt="2021-03-09T05:10:23.440" v="1560"/>
          <ac:spMkLst>
            <pc:docMk/>
            <pc:sldMk cId="2743137979" sldId="324"/>
            <ac:spMk id="8" creationId="{79EC62D8-553A-4786-A911-857554E8622F}"/>
          </ac:spMkLst>
        </pc:spChg>
        <pc:spChg chg="mod">
          <ac:chgData name="Judson Santiago" userId="ebb108da2f256286" providerId="LiveId" clId="{05D30464-83D9-407D-A9AF-DCA005C2B30E}" dt="2021-03-09T05:10:23.440" v="1560"/>
          <ac:spMkLst>
            <pc:docMk/>
            <pc:sldMk cId="2743137979" sldId="324"/>
            <ac:spMk id="9" creationId="{C276445E-F828-4984-872A-C87580A5254E}"/>
          </ac:spMkLst>
        </pc:spChg>
        <pc:spChg chg="mod">
          <ac:chgData name="Judson Santiago" userId="ebb108da2f256286" providerId="LiveId" clId="{05D30464-83D9-407D-A9AF-DCA005C2B30E}" dt="2021-03-09T05:10:23.440" v="1560"/>
          <ac:spMkLst>
            <pc:docMk/>
            <pc:sldMk cId="2743137979" sldId="324"/>
            <ac:spMk id="10" creationId="{D066B8C7-3116-43E1-B742-2B03E5263CC6}"/>
          </ac:spMkLst>
        </pc:spChg>
        <pc:spChg chg="mod">
          <ac:chgData name="Judson Santiago" userId="ebb108da2f256286" providerId="LiveId" clId="{05D30464-83D9-407D-A9AF-DCA005C2B30E}" dt="2021-03-09T05:10:23.440" v="1560"/>
          <ac:spMkLst>
            <pc:docMk/>
            <pc:sldMk cId="2743137979" sldId="324"/>
            <ac:spMk id="11" creationId="{5E11B0E7-4EE4-437D-BFEC-EC405F4A4279}"/>
          </ac:spMkLst>
        </pc:spChg>
        <pc:spChg chg="mod">
          <ac:chgData name="Judson Santiago" userId="ebb108da2f256286" providerId="LiveId" clId="{05D30464-83D9-407D-A9AF-DCA005C2B30E}" dt="2021-03-09T05:10:23.440" v="1560"/>
          <ac:spMkLst>
            <pc:docMk/>
            <pc:sldMk cId="2743137979" sldId="324"/>
            <ac:spMk id="12" creationId="{B86CDEAD-BE08-4158-9A4B-36FAE4332F93}"/>
          </ac:spMkLst>
        </pc:spChg>
        <pc:spChg chg="mod">
          <ac:chgData name="Judson Santiago" userId="ebb108da2f256286" providerId="LiveId" clId="{05D30464-83D9-407D-A9AF-DCA005C2B30E}" dt="2021-03-09T05:10:23.440" v="1560"/>
          <ac:spMkLst>
            <pc:docMk/>
            <pc:sldMk cId="2743137979" sldId="324"/>
            <ac:spMk id="13" creationId="{3C0AADEC-CD5A-4CDE-899B-3E122C52E65C}"/>
          </ac:spMkLst>
        </pc:spChg>
        <pc:spChg chg="add del mod">
          <ac:chgData name="Judson Santiago" userId="ebb108da2f256286" providerId="LiveId" clId="{05D30464-83D9-407D-A9AF-DCA005C2B30E}" dt="2021-03-09T05:11:39.279" v="1571" actId="478"/>
          <ac:spMkLst>
            <pc:docMk/>
            <pc:sldMk cId="2743137979" sldId="324"/>
            <ac:spMk id="14" creationId="{BC10E9A1-AB2D-412A-9A84-75D314F46282}"/>
          </ac:spMkLst>
        </pc:spChg>
        <pc:spChg chg="add mod">
          <ac:chgData name="Judson Santiago" userId="ebb108da2f256286" providerId="LiveId" clId="{05D30464-83D9-407D-A9AF-DCA005C2B30E}" dt="2021-03-09T05:11:43.930" v="1573" actId="1076"/>
          <ac:spMkLst>
            <pc:docMk/>
            <pc:sldMk cId="2743137979" sldId="324"/>
            <ac:spMk id="15" creationId="{2337F4FF-50B2-4CBF-86F1-0871CCAE3152}"/>
          </ac:spMkLst>
        </pc:spChg>
        <pc:spChg chg="mod">
          <ac:chgData name="Judson Santiago" userId="ebb108da2f256286" providerId="LiveId" clId="{05D30464-83D9-407D-A9AF-DCA005C2B30E}" dt="2021-03-09T05:11:39.623" v="1572"/>
          <ac:spMkLst>
            <pc:docMk/>
            <pc:sldMk cId="2743137979" sldId="324"/>
            <ac:spMk id="17" creationId="{2009AC77-2166-408D-8122-1D60244F6821}"/>
          </ac:spMkLst>
        </pc:spChg>
        <pc:spChg chg="mod">
          <ac:chgData name="Judson Santiago" userId="ebb108da2f256286" providerId="LiveId" clId="{05D30464-83D9-407D-A9AF-DCA005C2B30E}" dt="2021-03-09T05:11:39.623" v="1572"/>
          <ac:spMkLst>
            <pc:docMk/>
            <pc:sldMk cId="2743137979" sldId="324"/>
            <ac:spMk id="18" creationId="{FA806EAA-0D90-4A01-9D14-1B4A800AEF1E}"/>
          </ac:spMkLst>
        </pc:spChg>
        <pc:spChg chg="mod">
          <ac:chgData name="Judson Santiago" userId="ebb108da2f256286" providerId="LiveId" clId="{05D30464-83D9-407D-A9AF-DCA005C2B30E}" dt="2021-03-09T05:11:39.623" v="1572"/>
          <ac:spMkLst>
            <pc:docMk/>
            <pc:sldMk cId="2743137979" sldId="324"/>
            <ac:spMk id="19" creationId="{D5BDA629-8B60-4A6B-8B73-FB802ECF8029}"/>
          </ac:spMkLst>
        </pc:spChg>
        <pc:spChg chg="mod">
          <ac:chgData name="Judson Santiago" userId="ebb108da2f256286" providerId="LiveId" clId="{05D30464-83D9-407D-A9AF-DCA005C2B30E}" dt="2021-03-09T05:11:39.623" v="1572"/>
          <ac:spMkLst>
            <pc:docMk/>
            <pc:sldMk cId="2743137979" sldId="324"/>
            <ac:spMk id="20" creationId="{E9B11869-FFC4-4206-9DEB-775B4EFDC0B0}"/>
          </ac:spMkLst>
        </pc:spChg>
        <pc:spChg chg="mod">
          <ac:chgData name="Judson Santiago" userId="ebb108da2f256286" providerId="LiveId" clId="{05D30464-83D9-407D-A9AF-DCA005C2B30E}" dt="2021-03-09T05:11:39.623" v="1572"/>
          <ac:spMkLst>
            <pc:docMk/>
            <pc:sldMk cId="2743137979" sldId="324"/>
            <ac:spMk id="21" creationId="{82C0EEF6-98FD-4585-B98A-FDC5466A6267}"/>
          </ac:spMkLst>
        </pc:spChg>
        <pc:spChg chg="mod">
          <ac:chgData name="Judson Santiago" userId="ebb108da2f256286" providerId="LiveId" clId="{05D30464-83D9-407D-A9AF-DCA005C2B30E}" dt="2021-03-09T05:11:39.623" v="1572"/>
          <ac:spMkLst>
            <pc:docMk/>
            <pc:sldMk cId="2743137979" sldId="324"/>
            <ac:spMk id="22" creationId="{E0D6992B-E567-4AE6-B054-B1F59A7BF704}"/>
          </ac:spMkLst>
        </pc:spChg>
        <pc:spChg chg="mod">
          <ac:chgData name="Judson Santiago" userId="ebb108da2f256286" providerId="LiveId" clId="{05D30464-83D9-407D-A9AF-DCA005C2B30E}" dt="2021-03-09T05:11:39.623" v="1572"/>
          <ac:spMkLst>
            <pc:docMk/>
            <pc:sldMk cId="2743137979" sldId="324"/>
            <ac:spMk id="23" creationId="{7F026D57-8712-4BEF-8273-6F4BFC9B2404}"/>
          </ac:spMkLst>
        </pc:spChg>
        <pc:spChg chg="mod">
          <ac:chgData name="Judson Santiago" userId="ebb108da2f256286" providerId="LiveId" clId="{05D30464-83D9-407D-A9AF-DCA005C2B30E}" dt="2021-03-09T05:11:39.623" v="1572"/>
          <ac:spMkLst>
            <pc:docMk/>
            <pc:sldMk cId="2743137979" sldId="324"/>
            <ac:spMk id="24" creationId="{FFA6B8D3-BDCB-4B7C-AEA3-713152CD6383}"/>
          </ac:spMkLst>
        </pc:spChg>
        <pc:spChg chg="add mod">
          <ac:chgData name="Judson Santiago" userId="ebb108da2f256286" providerId="LiveId" clId="{05D30464-83D9-407D-A9AF-DCA005C2B30E}" dt="2021-03-09T05:11:53.225" v="1576" actId="114"/>
          <ac:spMkLst>
            <pc:docMk/>
            <pc:sldMk cId="2743137979" sldId="324"/>
            <ac:spMk id="26" creationId="{386DBDF4-74B3-4CAE-A3F8-55D369EEF748}"/>
          </ac:spMkLst>
        </pc:spChg>
        <pc:spChg chg="add mod">
          <ac:chgData name="Judson Santiago" userId="ebb108da2f256286" providerId="LiveId" clId="{05D30464-83D9-407D-A9AF-DCA005C2B30E}" dt="2021-03-09T05:15:42.231" v="1724" actId="113"/>
          <ac:spMkLst>
            <pc:docMk/>
            <pc:sldMk cId="2743137979" sldId="324"/>
            <ac:spMk id="27" creationId="{3C5D8B54-4E31-489B-BAD2-53386D8D53AA}"/>
          </ac:spMkLst>
        </pc:spChg>
        <pc:spChg chg="add mod ord">
          <ac:chgData name="Judson Santiago" userId="ebb108da2f256286" providerId="LiveId" clId="{05D30464-83D9-407D-A9AF-DCA005C2B30E}" dt="2021-03-09T05:14:01.844" v="1687" actId="167"/>
          <ac:spMkLst>
            <pc:docMk/>
            <pc:sldMk cId="2743137979" sldId="324"/>
            <ac:spMk id="28" creationId="{14A048E7-D8D9-4AF7-B744-FF8F4FD634EC}"/>
          </ac:spMkLst>
        </pc:spChg>
        <pc:grpChg chg="add del mod">
          <ac:chgData name="Judson Santiago" userId="ebb108da2f256286" providerId="LiveId" clId="{05D30464-83D9-407D-A9AF-DCA005C2B30E}" dt="2021-03-09T05:11:39.279" v="1571" actId="478"/>
          <ac:grpSpMkLst>
            <pc:docMk/>
            <pc:sldMk cId="2743137979" sldId="324"/>
            <ac:grpSpMk id="5" creationId="{28DD7FE9-8131-4646-A718-CB753DCE5110}"/>
          </ac:grpSpMkLst>
        </pc:grpChg>
        <pc:grpChg chg="add mod">
          <ac:chgData name="Judson Santiago" userId="ebb108da2f256286" providerId="LiveId" clId="{05D30464-83D9-407D-A9AF-DCA005C2B30E}" dt="2021-03-09T05:11:43.930" v="1573" actId="1076"/>
          <ac:grpSpMkLst>
            <pc:docMk/>
            <pc:sldMk cId="2743137979" sldId="324"/>
            <ac:grpSpMk id="16" creationId="{601C64C1-D4BE-4E5C-814F-C781E54F9DD0}"/>
          </ac:grpSpMkLst>
        </pc:grpChg>
        <pc:grpChg chg="add mod">
          <ac:chgData name="Judson Santiago" userId="ebb108da2f256286" providerId="LiveId" clId="{05D30464-83D9-407D-A9AF-DCA005C2B30E}" dt="2021-03-09T05:14:51.250" v="1698" actId="1076"/>
          <ac:grpSpMkLst>
            <pc:docMk/>
            <pc:sldMk cId="2743137979" sldId="324"/>
            <ac:grpSpMk id="36" creationId="{ACD069E5-0A3B-4EF9-8081-B6E11710FCB4}"/>
          </ac:grpSpMkLst>
        </pc:grpChg>
        <pc:graphicFrameChg chg="add mod modGraphic">
          <ac:chgData name="Judson Santiago" userId="ebb108da2f256286" providerId="LiveId" clId="{05D30464-83D9-407D-A9AF-DCA005C2B30E}" dt="2021-03-09T05:11:46.933" v="1574" actId="1076"/>
          <ac:graphicFrameMkLst>
            <pc:docMk/>
            <pc:sldMk cId="2743137979" sldId="324"/>
            <ac:graphicFrameMk id="4" creationId="{2D5276D4-E6CE-43A9-9572-EFC3BA6D856D}"/>
          </ac:graphicFrameMkLst>
        </pc:graphicFrameChg>
        <pc:cxnChg chg="add mod">
          <ac:chgData name="Judson Santiago" userId="ebb108da2f256286" providerId="LiveId" clId="{05D30464-83D9-407D-A9AF-DCA005C2B30E}" dt="2021-03-09T05:11:43.930" v="1573" actId="1076"/>
          <ac:cxnSpMkLst>
            <pc:docMk/>
            <pc:sldMk cId="2743137979" sldId="324"/>
            <ac:cxnSpMk id="25" creationId="{B1DFAA23-BA8E-457E-B458-E4455C9952F0}"/>
          </ac:cxnSpMkLst>
        </pc:cxnChg>
        <pc:cxnChg chg="add mod">
          <ac:chgData name="Judson Santiago" userId="ebb108da2f256286" providerId="LiveId" clId="{05D30464-83D9-407D-A9AF-DCA005C2B30E}" dt="2021-03-09T05:14:48.927" v="1697" actId="164"/>
          <ac:cxnSpMkLst>
            <pc:docMk/>
            <pc:sldMk cId="2743137979" sldId="324"/>
            <ac:cxnSpMk id="30" creationId="{6F5906CD-2796-4989-95C6-3DB70B87BFA9}"/>
          </ac:cxnSpMkLst>
        </pc:cxnChg>
        <pc:cxnChg chg="add mod">
          <ac:chgData name="Judson Santiago" userId="ebb108da2f256286" providerId="LiveId" clId="{05D30464-83D9-407D-A9AF-DCA005C2B30E}" dt="2021-03-09T05:14:48.927" v="1697" actId="164"/>
          <ac:cxnSpMkLst>
            <pc:docMk/>
            <pc:sldMk cId="2743137979" sldId="324"/>
            <ac:cxnSpMk id="31" creationId="{FA2810A7-D880-4208-8D94-159B5524F825}"/>
          </ac:cxnSpMkLst>
        </pc:cxnChg>
      </pc:sldChg>
      <pc:sldChg chg="addSp delSp modSp add mod modAnim">
        <pc:chgData name="Judson Santiago" userId="ebb108da2f256286" providerId="LiveId" clId="{05D30464-83D9-407D-A9AF-DCA005C2B30E}" dt="2021-03-09T06:19:11.331" v="2466"/>
        <pc:sldMkLst>
          <pc:docMk/>
          <pc:sldMk cId="4178994271" sldId="325"/>
        </pc:sldMkLst>
        <pc:spChg chg="mod">
          <ac:chgData name="Judson Santiago" userId="ebb108da2f256286" providerId="LiveId" clId="{05D30464-83D9-407D-A9AF-DCA005C2B30E}" dt="2021-03-09T06:18:10.921" v="2461" actId="2711"/>
          <ac:spMkLst>
            <pc:docMk/>
            <pc:sldMk cId="4178994271" sldId="325"/>
            <ac:spMk id="3" creationId="{4100FDC0-3A45-409C-8E6A-089542CD3271}"/>
          </ac:spMkLst>
        </pc:spChg>
        <pc:spChg chg="del mod">
          <ac:chgData name="Judson Santiago" userId="ebb108da2f256286" providerId="LiveId" clId="{05D30464-83D9-407D-A9AF-DCA005C2B30E}" dt="2021-03-09T06:17:39.220" v="2455" actId="478"/>
          <ac:spMkLst>
            <pc:docMk/>
            <pc:sldMk cId="4178994271" sldId="325"/>
            <ac:spMk id="4" creationId="{1BE0EEA6-D3B5-44C0-B812-BC38A7C9F26E}"/>
          </ac:spMkLst>
        </pc:spChg>
        <pc:spChg chg="add mod">
          <ac:chgData name="Judson Santiago" userId="ebb108da2f256286" providerId="LiveId" clId="{05D30464-83D9-407D-A9AF-DCA005C2B30E}" dt="2021-03-09T06:17:39.517" v="2456"/>
          <ac:spMkLst>
            <pc:docMk/>
            <pc:sldMk cId="4178994271" sldId="325"/>
            <ac:spMk id="5" creationId="{EF09DAAE-A3FA-4CF0-A827-CD80C2F67DD1}"/>
          </ac:spMkLst>
        </pc:spChg>
      </pc:sldChg>
      <pc:sldChg chg="addSp delSp modSp add mod modAnim">
        <pc:chgData name="Judson Santiago" userId="ebb108da2f256286" providerId="LiveId" clId="{05D30464-83D9-407D-A9AF-DCA005C2B30E}" dt="2021-03-10T17:48:10.681" v="2544"/>
        <pc:sldMkLst>
          <pc:docMk/>
          <pc:sldMk cId="1769744594" sldId="326"/>
        </pc:sldMkLst>
        <pc:spChg chg="mod">
          <ac:chgData name="Judson Santiago" userId="ebb108da2f256286" providerId="LiveId" clId="{05D30464-83D9-407D-A9AF-DCA005C2B30E}" dt="2021-03-09T06:20:03.953" v="2469" actId="6549"/>
          <ac:spMkLst>
            <pc:docMk/>
            <pc:sldMk cId="1769744594" sldId="326"/>
            <ac:spMk id="3" creationId="{4100FDC0-3A45-409C-8E6A-089542CD3271}"/>
          </ac:spMkLst>
        </pc:spChg>
        <pc:spChg chg="mod">
          <ac:chgData name="Judson Santiago" userId="ebb108da2f256286" providerId="LiveId" clId="{05D30464-83D9-407D-A9AF-DCA005C2B30E}" dt="2021-03-09T06:22:05.636" v="2542" actId="207"/>
          <ac:spMkLst>
            <pc:docMk/>
            <pc:sldMk cId="1769744594" sldId="326"/>
            <ac:spMk id="4" creationId="{1BE0EEA6-D3B5-44C0-B812-BC38A7C9F26E}"/>
          </ac:spMkLst>
        </pc:spChg>
        <pc:spChg chg="add del mod">
          <ac:chgData name="Judson Santiago" userId="ebb108da2f256286" providerId="LiveId" clId="{05D30464-83D9-407D-A9AF-DCA005C2B30E}" dt="2021-03-09T06:17:15.835" v="2454" actId="478"/>
          <ac:spMkLst>
            <pc:docMk/>
            <pc:sldMk cId="1769744594" sldId="326"/>
            <ac:spMk id="5" creationId="{9ECA0444-BCB8-421B-9BFC-E453F0A0D3E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FEDBB9-17B2-4B3E-927F-6A2C95FBF9DC}" type="datetime1">
              <a:rPr lang="pt-BR" smtClean="0"/>
              <a:t>10/03/2021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0DD202-58A1-4ABD-B068-DFFCA0C44EA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4219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CFDB409-DC9D-40CF-939D-973CAB3BAB25}" type="datetime1">
              <a:rPr lang="pt-BR" noProof="0" smtClean="0"/>
              <a:t>10/03/2021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3199CD-3E1B-4AE6-990F-76F925F5EA9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6770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 avançamos na árvore para o próximo nó à esquerda, o terminal “;”. </a:t>
            </a:r>
            <a:br>
              <a:rPr lang="pt-BR" dirty="0"/>
            </a:br>
            <a:r>
              <a:rPr lang="pt-BR" sz="1200" dirty="0">
                <a:solidFill>
                  <a:schemeClr val="bg1"/>
                </a:solidFill>
              </a:rPr>
              <a:t>» Mostrar o</a:t>
            </a:r>
            <a:r>
              <a:rPr lang="pt-BR" dirty="0"/>
              <a:t> processo até o fim da análise através da animação.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1365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50124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040045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símbolo </a:t>
            </a:r>
            <a:r>
              <a:rPr lang="pt-BR" b="1" dirty="0" err="1"/>
              <a:t>lookahead</a:t>
            </a:r>
            <a:r>
              <a:rPr lang="pt-BR" dirty="0"/>
              <a:t> é usado para decidir qual produção usar, quando existir mais de uma possibilidade.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680441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123089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Por enquanto não temos interesse em construir a árvore de derivação, ela não é necessária para a tradução.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20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491518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criação dos conjuntos FIRST para a gramática exemplo</a:t>
            </a:r>
            <a:r>
              <a:rPr lang="pt-BR" dirty="0"/>
              <a:t> no próximo slide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704745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Mostrar criação dos conjuntos FIRST para a gramática exemplo</a:t>
            </a:r>
            <a:r>
              <a:rPr lang="pt-BR" dirty="0"/>
              <a:t>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65632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Se </a:t>
            </a:r>
            <a:r>
              <a:rPr lang="pt-BR" i="1" dirty="0" err="1"/>
              <a:t>inst</a:t>
            </a:r>
            <a:r>
              <a:rPr lang="pt-BR" dirty="0"/>
              <a:t> levasse a duas produções que começassem com </a:t>
            </a:r>
            <a:r>
              <a:rPr lang="pt-BR" dirty="0" err="1"/>
              <a:t>if</a:t>
            </a:r>
            <a:r>
              <a:rPr lang="pt-BR" dirty="0"/>
              <a:t>, isso seria um problema para o analisador preditivo. </a:t>
            </a:r>
            <a:endParaRPr lang="pt-BR" b="1" i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960345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Analisador sintático preditivo é um analisador descendente recursivo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80621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nosso objetivo é construir um tradutor que realize análise sintática para expressões aritméticas e que gere como resultado expressões na notação pós-fixada.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15440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Provando que a transformação não altera a linguagem que a gramática representa.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423849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As duas primeiras gramáticas não são recursivas à esquerda e seus conjuntos FIRST são disjuntos, portanto podem ser implementadas por analisadores preditivos. </a:t>
            </a:r>
            <a:r>
              <a:rPr lang="pt-BR" b="1" dirty="0"/>
              <a:t>A última não pode ser implementada por um analisador preditivo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80382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As duas primeiras gramáticas não são recursivas à esquerda e seus conjuntos FIRST são disjuntos, portanto podem ser implementadas por analisadores preditivos. </a:t>
            </a:r>
            <a:r>
              <a:rPr lang="pt-BR" b="1" dirty="0"/>
              <a:t>A última não pode ser implementada por um analisador preditivo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30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573598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As duas primeiras gramáticas não são recursivas à esquerda e seus conjuntos FIRST são disjuntos, portanto podem ser implementadas por analisadores preditivos. </a:t>
            </a:r>
            <a:r>
              <a:rPr lang="pt-BR" b="1" dirty="0"/>
              <a:t>A última não pode ser implementada por um analisador preditivo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31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50951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86223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16957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Por agora, vamos nos focar nos analisadores descendentes, que são mais facilmente construídos à mão.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84000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Vamos por um momento esquecer as expressões, e pegar um exemplo de uma gramática com instruções. </a:t>
            </a:r>
            <a:br>
              <a:rPr lang="pt-BR" dirty="0"/>
            </a:br>
            <a:r>
              <a:rPr lang="pt-BR" sz="1200" dirty="0">
                <a:solidFill>
                  <a:schemeClr val="bg1"/>
                </a:solidFill>
              </a:rPr>
              <a:t>» </a:t>
            </a:r>
            <a:r>
              <a:rPr lang="pt-BR" dirty="0"/>
              <a:t>Exemplificar alguns programas válidos para essa gramática através da animação.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99518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Rotulando um nó com o não-terminal “</a:t>
            </a:r>
            <a:r>
              <a:rPr lang="pt-BR" dirty="0" err="1"/>
              <a:t>inst</a:t>
            </a:r>
            <a:r>
              <a:rPr lang="pt-BR" dirty="0"/>
              <a:t>”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10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97275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Na gramática existe apenas uma produção para </a:t>
            </a:r>
            <a:r>
              <a:rPr lang="pt-BR" i="1" dirty="0" err="1"/>
              <a:t>inst</a:t>
            </a:r>
            <a:r>
              <a:rPr lang="pt-BR" dirty="0"/>
              <a:t> que inicia com o símbolo "for", portanto ela é selecionada.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19646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Se o nó sendo considerado na árvore de derivação é um terminal, ele tem que casar com o símbolo </a:t>
            </a:r>
            <a:r>
              <a:rPr lang="pt-BR" dirty="0" err="1"/>
              <a:t>lookahead</a:t>
            </a:r>
            <a:r>
              <a:rPr lang="pt-BR" dirty="0"/>
              <a:t>. Quando há casamento, avançamos na árvore de derivação e na entrada.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59408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gradFill flip="none" rotWithShape="1">
          <a:gsLst>
            <a:gs pos="10000">
              <a:srgbClr val="06171C"/>
            </a:gs>
            <a:gs pos="100000">
              <a:srgbClr val="898B72"/>
            </a:gs>
            <a:gs pos="65000">
              <a:srgbClr val="20362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3DFCDE94-EDAE-4C36-A1AF-86931690E9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53730" cy="686261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742483" y="1600200"/>
            <a:ext cx="4838331" cy="3733800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742481" y="5562599"/>
            <a:ext cx="4838332" cy="83502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 dirty="0"/>
              <a:t>Clique para editar o estilo do subtítulo Mestre</a:t>
            </a:r>
          </a:p>
        </p:txBody>
      </p:sp>
      <p:sp>
        <p:nvSpPr>
          <p:cNvPr id="8" name="Retângulo 7"/>
          <p:cNvSpPr/>
          <p:nvPr/>
        </p:nvSpPr>
        <p:spPr>
          <a:xfrm>
            <a:off x="5819264" y="4616"/>
            <a:ext cx="457200" cy="6858000"/>
          </a:xfrm>
          <a:prstGeom prst="rect">
            <a:avLst/>
          </a:prstGeom>
          <a:solidFill>
            <a:srgbClr val="0A100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E2B1C32-C63D-4BDC-B033-12A5B40F93BE}"/>
              </a:ext>
            </a:extLst>
          </p:cNvPr>
          <p:cNvSpPr txBox="1"/>
          <p:nvPr userDrawn="1"/>
        </p:nvSpPr>
        <p:spPr>
          <a:xfrm rot="16200000">
            <a:off x="4534637" y="5072205"/>
            <a:ext cx="3018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Judson Santos Santiago</a:t>
            </a:r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85819" y="609600"/>
            <a:ext cx="1981201" cy="56388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09837" y="609600"/>
            <a:ext cx="8447382" cy="5638800"/>
          </a:xfrm>
        </p:spPr>
        <p:txBody>
          <a:bodyPr vert="eaVert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86073F-07CC-4F54-983C-A08F76E2B22C}" type="datetime1">
              <a:rPr lang="pt-BR" noProof="0" smtClean="0"/>
              <a:t>10/03/2021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>
              <a:defRPr/>
            </a:lvl6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909836" y="6400800"/>
            <a:ext cx="7024609" cy="276228"/>
          </a:xfr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228011" y="6400800"/>
            <a:ext cx="1548659" cy="276228"/>
          </a:xfrm>
        </p:spPr>
        <p:txBody>
          <a:bodyPr rtlCol="0"/>
          <a:lstStyle/>
          <a:p>
            <a:pPr rtl="0"/>
            <a:fld id="{A09B9D17-E8D2-48F1-BB8E-8435624068C9}" type="datetime1">
              <a:rPr lang="pt-BR" noProof="0" smtClean="0"/>
              <a:t>10/03/2021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>
          <a:xfrm>
            <a:off x="10056811" y="6400800"/>
            <a:ext cx="1066802" cy="276228"/>
          </a:xfrm>
        </p:spPr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gradFill>
          <a:gsLst>
            <a:gs pos="10000">
              <a:srgbClr val="06171C"/>
            </a:gs>
            <a:gs pos="100000">
              <a:srgbClr val="898B72"/>
            </a:gs>
            <a:gs pos="65000">
              <a:srgbClr val="22372E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6812" y="1616074"/>
            <a:ext cx="7315198" cy="2727325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436814" y="4495800"/>
            <a:ext cx="7315198" cy="167322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C651F5-80DD-4CFE-BBBA-2C23591EF509}" type="datetime1">
              <a:rPr lang="pt-BR" noProof="0" smtClean="0"/>
              <a:t>10/03/2021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09837" y="1828800"/>
            <a:ext cx="5489376" cy="44196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04014" y="1828800"/>
            <a:ext cx="4863005" cy="44196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0F3F8A-A3F9-49EF-8A63-4F3E8648871C}" type="datetime1">
              <a:rPr lang="pt-BR" noProof="0" smtClean="0"/>
              <a:t>10/03/2021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1828800"/>
            <a:ext cx="5484738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909836" y="2743200"/>
            <a:ext cx="5484738" cy="35052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 marL="2057400">
              <a:lnSpc>
                <a:spcPct val="120000"/>
              </a:lnSpc>
              <a:defRPr sz="16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705472" y="1828800"/>
            <a:ext cx="4861548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705472" y="2743200"/>
            <a:ext cx="4861548" cy="35052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 marL="2057400">
              <a:lnSpc>
                <a:spcPct val="120000"/>
              </a:lnSpc>
              <a:defRPr sz="16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B5B092-D646-433C-8E29-1081397BD56B}" type="datetime1">
              <a:rPr lang="pt-BR" noProof="0" smtClean="0"/>
              <a:t>10/03/2021</a:t>
            </a:fld>
            <a:endParaRPr lang="pt-BR" noProof="0" dirty="0"/>
          </a:p>
        </p:txBody>
      </p:sp>
      <p:sp>
        <p:nvSpPr>
          <p:cNvPr id="9" name="Espaço reservado para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4CE6DC-A634-42A5-81DE-6C671B621413}" type="datetime1">
              <a:rPr lang="pt-BR" noProof="0" smtClean="0"/>
              <a:t>10/03/2021</a:t>
            </a:fld>
            <a:endParaRPr lang="pt-BR" noProof="0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588963"/>
            <a:ext cx="4727377" cy="2840037"/>
          </a:xfrm>
        </p:spPr>
        <p:txBody>
          <a:bodyPr rtlCol="0" anchor="b">
            <a:noAutofit/>
          </a:bodyPr>
          <a:lstStyle>
            <a:lvl1pPr algn="l">
              <a:lnSpc>
                <a:spcPct val="80000"/>
              </a:lnSpc>
              <a:defRPr sz="36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414" y="588963"/>
            <a:ext cx="5486400" cy="5580061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09836" y="3581399"/>
            <a:ext cx="4727377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212A4E-660E-4296-8499-89CF1C51321A}" type="datetime1">
              <a:rPr lang="pt-BR" noProof="0" smtClean="0"/>
              <a:t>10/03/2021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588963"/>
            <a:ext cx="4727377" cy="2840038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8" name="Retângulo 7"/>
          <p:cNvSpPr/>
          <p:nvPr/>
        </p:nvSpPr>
        <p:spPr>
          <a:xfrm>
            <a:off x="6094461" y="588963"/>
            <a:ext cx="5486352" cy="5580062"/>
          </a:xfrm>
          <a:prstGeom prst="rect">
            <a:avLst/>
          </a:prstGeom>
          <a:solidFill>
            <a:srgbClr val="22372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6307494" y="805658"/>
            <a:ext cx="5060286" cy="5146672"/>
          </a:xfrm>
          <a:solidFill>
            <a:srgbClr val="0A100E"/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09836" y="3581399"/>
            <a:ext cx="4727377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912D32-F3CE-450A-AE4E-30B99005B8FD}" type="datetime1">
              <a:rPr lang="pt-BR" noProof="0" smtClean="0"/>
              <a:t>10/03/2021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7F50BC-2F98-4AAD-BE27-6A84E4E8AC1C}" type="datetime1">
              <a:rPr lang="pt-BR" noProof="0" smtClean="0"/>
              <a:t>10/03/2021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A100E"/>
            </a:gs>
            <a:gs pos="100000">
              <a:srgbClr val="20362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909836" y="381000"/>
            <a:ext cx="10657184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1828800"/>
            <a:ext cx="10657184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909836" y="6400800"/>
            <a:ext cx="748144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671418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FCDB3FC-E508-4872-9DA3-DD0C1E84DD1A}" type="datetime1">
              <a:rPr lang="pt-BR" noProof="0" smtClean="0"/>
              <a:t>10/03/2021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4"/>
          </p:nvPr>
        </p:nvSpPr>
        <p:spPr>
          <a:xfrm>
            <a:off x="10500218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891E1E5-4FD9-46C4-B8FF-66F7AE658CE3}"/>
              </a:ext>
            </a:extLst>
          </p:cNvPr>
          <p:cNvSpPr/>
          <p:nvPr userDrawn="1"/>
        </p:nvSpPr>
        <p:spPr>
          <a:xfrm>
            <a:off x="-2283" y="-57"/>
            <a:ext cx="457201" cy="6858000"/>
          </a:xfrm>
          <a:prstGeom prst="rect">
            <a:avLst/>
          </a:prstGeom>
          <a:solidFill>
            <a:srgbClr val="0A100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med">
    <p:pull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120000"/>
        </a:lnSpc>
        <a:spcBef>
          <a:spcPts val="1800"/>
        </a:spcBef>
        <a:buSzPct val="80000"/>
        <a:buFont typeface="Arial" pitchFamily="34" charset="0"/>
        <a:buChar char="•"/>
        <a:defRPr lang="pt-BR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2000" kern="1200" noProof="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800" kern="120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600" kern="1200" noProof="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6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BR" dirty="0"/>
              <a:t>Análise Sintática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Compiladores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08DD22-AF55-4F21-BA15-56CD93517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Sintática Descendente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AE2D8E-A99D-419F-9C51-6233CB2C2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construção da árvore </a:t>
            </a:r>
            <a:r>
              <a:rPr lang="pt-BR" dirty="0"/>
              <a:t>pode ser feita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em uma única leitura </a:t>
            </a:r>
            <a:r>
              <a:rPr lang="pt-BR" dirty="0"/>
              <a:t>da sentença de entrada, da esquerda para a direita</a:t>
            </a:r>
          </a:p>
          <a:p>
            <a:pPr lvl="1"/>
            <a:r>
              <a:rPr lang="pt-BR" dirty="0"/>
              <a:t>O símbolo corrente da sentença é chamado de símbolo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b="1" dirty="0" err="1">
                <a:latin typeface="Consolas" panose="020B0609020204030204" pitchFamily="49" charset="0"/>
              </a:rPr>
              <a:t>lookahead</a:t>
            </a:r>
            <a:endParaRPr lang="pt-BR" b="1" dirty="0">
              <a:latin typeface="Consolas" panose="020B0609020204030204" pitchFamily="49" charset="0"/>
            </a:endParaRPr>
          </a:p>
          <a:p>
            <a:pPr lvl="1"/>
            <a:r>
              <a:rPr lang="pt-BR" dirty="0"/>
              <a:t>No início, o símbolo </a:t>
            </a:r>
            <a:r>
              <a:rPr lang="pt-BR" b="1" dirty="0" err="1">
                <a:latin typeface="Consolas" panose="020B0609020204030204" pitchFamily="49" charset="0"/>
              </a:rPr>
              <a:t>lookahead</a:t>
            </a:r>
            <a:r>
              <a:rPr lang="pt-BR" dirty="0"/>
              <a:t> é o primeiro da entrada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BEC829E-3F46-4685-B452-536A74B37CB4}"/>
              </a:ext>
            </a:extLst>
          </p:cNvPr>
          <p:cNvSpPr txBox="1"/>
          <p:nvPr/>
        </p:nvSpPr>
        <p:spPr>
          <a:xfrm>
            <a:off x="1173823" y="479556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Entrada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03F1A09-0559-42F3-A26D-3318965D5343}"/>
              </a:ext>
            </a:extLst>
          </p:cNvPr>
          <p:cNvSpPr txBox="1"/>
          <p:nvPr/>
        </p:nvSpPr>
        <p:spPr>
          <a:xfrm>
            <a:off x="1114263" y="5836714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Árvore de derivação</a:t>
            </a: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2F085C3E-6679-4DD6-BB3A-442FF1112E8F}"/>
              </a:ext>
            </a:extLst>
          </p:cNvPr>
          <p:cNvGrpSpPr/>
          <p:nvPr/>
        </p:nvGrpSpPr>
        <p:grpSpPr>
          <a:xfrm>
            <a:off x="2274367" y="4795562"/>
            <a:ext cx="3480067" cy="369332"/>
            <a:chOff x="2274367" y="4795562"/>
            <a:chExt cx="3480067" cy="369332"/>
          </a:xfrm>
        </p:grpSpPr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29E1860F-DB00-49C7-850A-EBBC711C223D}"/>
                </a:ext>
              </a:extLst>
            </p:cNvPr>
            <p:cNvSpPr txBox="1"/>
            <p:nvPr/>
          </p:nvSpPr>
          <p:spPr>
            <a:xfrm>
              <a:off x="2274367" y="4795562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for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1D85865D-F114-470F-BDE9-C9A9D96344B5}"/>
                </a:ext>
              </a:extLst>
            </p:cNvPr>
            <p:cNvSpPr txBox="1"/>
            <p:nvPr/>
          </p:nvSpPr>
          <p:spPr>
            <a:xfrm>
              <a:off x="2728405" y="4795562"/>
              <a:ext cx="272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</a:rPr>
                <a:t>(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EED9846C-AC79-43B2-8EBC-D28464B614A3}"/>
                </a:ext>
              </a:extLst>
            </p:cNvPr>
            <p:cNvSpPr txBox="1"/>
            <p:nvPr/>
          </p:nvSpPr>
          <p:spPr>
            <a:xfrm>
              <a:off x="3070076" y="4795562"/>
              <a:ext cx="382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</a:rPr>
                <a:t>;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5B766471-6110-427E-A145-34CC0BF6E822}"/>
                </a:ext>
              </a:extLst>
            </p:cNvPr>
            <p:cNvSpPr txBox="1"/>
            <p:nvPr/>
          </p:nvSpPr>
          <p:spPr>
            <a:xfrm>
              <a:off x="3269677" y="4795562"/>
              <a:ext cx="6998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expr</a:t>
              </a:r>
              <a:endParaRPr lang="pt-BR" b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D8AC9DFB-177D-4295-8D78-A0DDDA1453E7}"/>
                </a:ext>
              </a:extLst>
            </p:cNvPr>
            <p:cNvSpPr txBox="1"/>
            <p:nvPr/>
          </p:nvSpPr>
          <p:spPr>
            <a:xfrm>
              <a:off x="3934172" y="4795562"/>
              <a:ext cx="382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</a:rPr>
                <a:t>;</a:t>
              </a: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78D0C1BE-E548-485B-BEA2-F28A5C0BDDFD}"/>
                </a:ext>
              </a:extLst>
            </p:cNvPr>
            <p:cNvSpPr txBox="1"/>
            <p:nvPr/>
          </p:nvSpPr>
          <p:spPr>
            <a:xfrm>
              <a:off x="4133773" y="4795562"/>
              <a:ext cx="6998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expr</a:t>
              </a:r>
              <a:endParaRPr lang="pt-BR" b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D7F4C49-91EC-4064-A238-3542AB298516}"/>
                </a:ext>
              </a:extLst>
            </p:cNvPr>
            <p:cNvSpPr txBox="1"/>
            <p:nvPr/>
          </p:nvSpPr>
          <p:spPr>
            <a:xfrm>
              <a:off x="4726260" y="4795562"/>
              <a:ext cx="382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</a:rPr>
                <a:t>)</a:t>
              </a:r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7FA71653-21E1-4AD4-8237-E1AC5FC40761}"/>
                </a:ext>
              </a:extLst>
            </p:cNvPr>
            <p:cNvSpPr txBox="1"/>
            <p:nvPr/>
          </p:nvSpPr>
          <p:spPr>
            <a:xfrm>
              <a:off x="4936581" y="4795562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expr</a:t>
              </a:r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;</a:t>
              </a:r>
            </a:p>
          </p:txBody>
        </p:sp>
      </p:grp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919FCA0F-03C9-493B-9FE8-4834557E3B76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2556656" y="4508314"/>
            <a:ext cx="0" cy="2872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2D3809AF-B28C-4CE4-BC6A-13BEB41DCA5C}"/>
              </a:ext>
            </a:extLst>
          </p:cNvPr>
          <p:cNvSpPr txBox="1"/>
          <p:nvPr/>
        </p:nvSpPr>
        <p:spPr>
          <a:xfrm>
            <a:off x="4036896" y="58409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err="1">
                <a:latin typeface="Consolas" panose="020B0609020204030204" pitchFamily="49" charset="0"/>
              </a:rPr>
              <a:t>inst</a:t>
            </a:r>
            <a:endParaRPr lang="pt-BR" i="1" dirty="0">
              <a:latin typeface="Consolas" panose="020B0609020204030204" pitchFamily="49" charset="0"/>
            </a:endParaRPr>
          </a:p>
        </p:txBody>
      </p: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3899420B-48BF-45F8-BFA1-6C011B2B1216}"/>
              </a:ext>
            </a:extLst>
          </p:cNvPr>
          <p:cNvCxnSpPr>
            <a:cxnSpLocks/>
          </p:cNvCxnSpPr>
          <p:nvPr/>
        </p:nvCxnSpPr>
        <p:spPr>
          <a:xfrm>
            <a:off x="4382503" y="5553720"/>
            <a:ext cx="0" cy="2872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ela 39">
            <a:extLst>
              <a:ext uri="{FF2B5EF4-FFF2-40B4-BE49-F238E27FC236}">
                <a16:creationId xmlns:a16="http://schemas.microsoft.com/office/drawing/2014/main" id="{79B8885C-C408-408A-AE35-4F54D674E4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324440"/>
              </p:ext>
            </p:extLst>
          </p:nvPr>
        </p:nvGraphicFramePr>
        <p:xfrm>
          <a:off x="6746166" y="4764898"/>
          <a:ext cx="5166598" cy="1616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102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3942464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269405">
                <a:tc>
                  <a:txBody>
                    <a:bodyPr/>
                    <a:lstStyle/>
                    <a:p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sz="14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endParaRPr lang="pt-BR" sz="1400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269405"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sz="14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4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pt-BR" sz="14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sz="14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4587684"/>
                  </a:ext>
                </a:extLst>
              </a:tr>
              <a:tr h="269405"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pt-BR" sz="14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optexpr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pt-BR" sz="14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optexpr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pt-BR" sz="14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optexpr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pt-BR" sz="14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sz="14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269405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40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6448750"/>
                  </a:ext>
                </a:extLst>
              </a:tr>
              <a:tr h="269405">
                <a:tc>
                  <a:txBody>
                    <a:bodyPr/>
                    <a:lstStyle/>
                    <a:p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optexpr</a:t>
                      </a:r>
                      <a:endParaRPr lang="pt-BR" sz="14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endParaRPr lang="pt-BR" sz="1400" b="1" i="1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9212568"/>
                  </a:ext>
                </a:extLst>
              </a:tr>
              <a:tr h="269405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l-GR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ϵ</a:t>
                      </a:r>
                      <a:endParaRPr lang="pt-BR" sz="1400" b="1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7444485"/>
                  </a:ext>
                </a:extLst>
              </a:tr>
            </a:tbl>
          </a:graphicData>
        </a:graphic>
      </p:graphicFrame>
      <p:sp>
        <p:nvSpPr>
          <p:cNvPr id="42" name="Retângulo 41">
            <a:extLst>
              <a:ext uri="{FF2B5EF4-FFF2-40B4-BE49-F238E27FC236}">
                <a16:creationId xmlns:a16="http://schemas.microsoft.com/office/drawing/2014/main" id="{A996A3B7-7B93-4214-8370-EA7CD3557074}"/>
              </a:ext>
            </a:extLst>
          </p:cNvPr>
          <p:cNvSpPr/>
          <p:nvPr/>
        </p:nvSpPr>
        <p:spPr>
          <a:xfrm>
            <a:off x="1844336" y="4038600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Consolas" panose="020B0609020204030204" pitchFamily="49" charset="0"/>
              </a:rPr>
              <a:t>lookahead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464471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B6F1E-0C93-4B82-8230-1476E3A3A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Sintática Descendente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D54BC2-F9E0-4416-B61D-484138063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Selecionando uma das produções </a:t>
            </a:r>
            <a:r>
              <a:rPr lang="pt-BR" dirty="0"/>
              <a:t>de </a:t>
            </a:r>
            <a:r>
              <a:rPr lang="pt-BR" i="1" dirty="0" err="1">
                <a:latin typeface="Consolas" panose="020B0609020204030204" pitchFamily="49" charset="0"/>
              </a:rPr>
              <a:t>inst</a:t>
            </a:r>
            <a:r>
              <a:rPr lang="pt-BR" dirty="0"/>
              <a:t> e construindo nós filhos para os símbolos no corpo da produção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5E15F99-B21F-4E5B-8D86-A8B32FA81F62}"/>
              </a:ext>
            </a:extLst>
          </p:cNvPr>
          <p:cNvSpPr txBox="1"/>
          <p:nvPr/>
        </p:nvSpPr>
        <p:spPr>
          <a:xfrm>
            <a:off x="1115770" y="339674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Entrada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E5818F1-C3B8-4807-9DFA-992DF62442AE}"/>
              </a:ext>
            </a:extLst>
          </p:cNvPr>
          <p:cNvSpPr txBox="1"/>
          <p:nvPr/>
        </p:nvSpPr>
        <p:spPr>
          <a:xfrm>
            <a:off x="1056210" y="4221088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Árvore de derivação</a:t>
            </a:r>
          </a:p>
        </p:txBody>
      </p: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5BB362F6-780E-4C72-A18C-375EC043E6D6}"/>
              </a:ext>
            </a:extLst>
          </p:cNvPr>
          <p:cNvGrpSpPr/>
          <p:nvPr/>
        </p:nvGrpSpPr>
        <p:grpSpPr>
          <a:xfrm>
            <a:off x="2216314" y="3396746"/>
            <a:ext cx="3446050" cy="369332"/>
            <a:chOff x="2216314" y="3396746"/>
            <a:chExt cx="3446050" cy="369332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EB2CDEB0-4C55-43A0-B483-93DC7F09167D}"/>
                </a:ext>
              </a:extLst>
            </p:cNvPr>
            <p:cNvSpPr txBox="1"/>
            <p:nvPr/>
          </p:nvSpPr>
          <p:spPr>
            <a:xfrm>
              <a:off x="2216314" y="3396746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for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89866912-CC34-49A2-ABD2-9055C5F70A9A}"/>
                </a:ext>
              </a:extLst>
            </p:cNvPr>
            <p:cNvSpPr txBox="1"/>
            <p:nvPr/>
          </p:nvSpPr>
          <p:spPr>
            <a:xfrm>
              <a:off x="2670352" y="3396746"/>
              <a:ext cx="272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</a:rPr>
                <a:t>(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06E1684D-4A34-4951-AF85-303F8962BDCA}"/>
                </a:ext>
              </a:extLst>
            </p:cNvPr>
            <p:cNvSpPr txBox="1"/>
            <p:nvPr/>
          </p:nvSpPr>
          <p:spPr>
            <a:xfrm>
              <a:off x="2978006" y="3396746"/>
              <a:ext cx="382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</a:rPr>
                <a:t>;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B5959154-BA20-458F-9F16-566B1C783D93}"/>
                </a:ext>
              </a:extLst>
            </p:cNvPr>
            <p:cNvSpPr txBox="1"/>
            <p:nvPr/>
          </p:nvSpPr>
          <p:spPr>
            <a:xfrm>
              <a:off x="3177607" y="3396746"/>
              <a:ext cx="6998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expr</a:t>
              </a:r>
              <a:endParaRPr lang="pt-BR" b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41AD502-3054-488A-9CC0-0C988B9160BD}"/>
                </a:ext>
              </a:extLst>
            </p:cNvPr>
            <p:cNvSpPr txBox="1"/>
            <p:nvPr/>
          </p:nvSpPr>
          <p:spPr>
            <a:xfrm>
              <a:off x="3842102" y="3396746"/>
              <a:ext cx="382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</a:rPr>
                <a:t>;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E076AAB7-4E3F-4BD4-AF99-B7AFAA9734FE}"/>
                </a:ext>
              </a:extLst>
            </p:cNvPr>
            <p:cNvSpPr txBox="1"/>
            <p:nvPr/>
          </p:nvSpPr>
          <p:spPr>
            <a:xfrm>
              <a:off x="4041703" y="3396746"/>
              <a:ext cx="6998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expr</a:t>
              </a:r>
              <a:endParaRPr lang="pt-BR" b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CA1D8391-066D-4089-B28D-1BBF0C5146B7}"/>
                </a:ext>
              </a:extLst>
            </p:cNvPr>
            <p:cNvSpPr txBox="1"/>
            <p:nvPr/>
          </p:nvSpPr>
          <p:spPr>
            <a:xfrm>
              <a:off x="4634190" y="3396746"/>
              <a:ext cx="382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</a:rPr>
                <a:t>)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ED0F7635-0EB5-42BA-BC77-D579F71CB2B5}"/>
                </a:ext>
              </a:extLst>
            </p:cNvPr>
            <p:cNvSpPr txBox="1"/>
            <p:nvPr/>
          </p:nvSpPr>
          <p:spPr>
            <a:xfrm>
              <a:off x="4844511" y="3396746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expr</a:t>
              </a:r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;</a:t>
              </a:r>
            </a:p>
          </p:txBody>
        </p:sp>
      </p:grp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4025C612-42F6-4D9D-AEED-0334C9135511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498603" y="3109498"/>
            <a:ext cx="0" cy="2872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10BC1DCA-067C-4603-B45C-73686AC6716D}"/>
              </a:ext>
            </a:extLst>
          </p:cNvPr>
          <p:cNvCxnSpPr>
            <a:cxnSpLocks/>
          </p:cNvCxnSpPr>
          <p:nvPr/>
        </p:nvCxnSpPr>
        <p:spPr>
          <a:xfrm>
            <a:off x="2467136" y="5112757"/>
            <a:ext cx="0" cy="2872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ela 17">
            <a:extLst>
              <a:ext uri="{FF2B5EF4-FFF2-40B4-BE49-F238E27FC236}">
                <a16:creationId xmlns:a16="http://schemas.microsoft.com/office/drawing/2014/main" id="{A736AEB5-B1D5-4B85-A8F7-42C2A1449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290515"/>
              </p:ext>
            </p:extLst>
          </p:nvPr>
        </p:nvGraphicFramePr>
        <p:xfrm>
          <a:off x="6803599" y="3484537"/>
          <a:ext cx="5166598" cy="1616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102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3942464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269405">
                <a:tc>
                  <a:txBody>
                    <a:bodyPr/>
                    <a:lstStyle/>
                    <a:p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sz="14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endParaRPr lang="pt-BR" sz="1400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269405"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sz="14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4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pt-BR" sz="14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sz="14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4587684"/>
                  </a:ext>
                </a:extLst>
              </a:tr>
              <a:tr h="269405"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pt-BR" sz="14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optexpr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pt-BR" sz="14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optexpr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pt-BR" sz="14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optexpr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pt-BR" sz="14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sz="14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269405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40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6448750"/>
                  </a:ext>
                </a:extLst>
              </a:tr>
              <a:tr h="269405">
                <a:tc>
                  <a:txBody>
                    <a:bodyPr/>
                    <a:lstStyle/>
                    <a:p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optexpr</a:t>
                      </a:r>
                      <a:endParaRPr lang="pt-BR" sz="14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endParaRPr lang="pt-BR" sz="1400" b="1" i="1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9212568"/>
                  </a:ext>
                </a:extLst>
              </a:tr>
              <a:tr h="269405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ϵ</a:t>
                      </a:r>
                      <a:endParaRPr lang="pt-BR" sz="1400" b="1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7444485"/>
                  </a:ext>
                </a:extLst>
              </a:tr>
            </a:tbl>
          </a:graphicData>
        </a:graphic>
      </p:graphicFrame>
      <p:grpSp>
        <p:nvGrpSpPr>
          <p:cNvPr id="19" name="Agrupar 18">
            <a:extLst>
              <a:ext uri="{FF2B5EF4-FFF2-40B4-BE49-F238E27FC236}">
                <a16:creationId xmlns:a16="http://schemas.microsoft.com/office/drawing/2014/main" id="{0FBD4803-7B46-484E-B7A0-A6E6973D3CF1}"/>
              </a:ext>
            </a:extLst>
          </p:cNvPr>
          <p:cNvGrpSpPr/>
          <p:nvPr/>
        </p:nvGrpSpPr>
        <p:grpSpPr>
          <a:xfrm>
            <a:off x="2180655" y="4743425"/>
            <a:ext cx="5003167" cy="1037630"/>
            <a:chOff x="2651041" y="4992950"/>
            <a:chExt cx="5003167" cy="1037630"/>
          </a:xfrm>
        </p:grpSpPr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53E95574-199D-4664-8FCC-DBE65899D9AA}"/>
                </a:ext>
              </a:extLst>
            </p:cNvPr>
            <p:cNvSpPr txBox="1"/>
            <p:nvPr/>
          </p:nvSpPr>
          <p:spPr>
            <a:xfrm>
              <a:off x="4792839" y="499295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inst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A8297209-9F1D-4C59-8FB5-AA820495C9C6}"/>
                </a:ext>
              </a:extLst>
            </p:cNvPr>
            <p:cNvCxnSpPr>
              <a:cxnSpLocks/>
              <a:stCxn id="20" idx="2"/>
              <a:endCxn id="45" idx="0"/>
            </p:cNvCxnSpPr>
            <p:nvPr/>
          </p:nvCxnSpPr>
          <p:spPr>
            <a:xfrm>
              <a:off x="5138447" y="5362282"/>
              <a:ext cx="1198055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B1C244BF-9F9E-4204-9740-BBFE99A61B1D}"/>
                </a:ext>
              </a:extLst>
            </p:cNvPr>
            <p:cNvCxnSpPr>
              <a:stCxn id="20" idx="2"/>
              <a:endCxn id="39" idx="0"/>
            </p:cNvCxnSpPr>
            <p:nvPr/>
          </p:nvCxnSpPr>
          <p:spPr>
            <a:xfrm flipH="1">
              <a:off x="2933330" y="5362282"/>
              <a:ext cx="2205117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id="{CFB99C2A-0ADF-41D7-A17D-301572815F3D}"/>
                </a:ext>
              </a:extLst>
            </p:cNvPr>
            <p:cNvGrpSpPr/>
            <p:nvPr/>
          </p:nvGrpSpPr>
          <p:grpSpPr>
            <a:xfrm>
              <a:off x="2651041" y="5661248"/>
              <a:ext cx="5003167" cy="369332"/>
              <a:chOff x="2651041" y="5661248"/>
              <a:chExt cx="5003167" cy="369332"/>
            </a:xfrm>
          </p:grpSpPr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49FA0D8F-7ADD-4EBD-8C84-0FC21A3312A7}"/>
                  </a:ext>
                </a:extLst>
              </p:cNvPr>
              <p:cNvSpPr txBox="1"/>
              <p:nvPr/>
            </p:nvSpPr>
            <p:spPr>
              <a:xfrm>
                <a:off x="2651041" y="5661248"/>
                <a:ext cx="564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for</a:t>
                </a:r>
              </a:p>
            </p:txBody>
          </p:sp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AAA81DE5-76ED-4262-8EF8-C04C86D2F8E9}"/>
                  </a:ext>
                </a:extLst>
              </p:cNvPr>
              <p:cNvSpPr txBox="1"/>
              <p:nvPr/>
            </p:nvSpPr>
            <p:spPr>
              <a:xfrm>
                <a:off x="3105079" y="5661248"/>
                <a:ext cx="272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>
                    <a:solidFill>
                      <a:srgbClr val="FF4343"/>
                    </a:solidFill>
                  </a:rPr>
                  <a:t>(</a:t>
                </a:r>
              </a:p>
            </p:txBody>
          </p:sp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9DEF67A1-156B-42BC-AD3E-00358D69D60C}"/>
                  </a:ext>
                </a:extLst>
              </p:cNvPr>
              <p:cNvSpPr txBox="1"/>
              <p:nvPr/>
            </p:nvSpPr>
            <p:spPr>
              <a:xfrm>
                <a:off x="3358108" y="5661248"/>
                <a:ext cx="11645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i="1" dirty="0" err="1">
                    <a:latin typeface="Consolas" panose="020B0609020204030204" pitchFamily="49" charset="0"/>
                  </a:rPr>
                  <a:t>optexpr</a:t>
                </a:r>
                <a:endParaRPr lang="pt-BR" i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7023F66F-3C3E-4EEA-B95C-A5448BCDD493}"/>
                  </a:ext>
                </a:extLst>
              </p:cNvPr>
              <p:cNvSpPr txBox="1"/>
              <p:nvPr/>
            </p:nvSpPr>
            <p:spPr>
              <a:xfrm>
                <a:off x="4356562" y="5661248"/>
                <a:ext cx="3823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solidFill>
                      <a:srgbClr val="FF4343"/>
                    </a:solidFill>
                  </a:rPr>
                  <a:t>;</a:t>
                </a:r>
              </a:p>
            </p:txBody>
          </p:sp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684A4BA1-BD48-4335-BCD0-C0B80E93913F}"/>
                  </a:ext>
                </a:extLst>
              </p:cNvPr>
              <p:cNvSpPr txBox="1"/>
              <p:nvPr/>
            </p:nvSpPr>
            <p:spPr>
              <a:xfrm>
                <a:off x="4556163" y="5661248"/>
                <a:ext cx="11645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i="1" dirty="0" err="1">
                    <a:latin typeface="Consolas" panose="020B0609020204030204" pitchFamily="49" charset="0"/>
                  </a:rPr>
                  <a:t>optexpr</a:t>
                </a:r>
                <a:endParaRPr lang="pt-BR" i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0242D852-38E6-40BB-923C-0A58AC0B4E23}"/>
                  </a:ext>
                </a:extLst>
              </p:cNvPr>
              <p:cNvSpPr txBox="1"/>
              <p:nvPr/>
            </p:nvSpPr>
            <p:spPr>
              <a:xfrm>
                <a:off x="5554617" y="5661248"/>
                <a:ext cx="3823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solidFill>
                      <a:srgbClr val="FF4343"/>
                    </a:solidFill>
                  </a:rPr>
                  <a:t>;</a:t>
                </a:r>
              </a:p>
            </p:txBody>
          </p:sp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C1BA4DC7-3509-4732-BB9F-B541288C86BB}"/>
                  </a:ext>
                </a:extLst>
              </p:cNvPr>
              <p:cNvSpPr txBox="1"/>
              <p:nvPr/>
            </p:nvSpPr>
            <p:spPr>
              <a:xfrm>
                <a:off x="5754218" y="5661248"/>
                <a:ext cx="11645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i="1" dirty="0" err="1">
                    <a:latin typeface="Consolas" panose="020B0609020204030204" pitchFamily="49" charset="0"/>
                  </a:rPr>
                  <a:t>optexpr</a:t>
                </a:r>
                <a:endParaRPr lang="pt-BR" i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36FAD29D-A7F8-443B-B6A7-F4D35357FDE8}"/>
                  </a:ext>
                </a:extLst>
              </p:cNvPr>
              <p:cNvSpPr txBox="1"/>
              <p:nvPr/>
            </p:nvSpPr>
            <p:spPr>
              <a:xfrm>
                <a:off x="6752672" y="5661248"/>
                <a:ext cx="3823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solidFill>
                      <a:srgbClr val="FF4343"/>
                    </a:solidFill>
                  </a:rPr>
                  <a:t>)</a:t>
                </a:r>
              </a:p>
            </p:txBody>
          </p:sp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04B73605-8A8B-4729-BA62-DAC0EB92E9E5}"/>
                  </a:ext>
                </a:extLst>
              </p:cNvPr>
              <p:cNvSpPr txBox="1"/>
              <p:nvPr/>
            </p:nvSpPr>
            <p:spPr>
              <a:xfrm>
                <a:off x="6962993" y="5661248"/>
                <a:ext cx="691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i="1" dirty="0" err="1">
                    <a:latin typeface="Consolas" panose="020B0609020204030204" pitchFamily="49" charset="0"/>
                  </a:rPr>
                  <a:t>inst</a:t>
                </a:r>
                <a:endParaRPr lang="pt-BR" i="1" dirty="0"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160F1027-D17B-4224-A159-D836BAA62D74}"/>
                </a:ext>
              </a:extLst>
            </p:cNvPr>
            <p:cNvCxnSpPr>
              <a:cxnSpLocks/>
              <a:stCxn id="20" idx="2"/>
              <a:endCxn id="40" idx="0"/>
            </p:cNvCxnSpPr>
            <p:nvPr/>
          </p:nvCxnSpPr>
          <p:spPr>
            <a:xfrm flipH="1">
              <a:off x="3241495" y="5362282"/>
              <a:ext cx="1896952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607C3B98-694B-4151-BC77-092944EFA2D3}"/>
                </a:ext>
              </a:extLst>
            </p:cNvPr>
            <p:cNvCxnSpPr>
              <a:cxnSpLocks/>
              <a:stCxn id="20" idx="2"/>
              <a:endCxn id="41" idx="0"/>
            </p:cNvCxnSpPr>
            <p:nvPr/>
          </p:nvCxnSpPr>
          <p:spPr>
            <a:xfrm flipH="1">
              <a:off x="3940392" y="5362282"/>
              <a:ext cx="1198055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46744D20-20D3-480F-8D5C-49E978C97372}"/>
                </a:ext>
              </a:extLst>
            </p:cNvPr>
            <p:cNvCxnSpPr>
              <a:cxnSpLocks/>
              <a:stCxn id="20" idx="2"/>
              <a:endCxn id="42" idx="0"/>
            </p:cNvCxnSpPr>
            <p:nvPr/>
          </p:nvCxnSpPr>
          <p:spPr>
            <a:xfrm flipH="1">
              <a:off x="4547718" y="5362282"/>
              <a:ext cx="590729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5C3A761B-7350-4B94-AA11-19C28096B69D}"/>
                </a:ext>
              </a:extLst>
            </p:cNvPr>
            <p:cNvCxnSpPr>
              <a:cxnSpLocks/>
              <a:stCxn id="20" idx="2"/>
              <a:endCxn id="43" idx="0"/>
            </p:cNvCxnSpPr>
            <p:nvPr/>
          </p:nvCxnSpPr>
          <p:spPr>
            <a:xfrm>
              <a:off x="5138447" y="5362282"/>
              <a:ext cx="0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43297C2B-8904-4CCC-B6ED-73743F3B40F0}"/>
                </a:ext>
              </a:extLst>
            </p:cNvPr>
            <p:cNvCxnSpPr>
              <a:cxnSpLocks/>
              <a:stCxn id="20" idx="2"/>
              <a:endCxn id="44" idx="0"/>
            </p:cNvCxnSpPr>
            <p:nvPr/>
          </p:nvCxnSpPr>
          <p:spPr>
            <a:xfrm>
              <a:off x="5138447" y="5362282"/>
              <a:ext cx="607326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FEC24DC2-C12E-476A-A69F-4052AA5BC0EE}"/>
                </a:ext>
              </a:extLst>
            </p:cNvPr>
            <p:cNvCxnSpPr>
              <a:cxnSpLocks/>
              <a:stCxn id="20" idx="2"/>
              <a:endCxn id="46" idx="0"/>
            </p:cNvCxnSpPr>
            <p:nvPr/>
          </p:nvCxnSpPr>
          <p:spPr>
            <a:xfrm>
              <a:off x="5138447" y="5362282"/>
              <a:ext cx="1805381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FC17780C-5EE4-44F2-932A-3E2D94B7A36E}"/>
                </a:ext>
              </a:extLst>
            </p:cNvPr>
            <p:cNvCxnSpPr>
              <a:cxnSpLocks/>
              <a:stCxn id="20" idx="2"/>
              <a:endCxn id="47" idx="0"/>
            </p:cNvCxnSpPr>
            <p:nvPr/>
          </p:nvCxnSpPr>
          <p:spPr>
            <a:xfrm>
              <a:off x="5138447" y="5362282"/>
              <a:ext cx="2170154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9263127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BCCBA9-B6A1-4C94-A2F2-B8C1B2028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Sintática Descendente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D0F359-DF7B-4AA8-9D36-D67B6BE54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Encontrando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próximo nó </a:t>
            </a:r>
            <a:r>
              <a:rPr lang="pt-BR" dirty="0"/>
              <a:t>mais a esquerda da árvore correspondente a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não-terminal não expandido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6B6F8D3-7552-4A69-8A5B-FEF4575946F0}"/>
              </a:ext>
            </a:extLst>
          </p:cNvPr>
          <p:cNvSpPr txBox="1"/>
          <p:nvPr/>
        </p:nvSpPr>
        <p:spPr>
          <a:xfrm>
            <a:off x="1115770" y="339674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Entrada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8803F72-E40D-4146-984B-4FCB190BCAF0}"/>
              </a:ext>
            </a:extLst>
          </p:cNvPr>
          <p:cNvSpPr txBox="1"/>
          <p:nvPr/>
        </p:nvSpPr>
        <p:spPr>
          <a:xfrm>
            <a:off x="1056210" y="4221088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Árvore de derivação</a:t>
            </a:r>
          </a:p>
        </p:txBody>
      </p: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0589A658-FC4D-4213-B69D-D6A6609C33FA}"/>
              </a:ext>
            </a:extLst>
          </p:cNvPr>
          <p:cNvGrpSpPr/>
          <p:nvPr/>
        </p:nvGrpSpPr>
        <p:grpSpPr>
          <a:xfrm>
            <a:off x="2216314" y="3396746"/>
            <a:ext cx="3451824" cy="369332"/>
            <a:chOff x="2216314" y="3396746"/>
            <a:chExt cx="3451824" cy="369332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97EA82DE-4408-4BB7-BC12-7C503C598332}"/>
                </a:ext>
              </a:extLst>
            </p:cNvPr>
            <p:cNvSpPr txBox="1"/>
            <p:nvPr/>
          </p:nvSpPr>
          <p:spPr>
            <a:xfrm>
              <a:off x="2216314" y="3396746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for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912C523A-490C-42A0-B74E-50365BB2CA0A}"/>
                </a:ext>
              </a:extLst>
            </p:cNvPr>
            <p:cNvSpPr txBox="1"/>
            <p:nvPr/>
          </p:nvSpPr>
          <p:spPr>
            <a:xfrm>
              <a:off x="2670352" y="3396746"/>
              <a:ext cx="272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</a:rPr>
                <a:t>(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26DF1B17-ADF8-459C-88BB-EA19577BEAC2}"/>
                </a:ext>
              </a:extLst>
            </p:cNvPr>
            <p:cNvSpPr txBox="1"/>
            <p:nvPr/>
          </p:nvSpPr>
          <p:spPr>
            <a:xfrm>
              <a:off x="2983780" y="3396746"/>
              <a:ext cx="382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</a:rPr>
                <a:t>;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C9715D97-6A11-45DC-97F4-B73456EA27E7}"/>
                </a:ext>
              </a:extLst>
            </p:cNvPr>
            <p:cNvSpPr txBox="1"/>
            <p:nvPr/>
          </p:nvSpPr>
          <p:spPr>
            <a:xfrm>
              <a:off x="3183381" y="3396746"/>
              <a:ext cx="6998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expr</a:t>
              </a:r>
              <a:endParaRPr lang="pt-BR" b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9984D796-4AE4-45C0-B932-6DFFAB084038}"/>
                </a:ext>
              </a:extLst>
            </p:cNvPr>
            <p:cNvSpPr txBox="1"/>
            <p:nvPr/>
          </p:nvSpPr>
          <p:spPr>
            <a:xfrm>
              <a:off x="3847876" y="3396746"/>
              <a:ext cx="382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</a:rPr>
                <a:t>;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33155720-DD4A-4296-9A99-1D507B64E22E}"/>
                </a:ext>
              </a:extLst>
            </p:cNvPr>
            <p:cNvSpPr txBox="1"/>
            <p:nvPr/>
          </p:nvSpPr>
          <p:spPr>
            <a:xfrm>
              <a:off x="4047477" y="3396746"/>
              <a:ext cx="6998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expr</a:t>
              </a:r>
              <a:endParaRPr lang="pt-BR" b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9EAABC4F-FA37-407B-ADCF-8BB1A991DC3C}"/>
                </a:ext>
              </a:extLst>
            </p:cNvPr>
            <p:cNvSpPr txBox="1"/>
            <p:nvPr/>
          </p:nvSpPr>
          <p:spPr>
            <a:xfrm>
              <a:off x="4639964" y="3396746"/>
              <a:ext cx="382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</a:rPr>
                <a:t>)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9382ECD8-0A69-45A3-AFA8-B47052DF60FF}"/>
                </a:ext>
              </a:extLst>
            </p:cNvPr>
            <p:cNvSpPr txBox="1"/>
            <p:nvPr/>
          </p:nvSpPr>
          <p:spPr>
            <a:xfrm>
              <a:off x="4850285" y="3396746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expr</a:t>
              </a:r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;</a:t>
              </a:r>
            </a:p>
          </p:txBody>
        </p:sp>
      </p:grp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FC32C7D8-E91D-43CF-8081-1F3627C4BF13}"/>
              </a:ext>
            </a:extLst>
          </p:cNvPr>
          <p:cNvCxnSpPr>
            <a:cxnSpLocks/>
          </p:cNvCxnSpPr>
          <p:nvPr/>
        </p:nvCxnSpPr>
        <p:spPr>
          <a:xfrm>
            <a:off x="2810211" y="3109498"/>
            <a:ext cx="0" cy="2872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A0AAFD12-93FF-4E5E-9F5E-B3D684BBA7CD}"/>
              </a:ext>
            </a:extLst>
          </p:cNvPr>
          <p:cNvGrpSpPr/>
          <p:nvPr/>
        </p:nvGrpSpPr>
        <p:grpSpPr>
          <a:xfrm>
            <a:off x="2180655" y="4743425"/>
            <a:ext cx="5003167" cy="1037630"/>
            <a:chOff x="2651041" y="4992950"/>
            <a:chExt cx="5003167" cy="1037630"/>
          </a:xfrm>
        </p:grpSpPr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C891C4B4-BC31-4449-B7A2-6C111AC565BD}"/>
                </a:ext>
              </a:extLst>
            </p:cNvPr>
            <p:cNvSpPr txBox="1"/>
            <p:nvPr/>
          </p:nvSpPr>
          <p:spPr>
            <a:xfrm>
              <a:off x="4792839" y="499295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inst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B913444F-60B2-4886-9BBF-0008BA3C5B88}"/>
                </a:ext>
              </a:extLst>
            </p:cNvPr>
            <p:cNvCxnSpPr>
              <a:cxnSpLocks/>
              <a:stCxn id="19" idx="2"/>
              <a:endCxn id="36" idx="0"/>
            </p:cNvCxnSpPr>
            <p:nvPr/>
          </p:nvCxnSpPr>
          <p:spPr>
            <a:xfrm>
              <a:off x="5138447" y="5362282"/>
              <a:ext cx="1198055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D6573ACC-5EC4-4691-A115-1C3C33F2F309}"/>
                </a:ext>
              </a:extLst>
            </p:cNvPr>
            <p:cNvCxnSpPr>
              <a:stCxn id="19" idx="2"/>
              <a:endCxn id="30" idx="0"/>
            </p:cNvCxnSpPr>
            <p:nvPr/>
          </p:nvCxnSpPr>
          <p:spPr>
            <a:xfrm flipH="1">
              <a:off x="2933330" y="5362282"/>
              <a:ext cx="2205117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C5267061-2123-42F3-8CCE-0EF7193FA983}"/>
                </a:ext>
              </a:extLst>
            </p:cNvPr>
            <p:cNvGrpSpPr/>
            <p:nvPr/>
          </p:nvGrpSpPr>
          <p:grpSpPr>
            <a:xfrm>
              <a:off x="2651041" y="5661248"/>
              <a:ext cx="5003167" cy="369332"/>
              <a:chOff x="2651041" y="5661248"/>
              <a:chExt cx="5003167" cy="369332"/>
            </a:xfrm>
          </p:grpSpPr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93AD7B39-3865-484F-A234-784C9D43D2A8}"/>
                  </a:ext>
                </a:extLst>
              </p:cNvPr>
              <p:cNvSpPr txBox="1"/>
              <p:nvPr/>
            </p:nvSpPr>
            <p:spPr>
              <a:xfrm>
                <a:off x="2651041" y="5661248"/>
                <a:ext cx="564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for</a:t>
                </a:r>
              </a:p>
            </p:txBody>
          </p:sp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B7F266B0-8A78-48AD-B1D5-69A6443630EB}"/>
                  </a:ext>
                </a:extLst>
              </p:cNvPr>
              <p:cNvSpPr txBox="1"/>
              <p:nvPr/>
            </p:nvSpPr>
            <p:spPr>
              <a:xfrm>
                <a:off x="3105079" y="5661248"/>
                <a:ext cx="272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>
                    <a:solidFill>
                      <a:srgbClr val="FF4343"/>
                    </a:solidFill>
                  </a:rPr>
                  <a:t>(</a:t>
                </a:r>
              </a:p>
            </p:txBody>
          </p:sp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D96FCBA3-B8F4-43E6-AF79-37104FCA24A1}"/>
                  </a:ext>
                </a:extLst>
              </p:cNvPr>
              <p:cNvSpPr txBox="1"/>
              <p:nvPr/>
            </p:nvSpPr>
            <p:spPr>
              <a:xfrm>
                <a:off x="3358108" y="5661248"/>
                <a:ext cx="11645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i="1" dirty="0" err="1">
                    <a:latin typeface="Consolas" panose="020B0609020204030204" pitchFamily="49" charset="0"/>
                  </a:rPr>
                  <a:t>optexpr</a:t>
                </a:r>
                <a:endParaRPr lang="pt-BR" i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9CC299B0-693B-4CEB-8A46-F9481E6AC6FA}"/>
                  </a:ext>
                </a:extLst>
              </p:cNvPr>
              <p:cNvSpPr txBox="1"/>
              <p:nvPr/>
            </p:nvSpPr>
            <p:spPr>
              <a:xfrm>
                <a:off x="4356562" y="5661248"/>
                <a:ext cx="3823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solidFill>
                      <a:srgbClr val="FF4343"/>
                    </a:solidFill>
                  </a:rPr>
                  <a:t>;</a:t>
                </a:r>
              </a:p>
            </p:txBody>
          </p:sp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6922B828-EA4A-48F7-AF30-5DC9BC698A14}"/>
                  </a:ext>
                </a:extLst>
              </p:cNvPr>
              <p:cNvSpPr txBox="1"/>
              <p:nvPr/>
            </p:nvSpPr>
            <p:spPr>
              <a:xfrm>
                <a:off x="4556163" y="5661248"/>
                <a:ext cx="11645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i="1" dirty="0" err="1">
                    <a:latin typeface="Consolas" panose="020B0609020204030204" pitchFamily="49" charset="0"/>
                  </a:rPr>
                  <a:t>optexpr</a:t>
                </a:r>
                <a:endParaRPr lang="pt-BR" i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2A2239B7-56A5-4C8E-98D3-364D2BEE4279}"/>
                  </a:ext>
                </a:extLst>
              </p:cNvPr>
              <p:cNvSpPr txBox="1"/>
              <p:nvPr/>
            </p:nvSpPr>
            <p:spPr>
              <a:xfrm>
                <a:off x="5554617" y="5661248"/>
                <a:ext cx="3823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solidFill>
                      <a:srgbClr val="FF4343"/>
                    </a:solidFill>
                  </a:rPr>
                  <a:t>;</a:t>
                </a:r>
              </a:p>
            </p:txBody>
          </p:sp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6D341962-58EF-44B5-B088-3BAA48B1D590}"/>
                  </a:ext>
                </a:extLst>
              </p:cNvPr>
              <p:cNvSpPr txBox="1"/>
              <p:nvPr/>
            </p:nvSpPr>
            <p:spPr>
              <a:xfrm>
                <a:off x="5754218" y="5661248"/>
                <a:ext cx="11645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i="1" dirty="0" err="1">
                    <a:latin typeface="Consolas" panose="020B0609020204030204" pitchFamily="49" charset="0"/>
                  </a:rPr>
                  <a:t>optexpr</a:t>
                </a:r>
                <a:endParaRPr lang="pt-BR" i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230FC7F1-1282-4023-9E39-CC3915EBDC13}"/>
                  </a:ext>
                </a:extLst>
              </p:cNvPr>
              <p:cNvSpPr txBox="1"/>
              <p:nvPr/>
            </p:nvSpPr>
            <p:spPr>
              <a:xfrm>
                <a:off x="6752672" y="5661248"/>
                <a:ext cx="3823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solidFill>
                      <a:srgbClr val="FF4343"/>
                    </a:solidFill>
                  </a:rPr>
                  <a:t>)</a:t>
                </a:r>
              </a:p>
            </p:txBody>
          </p:sp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75A53864-18F9-4127-A786-520DA98913B6}"/>
                  </a:ext>
                </a:extLst>
              </p:cNvPr>
              <p:cNvSpPr txBox="1"/>
              <p:nvPr/>
            </p:nvSpPr>
            <p:spPr>
              <a:xfrm>
                <a:off x="6962993" y="5661248"/>
                <a:ext cx="691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i="1" dirty="0" err="1">
                    <a:latin typeface="Consolas" panose="020B0609020204030204" pitchFamily="49" charset="0"/>
                  </a:rPr>
                  <a:t>inst</a:t>
                </a:r>
                <a:endParaRPr lang="pt-BR" i="1" dirty="0"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A3D9F8F9-6D9D-4DD2-BD0A-C876978D8F07}"/>
                </a:ext>
              </a:extLst>
            </p:cNvPr>
            <p:cNvCxnSpPr>
              <a:cxnSpLocks/>
              <a:stCxn id="19" idx="2"/>
              <a:endCxn id="31" idx="0"/>
            </p:cNvCxnSpPr>
            <p:nvPr/>
          </p:nvCxnSpPr>
          <p:spPr>
            <a:xfrm flipH="1">
              <a:off x="3241495" y="5362282"/>
              <a:ext cx="1896952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811FAB5B-6618-4083-9720-D9A4987A768F}"/>
                </a:ext>
              </a:extLst>
            </p:cNvPr>
            <p:cNvCxnSpPr>
              <a:cxnSpLocks/>
              <a:stCxn id="19" idx="2"/>
              <a:endCxn id="32" idx="0"/>
            </p:cNvCxnSpPr>
            <p:nvPr/>
          </p:nvCxnSpPr>
          <p:spPr>
            <a:xfrm flipH="1">
              <a:off x="3940392" y="5362282"/>
              <a:ext cx="1198055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6E89ED44-9801-4BF4-AE54-8197CCA12954}"/>
                </a:ext>
              </a:extLst>
            </p:cNvPr>
            <p:cNvCxnSpPr>
              <a:cxnSpLocks/>
              <a:stCxn id="19" idx="2"/>
              <a:endCxn id="33" idx="0"/>
            </p:cNvCxnSpPr>
            <p:nvPr/>
          </p:nvCxnSpPr>
          <p:spPr>
            <a:xfrm flipH="1">
              <a:off x="4547718" y="5362282"/>
              <a:ext cx="590729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8549A971-9732-449E-A28D-819B99D23853}"/>
                </a:ext>
              </a:extLst>
            </p:cNvPr>
            <p:cNvCxnSpPr>
              <a:cxnSpLocks/>
              <a:stCxn id="19" idx="2"/>
              <a:endCxn id="34" idx="0"/>
            </p:cNvCxnSpPr>
            <p:nvPr/>
          </p:nvCxnSpPr>
          <p:spPr>
            <a:xfrm>
              <a:off x="5138447" y="5362282"/>
              <a:ext cx="0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1E8BAE1D-B29F-4DB6-AA6D-23B6190EF8C6}"/>
                </a:ext>
              </a:extLst>
            </p:cNvPr>
            <p:cNvCxnSpPr>
              <a:cxnSpLocks/>
              <a:stCxn id="19" idx="2"/>
              <a:endCxn id="35" idx="0"/>
            </p:cNvCxnSpPr>
            <p:nvPr/>
          </p:nvCxnSpPr>
          <p:spPr>
            <a:xfrm>
              <a:off x="5138447" y="5362282"/>
              <a:ext cx="607326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02D6A1D2-765B-4E3C-AC56-11DF50AF5D21}"/>
                </a:ext>
              </a:extLst>
            </p:cNvPr>
            <p:cNvCxnSpPr>
              <a:cxnSpLocks/>
              <a:stCxn id="19" idx="2"/>
              <a:endCxn id="37" idx="0"/>
            </p:cNvCxnSpPr>
            <p:nvPr/>
          </p:nvCxnSpPr>
          <p:spPr>
            <a:xfrm>
              <a:off x="5138447" y="5362282"/>
              <a:ext cx="1805381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B127C5AF-C698-4BD0-9C4F-318756D3259D}"/>
                </a:ext>
              </a:extLst>
            </p:cNvPr>
            <p:cNvCxnSpPr>
              <a:cxnSpLocks/>
              <a:stCxn id="19" idx="2"/>
              <a:endCxn id="38" idx="0"/>
            </p:cNvCxnSpPr>
            <p:nvPr/>
          </p:nvCxnSpPr>
          <p:spPr>
            <a:xfrm>
              <a:off x="5138447" y="5362282"/>
              <a:ext cx="2170154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0D9A98E8-D60A-4D5B-B9AD-A2B8395312F9}"/>
              </a:ext>
            </a:extLst>
          </p:cNvPr>
          <p:cNvCxnSpPr>
            <a:cxnSpLocks/>
          </p:cNvCxnSpPr>
          <p:nvPr/>
        </p:nvCxnSpPr>
        <p:spPr>
          <a:xfrm>
            <a:off x="2780892" y="5124475"/>
            <a:ext cx="0" cy="2872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ela 39">
            <a:extLst>
              <a:ext uri="{FF2B5EF4-FFF2-40B4-BE49-F238E27FC236}">
                <a16:creationId xmlns:a16="http://schemas.microsoft.com/office/drawing/2014/main" id="{F57CC959-00C6-4869-BAF1-08296ABC80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75315"/>
              </p:ext>
            </p:extLst>
          </p:nvPr>
        </p:nvGraphicFramePr>
        <p:xfrm>
          <a:off x="6803599" y="3484537"/>
          <a:ext cx="5166598" cy="1616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102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3942464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269405">
                <a:tc>
                  <a:txBody>
                    <a:bodyPr/>
                    <a:lstStyle/>
                    <a:p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sz="14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endParaRPr lang="pt-BR" sz="1400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269405"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sz="14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4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pt-BR" sz="14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sz="14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4587684"/>
                  </a:ext>
                </a:extLst>
              </a:tr>
              <a:tr h="269405"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pt-BR" sz="14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optexpr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pt-BR" sz="14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optexpr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pt-BR" sz="14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optexpr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pt-BR" sz="14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sz="14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269405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40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6448750"/>
                  </a:ext>
                </a:extLst>
              </a:tr>
              <a:tr h="269405">
                <a:tc>
                  <a:txBody>
                    <a:bodyPr/>
                    <a:lstStyle/>
                    <a:p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optexpr</a:t>
                      </a:r>
                      <a:endParaRPr lang="pt-BR" sz="14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endParaRPr lang="pt-BR" sz="1400" b="1" i="1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9212568"/>
                  </a:ext>
                </a:extLst>
              </a:tr>
              <a:tr h="269405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ϵ</a:t>
                      </a:r>
                      <a:endParaRPr lang="pt-BR" sz="1400" b="1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7444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7426143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BCCBA9-B6A1-4C94-A2F2-B8C1B2028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Sintática Descendente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D0F359-DF7B-4AA8-9D36-D67B6BE54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nó não-terminal </a:t>
            </a:r>
            <a:r>
              <a:rPr lang="pt-BR" i="1" dirty="0" err="1">
                <a:latin typeface="Consolas" panose="020B0609020204030204" pitchFamily="49" charset="0"/>
              </a:rPr>
              <a:t>optexpr</a:t>
            </a:r>
            <a:r>
              <a:rPr lang="pt-BR" dirty="0"/>
              <a:t> repete-se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seleção de uma produção</a:t>
            </a:r>
          </a:p>
          <a:p>
            <a:pPr lvl="1"/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produção vazia </a:t>
            </a:r>
            <a:r>
              <a:rPr lang="pt-BR" dirty="0"/>
              <a:t>é selecionada (não há outro casamento possível)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6B6F8D3-7552-4A69-8A5B-FEF4575946F0}"/>
              </a:ext>
            </a:extLst>
          </p:cNvPr>
          <p:cNvSpPr txBox="1"/>
          <p:nvPr/>
        </p:nvSpPr>
        <p:spPr>
          <a:xfrm>
            <a:off x="1115770" y="339674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Entrada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8803F72-E40D-4146-984B-4FCB190BCAF0}"/>
              </a:ext>
            </a:extLst>
          </p:cNvPr>
          <p:cNvSpPr txBox="1"/>
          <p:nvPr/>
        </p:nvSpPr>
        <p:spPr>
          <a:xfrm>
            <a:off x="1056210" y="4221088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Árvore de derivação</a:t>
            </a:r>
          </a:p>
        </p:txBody>
      </p: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0589A658-FC4D-4213-B69D-D6A6609C33FA}"/>
              </a:ext>
            </a:extLst>
          </p:cNvPr>
          <p:cNvGrpSpPr/>
          <p:nvPr/>
        </p:nvGrpSpPr>
        <p:grpSpPr>
          <a:xfrm>
            <a:off x="2216314" y="3396746"/>
            <a:ext cx="3466112" cy="369332"/>
            <a:chOff x="2216314" y="3396746"/>
            <a:chExt cx="3466112" cy="369332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97EA82DE-4408-4BB7-BC12-7C503C598332}"/>
                </a:ext>
              </a:extLst>
            </p:cNvPr>
            <p:cNvSpPr txBox="1"/>
            <p:nvPr/>
          </p:nvSpPr>
          <p:spPr>
            <a:xfrm>
              <a:off x="2216314" y="3396746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for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912C523A-490C-42A0-B74E-50365BB2CA0A}"/>
                </a:ext>
              </a:extLst>
            </p:cNvPr>
            <p:cNvSpPr txBox="1"/>
            <p:nvPr/>
          </p:nvSpPr>
          <p:spPr>
            <a:xfrm>
              <a:off x="2670352" y="3396746"/>
              <a:ext cx="272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</a:rPr>
                <a:t>(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26DF1B17-ADF8-459C-88BB-EA19577BEAC2}"/>
                </a:ext>
              </a:extLst>
            </p:cNvPr>
            <p:cNvSpPr txBox="1"/>
            <p:nvPr/>
          </p:nvSpPr>
          <p:spPr>
            <a:xfrm>
              <a:off x="2998068" y="3396746"/>
              <a:ext cx="382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</a:rPr>
                <a:t>;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C9715D97-6A11-45DC-97F4-B73456EA27E7}"/>
                </a:ext>
              </a:extLst>
            </p:cNvPr>
            <p:cNvSpPr txBox="1"/>
            <p:nvPr/>
          </p:nvSpPr>
          <p:spPr>
            <a:xfrm>
              <a:off x="3197669" y="3396746"/>
              <a:ext cx="6998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expr</a:t>
              </a:r>
              <a:endParaRPr lang="pt-BR" b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9984D796-4AE4-45C0-B932-6DFFAB084038}"/>
                </a:ext>
              </a:extLst>
            </p:cNvPr>
            <p:cNvSpPr txBox="1"/>
            <p:nvPr/>
          </p:nvSpPr>
          <p:spPr>
            <a:xfrm>
              <a:off x="3862164" y="3396746"/>
              <a:ext cx="382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</a:rPr>
                <a:t>;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33155720-DD4A-4296-9A99-1D507B64E22E}"/>
                </a:ext>
              </a:extLst>
            </p:cNvPr>
            <p:cNvSpPr txBox="1"/>
            <p:nvPr/>
          </p:nvSpPr>
          <p:spPr>
            <a:xfrm>
              <a:off x="4061765" y="3396746"/>
              <a:ext cx="6998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expr</a:t>
              </a:r>
              <a:endParaRPr lang="pt-BR" b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9EAABC4F-FA37-407B-ADCF-8BB1A991DC3C}"/>
                </a:ext>
              </a:extLst>
            </p:cNvPr>
            <p:cNvSpPr txBox="1"/>
            <p:nvPr/>
          </p:nvSpPr>
          <p:spPr>
            <a:xfrm>
              <a:off x="4654252" y="3396746"/>
              <a:ext cx="382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</a:rPr>
                <a:t>)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9382ECD8-0A69-45A3-AFA8-B47052DF60FF}"/>
                </a:ext>
              </a:extLst>
            </p:cNvPr>
            <p:cNvSpPr txBox="1"/>
            <p:nvPr/>
          </p:nvSpPr>
          <p:spPr>
            <a:xfrm>
              <a:off x="4864573" y="3396746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expr</a:t>
              </a:r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;</a:t>
              </a:r>
            </a:p>
          </p:txBody>
        </p:sp>
      </p:grp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FC32C7D8-E91D-43CF-8081-1F3627C4BF13}"/>
              </a:ext>
            </a:extLst>
          </p:cNvPr>
          <p:cNvCxnSpPr>
            <a:cxnSpLocks/>
          </p:cNvCxnSpPr>
          <p:nvPr/>
        </p:nvCxnSpPr>
        <p:spPr>
          <a:xfrm>
            <a:off x="3123034" y="3109498"/>
            <a:ext cx="0" cy="2872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A0AAFD12-93FF-4E5E-9F5E-B3D684BBA7CD}"/>
              </a:ext>
            </a:extLst>
          </p:cNvPr>
          <p:cNvGrpSpPr/>
          <p:nvPr/>
        </p:nvGrpSpPr>
        <p:grpSpPr>
          <a:xfrm>
            <a:off x="2180655" y="4743425"/>
            <a:ext cx="5003167" cy="1037630"/>
            <a:chOff x="2651041" y="4992950"/>
            <a:chExt cx="5003167" cy="1037630"/>
          </a:xfrm>
        </p:grpSpPr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C891C4B4-BC31-4449-B7A2-6C111AC565BD}"/>
                </a:ext>
              </a:extLst>
            </p:cNvPr>
            <p:cNvSpPr txBox="1"/>
            <p:nvPr/>
          </p:nvSpPr>
          <p:spPr>
            <a:xfrm>
              <a:off x="4792839" y="499295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inst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B913444F-60B2-4886-9BBF-0008BA3C5B88}"/>
                </a:ext>
              </a:extLst>
            </p:cNvPr>
            <p:cNvCxnSpPr>
              <a:cxnSpLocks/>
              <a:stCxn id="19" idx="2"/>
              <a:endCxn id="36" idx="0"/>
            </p:cNvCxnSpPr>
            <p:nvPr/>
          </p:nvCxnSpPr>
          <p:spPr>
            <a:xfrm>
              <a:off x="5138447" y="5362282"/>
              <a:ext cx="1198055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D6573ACC-5EC4-4691-A115-1C3C33F2F309}"/>
                </a:ext>
              </a:extLst>
            </p:cNvPr>
            <p:cNvCxnSpPr>
              <a:stCxn id="19" idx="2"/>
              <a:endCxn id="30" idx="0"/>
            </p:cNvCxnSpPr>
            <p:nvPr/>
          </p:nvCxnSpPr>
          <p:spPr>
            <a:xfrm flipH="1">
              <a:off x="2933330" y="5362282"/>
              <a:ext cx="2205117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C5267061-2123-42F3-8CCE-0EF7193FA983}"/>
                </a:ext>
              </a:extLst>
            </p:cNvPr>
            <p:cNvGrpSpPr/>
            <p:nvPr/>
          </p:nvGrpSpPr>
          <p:grpSpPr>
            <a:xfrm>
              <a:off x="2651041" y="5661248"/>
              <a:ext cx="5003167" cy="369332"/>
              <a:chOff x="2651041" y="5661248"/>
              <a:chExt cx="5003167" cy="369332"/>
            </a:xfrm>
          </p:grpSpPr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93AD7B39-3865-484F-A234-784C9D43D2A8}"/>
                  </a:ext>
                </a:extLst>
              </p:cNvPr>
              <p:cNvSpPr txBox="1"/>
              <p:nvPr/>
            </p:nvSpPr>
            <p:spPr>
              <a:xfrm>
                <a:off x="2651041" y="5661248"/>
                <a:ext cx="564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for</a:t>
                </a:r>
              </a:p>
            </p:txBody>
          </p:sp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B7F266B0-8A78-48AD-B1D5-69A6443630EB}"/>
                  </a:ext>
                </a:extLst>
              </p:cNvPr>
              <p:cNvSpPr txBox="1"/>
              <p:nvPr/>
            </p:nvSpPr>
            <p:spPr>
              <a:xfrm>
                <a:off x="3105079" y="5661248"/>
                <a:ext cx="272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>
                    <a:solidFill>
                      <a:srgbClr val="FF4343"/>
                    </a:solidFill>
                  </a:rPr>
                  <a:t>(</a:t>
                </a:r>
              </a:p>
            </p:txBody>
          </p:sp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D96FCBA3-B8F4-43E6-AF79-37104FCA24A1}"/>
                  </a:ext>
                </a:extLst>
              </p:cNvPr>
              <p:cNvSpPr txBox="1"/>
              <p:nvPr/>
            </p:nvSpPr>
            <p:spPr>
              <a:xfrm>
                <a:off x="3358108" y="5661248"/>
                <a:ext cx="11645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i="1" dirty="0" err="1">
                    <a:latin typeface="Consolas" panose="020B0609020204030204" pitchFamily="49" charset="0"/>
                  </a:rPr>
                  <a:t>optexpr</a:t>
                </a:r>
                <a:endParaRPr lang="pt-BR" i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9CC299B0-693B-4CEB-8A46-F9481E6AC6FA}"/>
                  </a:ext>
                </a:extLst>
              </p:cNvPr>
              <p:cNvSpPr txBox="1"/>
              <p:nvPr/>
            </p:nvSpPr>
            <p:spPr>
              <a:xfrm>
                <a:off x="4356562" y="5661248"/>
                <a:ext cx="3823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solidFill>
                      <a:srgbClr val="FF4343"/>
                    </a:solidFill>
                  </a:rPr>
                  <a:t>;</a:t>
                </a:r>
              </a:p>
            </p:txBody>
          </p:sp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6922B828-EA4A-48F7-AF30-5DC9BC698A14}"/>
                  </a:ext>
                </a:extLst>
              </p:cNvPr>
              <p:cNvSpPr txBox="1"/>
              <p:nvPr/>
            </p:nvSpPr>
            <p:spPr>
              <a:xfrm>
                <a:off x="4556163" y="5661248"/>
                <a:ext cx="11645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i="1" dirty="0" err="1">
                    <a:latin typeface="Consolas" panose="020B0609020204030204" pitchFamily="49" charset="0"/>
                  </a:rPr>
                  <a:t>optexpr</a:t>
                </a:r>
                <a:endParaRPr lang="pt-BR" i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2A2239B7-56A5-4C8E-98D3-364D2BEE4279}"/>
                  </a:ext>
                </a:extLst>
              </p:cNvPr>
              <p:cNvSpPr txBox="1"/>
              <p:nvPr/>
            </p:nvSpPr>
            <p:spPr>
              <a:xfrm>
                <a:off x="5554617" y="5661248"/>
                <a:ext cx="3823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solidFill>
                      <a:srgbClr val="FF4343"/>
                    </a:solidFill>
                  </a:rPr>
                  <a:t>;</a:t>
                </a:r>
              </a:p>
            </p:txBody>
          </p:sp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6D341962-58EF-44B5-B088-3BAA48B1D590}"/>
                  </a:ext>
                </a:extLst>
              </p:cNvPr>
              <p:cNvSpPr txBox="1"/>
              <p:nvPr/>
            </p:nvSpPr>
            <p:spPr>
              <a:xfrm>
                <a:off x="5754218" y="5661248"/>
                <a:ext cx="11645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i="1" dirty="0" err="1">
                    <a:latin typeface="Consolas" panose="020B0609020204030204" pitchFamily="49" charset="0"/>
                  </a:rPr>
                  <a:t>optexpr</a:t>
                </a:r>
                <a:endParaRPr lang="pt-BR" i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230FC7F1-1282-4023-9E39-CC3915EBDC13}"/>
                  </a:ext>
                </a:extLst>
              </p:cNvPr>
              <p:cNvSpPr txBox="1"/>
              <p:nvPr/>
            </p:nvSpPr>
            <p:spPr>
              <a:xfrm>
                <a:off x="6752672" y="5661248"/>
                <a:ext cx="3823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solidFill>
                      <a:srgbClr val="FF4343"/>
                    </a:solidFill>
                  </a:rPr>
                  <a:t>)</a:t>
                </a:r>
              </a:p>
            </p:txBody>
          </p:sp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75A53864-18F9-4127-A786-520DA98913B6}"/>
                  </a:ext>
                </a:extLst>
              </p:cNvPr>
              <p:cNvSpPr txBox="1"/>
              <p:nvPr/>
            </p:nvSpPr>
            <p:spPr>
              <a:xfrm>
                <a:off x="6962993" y="5661248"/>
                <a:ext cx="691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i="1" dirty="0" err="1">
                    <a:latin typeface="Consolas" panose="020B0609020204030204" pitchFamily="49" charset="0"/>
                  </a:rPr>
                  <a:t>inst</a:t>
                </a:r>
                <a:endParaRPr lang="pt-BR" i="1" dirty="0"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A3D9F8F9-6D9D-4DD2-BD0A-C876978D8F07}"/>
                </a:ext>
              </a:extLst>
            </p:cNvPr>
            <p:cNvCxnSpPr>
              <a:cxnSpLocks/>
              <a:stCxn id="19" idx="2"/>
              <a:endCxn id="31" idx="0"/>
            </p:cNvCxnSpPr>
            <p:nvPr/>
          </p:nvCxnSpPr>
          <p:spPr>
            <a:xfrm flipH="1">
              <a:off x="3241495" y="5362282"/>
              <a:ext cx="1896952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811FAB5B-6618-4083-9720-D9A4987A768F}"/>
                </a:ext>
              </a:extLst>
            </p:cNvPr>
            <p:cNvCxnSpPr>
              <a:cxnSpLocks/>
              <a:stCxn id="19" idx="2"/>
              <a:endCxn id="32" idx="0"/>
            </p:cNvCxnSpPr>
            <p:nvPr/>
          </p:nvCxnSpPr>
          <p:spPr>
            <a:xfrm flipH="1">
              <a:off x="3940392" y="5362282"/>
              <a:ext cx="1198055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6E89ED44-9801-4BF4-AE54-8197CCA12954}"/>
                </a:ext>
              </a:extLst>
            </p:cNvPr>
            <p:cNvCxnSpPr>
              <a:cxnSpLocks/>
              <a:stCxn id="19" idx="2"/>
              <a:endCxn id="33" idx="0"/>
            </p:cNvCxnSpPr>
            <p:nvPr/>
          </p:nvCxnSpPr>
          <p:spPr>
            <a:xfrm flipH="1">
              <a:off x="4547718" y="5362282"/>
              <a:ext cx="590729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8549A971-9732-449E-A28D-819B99D23853}"/>
                </a:ext>
              </a:extLst>
            </p:cNvPr>
            <p:cNvCxnSpPr>
              <a:cxnSpLocks/>
              <a:stCxn id="19" idx="2"/>
              <a:endCxn id="34" idx="0"/>
            </p:cNvCxnSpPr>
            <p:nvPr/>
          </p:nvCxnSpPr>
          <p:spPr>
            <a:xfrm>
              <a:off x="5138447" y="5362282"/>
              <a:ext cx="0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1E8BAE1D-B29F-4DB6-AA6D-23B6190EF8C6}"/>
                </a:ext>
              </a:extLst>
            </p:cNvPr>
            <p:cNvCxnSpPr>
              <a:cxnSpLocks/>
              <a:stCxn id="19" idx="2"/>
              <a:endCxn id="35" idx="0"/>
            </p:cNvCxnSpPr>
            <p:nvPr/>
          </p:nvCxnSpPr>
          <p:spPr>
            <a:xfrm>
              <a:off x="5138447" y="5362282"/>
              <a:ext cx="607326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02D6A1D2-765B-4E3C-AC56-11DF50AF5D21}"/>
                </a:ext>
              </a:extLst>
            </p:cNvPr>
            <p:cNvCxnSpPr>
              <a:cxnSpLocks/>
              <a:stCxn id="19" idx="2"/>
              <a:endCxn id="37" idx="0"/>
            </p:cNvCxnSpPr>
            <p:nvPr/>
          </p:nvCxnSpPr>
          <p:spPr>
            <a:xfrm>
              <a:off x="5138447" y="5362282"/>
              <a:ext cx="1805381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B127C5AF-C698-4BD0-9C4F-318756D3259D}"/>
                </a:ext>
              </a:extLst>
            </p:cNvPr>
            <p:cNvCxnSpPr>
              <a:cxnSpLocks/>
              <a:stCxn id="19" idx="2"/>
              <a:endCxn id="38" idx="0"/>
            </p:cNvCxnSpPr>
            <p:nvPr/>
          </p:nvCxnSpPr>
          <p:spPr>
            <a:xfrm>
              <a:off x="5138447" y="5362282"/>
              <a:ext cx="2170154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0D9A98E8-D60A-4D5B-B9AD-A2B8395312F9}"/>
              </a:ext>
            </a:extLst>
          </p:cNvPr>
          <p:cNvCxnSpPr>
            <a:cxnSpLocks/>
          </p:cNvCxnSpPr>
          <p:nvPr/>
        </p:nvCxnSpPr>
        <p:spPr>
          <a:xfrm>
            <a:off x="3464024" y="5124475"/>
            <a:ext cx="0" cy="2872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ela 40">
            <a:extLst>
              <a:ext uri="{FF2B5EF4-FFF2-40B4-BE49-F238E27FC236}">
                <a16:creationId xmlns:a16="http://schemas.microsoft.com/office/drawing/2014/main" id="{70E108C2-F142-4A9B-9FA4-6147EE0D3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724312"/>
              </p:ext>
            </p:extLst>
          </p:nvPr>
        </p:nvGraphicFramePr>
        <p:xfrm>
          <a:off x="6803599" y="3484537"/>
          <a:ext cx="5166598" cy="1616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102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3942464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269405">
                <a:tc>
                  <a:txBody>
                    <a:bodyPr/>
                    <a:lstStyle/>
                    <a:p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sz="14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endParaRPr lang="pt-BR" sz="1400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269405"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sz="14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4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pt-BR" sz="14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sz="14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4587684"/>
                  </a:ext>
                </a:extLst>
              </a:tr>
              <a:tr h="269405"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pt-BR" sz="14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optexpr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pt-BR" sz="14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optexpr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pt-BR" sz="14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optexpr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pt-BR" sz="14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sz="14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269405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40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6448750"/>
                  </a:ext>
                </a:extLst>
              </a:tr>
              <a:tr h="269405">
                <a:tc>
                  <a:txBody>
                    <a:bodyPr/>
                    <a:lstStyle/>
                    <a:p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optexpr</a:t>
                      </a:r>
                      <a:endParaRPr lang="pt-BR" sz="14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endParaRPr lang="pt-BR" sz="1400" b="1" i="1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9212568"/>
                  </a:ext>
                </a:extLst>
              </a:tr>
              <a:tr h="269405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ϵ</a:t>
                      </a:r>
                      <a:endParaRPr lang="pt-BR" sz="1400" b="1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7444485"/>
                  </a:ext>
                </a:extLst>
              </a:tr>
            </a:tbl>
          </a:graphicData>
        </a:graphic>
      </p:graphicFrame>
      <p:grpSp>
        <p:nvGrpSpPr>
          <p:cNvPr id="40" name="Agrupar 39">
            <a:extLst>
              <a:ext uri="{FF2B5EF4-FFF2-40B4-BE49-F238E27FC236}">
                <a16:creationId xmlns:a16="http://schemas.microsoft.com/office/drawing/2014/main" id="{5B64DD3B-EB95-40A1-BE63-F202BF1102E4}"/>
              </a:ext>
            </a:extLst>
          </p:cNvPr>
          <p:cNvGrpSpPr/>
          <p:nvPr/>
        </p:nvGrpSpPr>
        <p:grpSpPr>
          <a:xfrm>
            <a:off x="11594275" y="6390564"/>
            <a:ext cx="617266" cy="495111"/>
            <a:chOff x="11582400" y="6381328"/>
            <a:chExt cx="617266" cy="495111"/>
          </a:xfrm>
        </p:grpSpPr>
        <p:sp>
          <p:nvSpPr>
            <p:cNvPr id="42" name="Triângulo isósceles 6">
              <a:extLst>
                <a:ext uri="{FF2B5EF4-FFF2-40B4-BE49-F238E27FC236}">
                  <a16:creationId xmlns:a16="http://schemas.microsoft.com/office/drawing/2014/main" id="{217143F0-A117-426C-97A5-5CC8C2CE14EA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3BD4969A-0B61-4D31-83C6-31DEB832918E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F98F34E8-49CF-4E48-99FF-24FF15FCC8F9}"/>
              </a:ext>
            </a:extLst>
          </p:cNvPr>
          <p:cNvSpPr txBox="1"/>
          <p:nvPr/>
        </p:nvSpPr>
        <p:spPr>
          <a:xfrm>
            <a:off x="4322453" y="5890858"/>
            <a:ext cx="6930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b="1" i="0" dirty="0" err="1">
                <a:solidFill>
                  <a:srgbClr val="FF4343"/>
                </a:solidFill>
                <a:latin typeface="Consolas" panose="020B0609020204030204" pitchFamily="49" charset="0"/>
              </a:rPr>
              <a:t>expr</a:t>
            </a:r>
            <a:endParaRPr lang="pt-BR" dirty="0"/>
          </a:p>
        </p:txBody>
      </p: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4718496E-0917-4BCE-929E-00A83B2AB219}"/>
              </a:ext>
            </a:extLst>
          </p:cNvPr>
          <p:cNvCxnSpPr>
            <a:cxnSpLocks/>
          </p:cNvCxnSpPr>
          <p:nvPr/>
        </p:nvCxnSpPr>
        <p:spPr>
          <a:xfrm>
            <a:off x="4668061" y="5781055"/>
            <a:ext cx="895" cy="109803"/>
          </a:xfrm>
          <a:prstGeom prst="lin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F96CCC9B-3A92-486A-9FE8-67896B0D679A}"/>
              </a:ext>
            </a:extLst>
          </p:cNvPr>
          <p:cNvSpPr txBox="1"/>
          <p:nvPr/>
        </p:nvSpPr>
        <p:spPr>
          <a:xfrm>
            <a:off x="5500030" y="5890858"/>
            <a:ext cx="6930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b="1" i="0" dirty="0" err="1">
                <a:solidFill>
                  <a:srgbClr val="FF4343"/>
                </a:solidFill>
                <a:latin typeface="Consolas" panose="020B0609020204030204" pitchFamily="49" charset="0"/>
              </a:rPr>
              <a:t>expr</a:t>
            </a:r>
            <a:endParaRPr lang="pt-BR" dirty="0"/>
          </a:p>
        </p:txBody>
      </p:sp>
      <p:cxnSp>
        <p:nvCxnSpPr>
          <p:cNvPr id="110" name="Conector reto 109">
            <a:extLst>
              <a:ext uri="{FF2B5EF4-FFF2-40B4-BE49-F238E27FC236}">
                <a16:creationId xmlns:a16="http://schemas.microsoft.com/office/drawing/2014/main" id="{50116258-0B5B-4C2C-8886-791550052057}"/>
              </a:ext>
            </a:extLst>
          </p:cNvPr>
          <p:cNvCxnSpPr>
            <a:cxnSpLocks/>
          </p:cNvCxnSpPr>
          <p:nvPr/>
        </p:nvCxnSpPr>
        <p:spPr>
          <a:xfrm>
            <a:off x="5845638" y="5781055"/>
            <a:ext cx="895" cy="105306"/>
          </a:xfrm>
          <a:prstGeom prst="lin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DAAA6038-E6BC-44D4-BD0F-F13DB99C4BC0}"/>
              </a:ext>
            </a:extLst>
          </p:cNvPr>
          <p:cNvSpPr txBox="1"/>
          <p:nvPr/>
        </p:nvSpPr>
        <p:spPr>
          <a:xfrm>
            <a:off x="6425934" y="5877367"/>
            <a:ext cx="8589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b="1" i="0" dirty="0" err="1">
                <a:solidFill>
                  <a:srgbClr val="FF4343"/>
                </a:solidFill>
                <a:latin typeface="Consolas" panose="020B0609020204030204" pitchFamily="49" charset="0"/>
              </a:rPr>
              <a:t>expr</a:t>
            </a:r>
            <a:r>
              <a:rPr lang="pt-BR" sz="1800" b="1" i="0" dirty="0">
                <a:solidFill>
                  <a:srgbClr val="FF4343"/>
                </a:solidFill>
                <a:latin typeface="Consolas" panose="020B0609020204030204" pitchFamily="49" charset="0"/>
              </a:rPr>
              <a:t>;</a:t>
            </a:r>
            <a:endParaRPr lang="pt-BR" dirty="0"/>
          </a:p>
        </p:txBody>
      </p:sp>
      <p:cxnSp>
        <p:nvCxnSpPr>
          <p:cNvPr id="132" name="Conector reto 131">
            <a:extLst>
              <a:ext uri="{FF2B5EF4-FFF2-40B4-BE49-F238E27FC236}">
                <a16:creationId xmlns:a16="http://schemas.microsoft.com/office/drawing/2014/main" id="{AFFD7025-9EED-4B69-8B3E-67C4770F0525}"/>
              </a:ext>
            </a:extLst>
          </p:cNvPr>
          <p:cNvCxnSpPr>
            <a:cxnSpLocks/>
          </p:cNvCxnSpPr>
          <p:nvPr/>
        </p:nvCxnSpPr>
        <p:spPr>
          <a:xfrm>
            <a:off x="6855433" y="5776558"/>
            <a:ext cx="895" cy="105306"/>
          </a:xfrm>
          <a:prstGeom prst="lin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CaixaDeTexto 138">
            <a:extLst>
              <a:ext uri="{FF2B5EF4-FFF2-40B4-BE49-F238E27FC236}">
                <a16:creationId xmlns:a16="http://schemas.microsoft.com/office/drawing/2014/main" id="{D59CC91A-FC88-4808-A867-7D51EB6EB5F0}"/>
              </a:ext>
            </a:extLst>
          </p:cNvPr>
          <p:cNvSpPr txBox="1"/>
          <p:nvPr/>
        </p:nvSpPr>
        <p:spPr>
          <a:xfrm>
            <a:off x="5717142" y="3476653"/>
            <a:ext cx="405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EOF</a:t>
            </a:r>
          </a:p>
        </p:txBody>
      </p:sp>
      <p:sp>
        <p:nvSpPr>
          <p:cNvPr id="140" name="CaixaDeTexto 139">
            <a:extLst>
              <a:ext uri="{FF2B5EF4-FFF2-40B4-BE49-F238E27FC236}">
                <a16:creationId xmlns:a16="http://schemas.microsoft.com/office/drawing/2014/main" id="{D8CB46C5-E9D7-4A86-9E4B-C928ED65B9AA}"/>
              </a:ext>
            </a:extLst>
          </p:cNvPr>
          <p:cNvSpPr txBox="1"/>
          <p:nvPr/>
        </p:nvSpPr>
        <p:spPr>
          <a:xfrm>
            <a:off x="3101533" y="5890786"/>
            <a:ext cx="6930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ϵ</a:t>
            </a:r>
            <a:endParaRPr lang="pt-BR" b="1" dirty="0"/>
          </a:p>
        </p:txBody>
      </p:sp>
      <p:cxnSp>
        <p:nvCxnSpPr>
          <p:cNvPr id="141" name="Conector reto 140">
            <a:extLst>
              <a:ext uri="{FF2B5EF4-FFF2-40B4-BE49-F238E27FC236}">
                <a16:creationId xmlns:a16="http://schemas.microsoft.com/office/drawing/2014/main" id="{29C0C546-6952-4D53-BAA1-2BFE66489E00}"/>
              </a:ext>
            </a:extLst>
          </p:cNvPr>
          <p:cNvCxnSpPr>
            <a:cxnSpLocks/>
          </p:cNvCxnSpPr>
          <p:nvPr/>
        </p:nvCxnSpPr>
        <p:spPr>
          <a:xfrm>
            <a:off x="3447141" y="5780983"/>
            <a:ext cx="895" cy="109803"/>
          </a:xfrm>
          <a:prstGeom prst="lin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0770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0922E-6 4.44444E-6 L 0.04454 -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7" y="-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931E-6 4.44444E-6 L 0.03125 0.0002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454 -0.00093 L 0.09807 -0.0009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8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807 -0.00093 L 0.14261 -0.0018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7" y="-4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126 0.00023 L 0.0702 -0.0004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02 -0.00046 L 0.10484 -0.0004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2" y="2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261 -0.00185 L 0.19041 -0.00255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041 -0.00255 L 0.24043 -0.00255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7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484 -0.00046 L 0.13571 -0.0004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0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043 -0.00255 L 0.27507 -0.0030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2" y="-23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571 -0.00046 L 0.17179 -0.00047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179 -0.00047 L 0.23 -0.00093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4" y="-2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507 -0.00301 L 0.32521 -0.00348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1" y="-23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109" grpId="0"/>
      <p:bldP spid="131" grpId="0"/>
      <p:bldP spid="139" grpId="0"/>
      <p:bldP spid="14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5D8A7-2352-4B52-9451-93C045624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Sintática Descendente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D35561-D8E2-4A25-B4CD-3F15A9493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seleção de uma produção </a:t>
            </a:r>
            <a:r>
              <a:rPr lang="pt-BR" dirty="0"/>
              <a:t>pode envolver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tentativa e erro</a:t>
            </a:r>
          </a:p>
          <a:p>
            <a:pPr lvl="1"/>
            <a:r>
              <a:rPr lang="pt-BR" dirty="0"/>
              <a:t>Se houver mais de uma produção viável</a:t>
            </a:r>
          </a:p>
          <a:p>
            <a:pPr lvl="2"/>
            <a:r>
              <a:rPr lang="pt-BR" dirty="0"/>
              <a:t>Tentamos a produção e se ela falhar recuamos e tentamos outra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Esse processo de recuo não é desejável e é possível evitá-lo </a:t>
            </a:r>
            <a:br>
              <a:rPr lang="pt-BR" dirty="0"/>
            </a:br>
            <a:r>
              <a:rPr lang="pt-BR" dirty="0"/>
              <a:t>através de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analisador sintático preditivo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88A9C526-2372-4696-93B8-9163C11FC8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860568"/>
              </p:ext>
            </p:extLst>
          </p:nvPr>
        </p:nvGraphicFramePr>
        <p:xfrm>
          <a:off x="2205980" y="3356992"/>
          <a:ext cx="5166598" cy="1077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102">
                  <a:extLst>
                    <a:ext uri="{9D8B030D-6E8A-4147-A177-3AD203B41FA5}">
                      <a16:colId xmlns:a16="http://schemas.microsoft.com/office/drawing/2014/main" val="2838521507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067344916"/>
                    </a:ext>
                  </a:extLst>
                </a:gridCol>
                <a:gridCol w="3942464">
                  <a:extLst>
                    <a:ext uri="{9D8B030D-6E8A-4147-A177-3AD203B41FA5}">
                      <a16:colId xmlns:a16="http://schemas.microsoft.com/office/drawing/2014/main" val="1699082163"/>
                    </a:ext>
                  </a:extLst>
                </a:gridCol>
              </a:tblGrid>
              <a:tr h="269405">
                <a:tc>
                  <a:txBody>
                    <a:bodyPr/>
                    <a:lstStyle/>
                    <a:p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sz="14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endParaRPr lang="pt-BR" sz="1400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2932135"/>
                  </a:ext>
                </a:extLst>
              </a:tr>
              <a:tr h="269405"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sz="14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4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pt-BR" sz="14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sz="14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4429497"/>
                  </a:ext>
                </a:extLst>
              </a:tr>
              <a:tr h="269405"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pt-BR" sz="14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optexpr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pt-BR" sz="14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optexpr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pt-BR" sz="14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optexpr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pt-BR" sz="14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sz="14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1738846"/>
                  </a:ext>
                </a:extLst>
              </a:tr>
              <a:tr h="269405"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pt-BR" sz="14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init</a:t>
                      </a:r>
                      <a:r>
                        <a:rPr lang="pt-BR" sz="14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pt-BR" sz="1400" i="1" dirty="0">
                          <a:latin typeface="Consolas" panose="020B0609020204030204" pitchFamily="49" charset="0"/>
                        </a:rPr>
                        <a:t> container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pt-BR" sz="14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sz="14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27293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649142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75025-E7D1-4170-A1BE-243B6EF92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Analisador Sintático Preditivo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072446-3AB3-4009-9CB9-289C05465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analisador sintático preditivo </a:t>
            </a:r>
            <a:r>
              <a:rPr lang="pt-BR" dirty="0"/>
              <a:t>é um tipo </a:t>
            </a:r>
            <a:br>
              <a:rPr lang="pt-BR" dirty="0"/>
            </a:br>
            <a:r>
              <a:rPr lang="pt-BR" dirty="0"/>
              <a:t>simples de analisador descendente recursivo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Análise descendente recursiva </a:t>
            </a:r>
            <a:r>
              <a:rPr lang="pt-BR" dirty="0"/>
              <a:t>é um método de análise sintática:</a:t>
            </a:r>
          </a:p>
          <a:p>
            <a:pPr lvl="2"/>
            <a:r>
              <a:rPr lang="pt-BR" dirty="0"/>
              <a:t>Funções recursivas são usadas para processar a entrada</a:t>
            </a:r>
          </a:p>
          <a:p>
            <a:pPr lvl="2"/>
            <a:r>
              <a:rPr lang="pt-BR" dirty="0"/>
              <a:t>Uma função é associada a cada não-terminal da gramática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2F574151-EC08-43DE-9B7E-0BB74D364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282963"/>
              </p:ext>
            </p:extLst>
          </p:nvPr>
        </p:nvGraphicFramePr>
        <p:xfrm>
          <a:off x="2133972" y="4293096"/>
          <a:ext cx="5006293" cy="17281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3851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3744410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endParaRPr lang="pt-BR" sz="1600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sz="16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pt-BR" sz="16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4587684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endParaRPr lang="pt-BR" sz="160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pt-BR" sz="16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optexpr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optexpr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optexpr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pt-BR" sz="160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rgbClr val="FF4343"/>
                          </a:solidFill>
                        </a:rPr>
                        <a:t>    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sz="160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644875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optexpr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endParaRPr lang="pt-BR" sz="1600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9212568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ϵ</a:t>
                      </a:r>
                      <a:endParaRPr lang="pt-BR" sz="1600" b="1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7444485"/>
                  </a:ext>
                </a:extLst>
              </a:tr>
            </a:tbl>
          </a:graphicData>
        </a:graphic>
      </p:graphicFrame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CED83D6-97EA-40C1-954A-DD90F5F21D01}"/>
              </a:ext>
            </a:extLst>
          </p:cNvPr>
          <p:cNvSpPr/>
          <p:nvPr/>
        </p:nvSpPr>
        <p:spPr>
          <a:xfrm>
            <a:off x="7606580" y="4941168"/>
            <a:ext cx="2232248" cy="720080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D805E77-33B5-4399-AD8F-B76325774113}"/>
              </a:ext>
            </a:extLst>
          </p:cNvPr>
          <p:cNvSpPr txBox="1"/>
          <p:nvPr/>
        </p:nvSpPr>
        <p:spPr>
          <a:xfrm>
            <a:off x="7606580" y="4475275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</a:rPr>
              <a:t>Funções: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A32EC65-95EB-4CFD-8943-CDD8B6E49A0E}"/>
              </a:ext>
            </a:extLst>
          </p:cNvPr>
          <p:cNvSpPr txBox="1"/>
          <p:nvPr/>
        </p:nvSpPr>
        <p:spPr>
          <a:xfrm>
            <a:off x="7790870" y="4996544"/>
            <a:ext cx="19039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inst</a:t>
            </a:r>
            <a:r>
              <a:rPr lang="pt-BR" sz="16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optexpr</a:t>
            </a:r>
            <a:r>
              <a:rPr lang="pt-BR" sz="1600" dirty="0">
                <a:latin typeface="Consolas" panose="020B0609020204030204" pitchFamily="49" charset="0"/>
              </a:rPr>
              <a:t>();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487409659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EDAA0E-DA04-4B96-84DC-22A518C7A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Analisador Sintático Preditivo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FF3A7A-A1FF-46E7-AD38-ED0AAD5EA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As funções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imitam o corpo</a:t>
            </a:r>
            <a:r>
              <a:rPr lang="pt-BR" dirty="0"/>
              <a:t> de uma produção</a:t>
            </a:r>
          </a:p>
          <a:p>
            <a:pPr lvl="1"/>
            <a:r>
              <a:rPr lang="pt-BR" dirty="0"/>
              <a:t>Os símbolos do corpo são processados da esquerda para a direita:</a:t>
            </a:r>
          </a:p>
          <a:p>
            <a:pPr lvl="2"/>
            <a:r>
              <a:rPr lang="pt-BR" dirty="0"/>
              <a:t>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não-terminal: </a:t>
            </a:r>
          </a:p>
          <a:p>
            <a:pPr lvl="3"/>
            <a:r>
              <a:rPr lang="pt-BR" dirty="0"/>
              <a:t>Se torna uma chamada de função</a:t>
            </a:r>
          </a:p>
          <a:p>
            <a:pPr lvl="2"/>
            <a:r>
              <a:rPr lang="pt-BR" dirty="0"/>
              <a:t>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terminal:</a:t>
            </a:r>
            <a:r>
              <a:rPr lang="pt-BR" dirty="0"/>
              <a:t> </a:t>
            </a:r>
          </a:p>
          <a:p>
            <a:pPr lvl="3"/>
            <a:r>
              <a:rPr lang="pt-BR" dirty="0"/>
              <a:t>Se casar com o símbolo </a:t>
            </a:r>
            <a:r>
              <a:rPr lang="pt-BR" b="1" i="1" dirty="0" err="1"/>
              <a:t>lookahead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provoca a leitura do próximo </a:t>
            </a:r>
            <a:br>
              <a:rPr lang="pt-BR" dirty="0"/>
            </a:br>
            <a:r>
              <a:rPr lang="pt-BR" dirty="0"/>
              <a:t>símbolo da entrada</a:t>
            </a:r>
          </a:p>
          <a:p>
            <a:pPr lvl="3"/>
            <a:r>
              <a:rPr lang="pt-BR" dirty="0"/>
              <a:t>Se não casar com o símbolo </a:t>
            </a:r>
            <a:br>
              <a:rPr lang="pt-BR" dirty="0"/>
            </a:br>
            <a:r>
              <a:rPr lang="pt-BR" b="1" i="1" dirty="0" err="1"/>
              <a:t>lookahead</a:t>
            </a:r>
            <a:r>
              <a:rPr lang="pt-BR" dirty="0"/>
              <a:t> gera um </a:t>
            </a:r>
            <a:br>
              <a:rPr lang="pt-BR" dirty="0"/>
            </a:br>
            <a:r>
              <a:rPr lang="pt-BR" dirty="0"/>
              <a:t>erro de sintaxe</a:t>
            </a:r>
          </a:p>
          <a:p>
            <a:pPr lvl="1"/>
            <a:endParaRPr lang="pt-BR" dirty="0"/>
          </a:p>
        </p:txBody>
      </p:sp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3CF485B1-36B5-4F85-B15C-EC5DC5A80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143560"/>
              </p:ext>
            </p:extLst>
          </p:nvPr>
        </p:nvGraphicFramePr>
        <p:xfrm>
          <a:off x="6814492" y="4149080"/>
          <a:ext cx="4536504" cy="17281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2465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261003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3393036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sz="14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endParaRPr lang="pt-BR" sz="1400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sz="14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4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pt-BR" sz="14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sz="14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4587684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pt-BR" sz="14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optexpr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pt-BR" sz="14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optexpr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pt-BR" sz="14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optexpr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pt-BR" sz="140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rgbClr val="FF4343"/>
                          </a:solidFill>
                        </a:rPr>
                        <a:t>    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sz="140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644875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optexpr</a:t>
                      </a:r>
                      <a:endParaRPr lang="pt-BR" sz="14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endParaRPr lang="pt-BR" sz="1400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9212568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ϵ</a:t>
                      </a:r>
                      <a:endParaRPr lang="pt-BR" sz="1400" b="1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7444485"/>
                  </a:ext>
                </a:extLst>
              </a:tr>
            </a:tbl>
          </a:graphicData>
        </a:graphic>
      </p:graphicFrame>
      <p:sp>
        <p:nvSpPr>
          <p:cNvPr id="12" name="CaixaDeTexto 11">
            <a:extLst>
              <a:ext uri="{FF2B5EF4-FFF2-40B4-BE49-F238E27FC236}">
                <a16:creationId xmlns:a16="http://schemas.microsoft.com/office/drawing/2014/main" id="{FC41ED54-65FF-4D85-BAD9-BBB909A55567}"/>
              </a:ext>
            </a:extLst>
          </p:cNvPr>
          <p:cNvSpPr txBox="1"/>
          <p:nvPr/>
        </p:nvSpPr>
        <p:spPr>
          <a:xfrm>
            <a:off x="7429731" y="340862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Gramática</a:t>
            </a:r>
          </a:p>
        </p:txBody>
      </p:sp>
    </p:spTree>
    <p:extLst>
      <p:ext uri="{BB962C8B-B14F-4D97-AF65-F5344CB8AC3E}">
        <p14:creationId xmlns:p14="http://schemas.microsoft.com/office/powerpoint/2010/main" val="1576580039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75025-E7D1-4170-A1BE-243B6EF92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Analisador Sintático Preditivo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072446-3AB3-4009-9CB9-289C05465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Em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analisador sintático preditivo</a:t>
            </a:r>
            <a:r>
              <a:rPr lang="pt-BR" dirty="0"/>
              <a:t>: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O símbolo </a:t>
            </a:r>
            <a:r>
              <a:rPr lang="pt-BR" b="1" i="1" dirty="0" err="1"/>
              <a:t>lookahead</a:t>
            </a:r>
            <a:r>
              <a:rPr lang="pt-BR" dirty="0"/>
              <a:t> determina </a:t>
            </a:r>
            <a:br>
              <a:rPr lang="pt-BR" dirty="0"/>
            </a:br>
            <a:r>
              <a:rPr lang="pt-BR" dirty="0"/>
              <a:t>a escolha da próxima produção </a:t>
            </a:r>
            <a:br>
              <a:rPr lang="pt-BR" dirty="0"/>
            </a:br>
            <a:r>
              <a:rPr lang="pt-BR" dirty="0"/>
              <a:t>(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 forma não ambígua</a:t>
            </a:r>
            <a:r>
              <a:rPr lang="pt-BR" dirty="0"/>
              <a:t>)</a:t>
            </a:r>
          </a:p>
          <a:p>
            <a:endParaRPr lang="pt-BR" dirty="0"/>
          </a:p>
          <a:p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endParaRPr lang="pt-BR" dirty="0"/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259E0D1C-F740-492A-84D4-5679610C9DDD}"/>
              </a:ext>
            </a:extLst>
          </p:cNvPr>
          <p:cNvGrpSpPr/>
          <p:nvPr/>
        </p:nvGrpSpPr>
        <p:grpSpPr>
          <a:xfrm>
            <a:off x="1671332" y="4365104"/>
            <a:ext cx="4580611" cy="1126294"/>
            <a:chOff x="6432011" y="3284984"/>
            <a:chExt cx="4580611" cy="1126294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EB6BE20E-611A-4A81-8EC5-B0C5EDCFEFBA}"/>
                </a:ext>
              </a:extLst>
            </p:cNvPr>
            <p:cNvSpPr txBox="1"/>
            <p:nvPr/>
          </p:nvSpPr>
          <p:spPr>
            <a:xfrm>
              <a:off x="6432011" y="4041946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Entrada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A5CCF7FF-4C8D-4502-BF16-A4E2D178FB19}"/>
                </a:ext>
              </a:extLst>
            </p:cNvPr>
            <p:cNvGrpSpPr/>
            <p:nvPr/>
          </p:nvGrpSpPr>
          <p:grpSpPr>
            <a:xfrm>
              <a:off x="7532555" y="4041946"/>
              <a:ext cx="3480067" cy="369332"/>
              <a:chOff x="2274367" y="4795562"/>
              <a:chExt cx="3480067" cy="369332"/>
            </a:xfrm>
          </p:grpSpPr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2BA7540A-928A-43EE-869B-44E78A445714}"/>
                  </a:ext>
                </a:extLst>
              </p:cNvPr>
              <p:cNvSpPr txBox="1"/>
              <p:nvPr/>
            </p:nvSpPr>
            <p:spPr>
              <a:xfrm>
                <a:off x="2274367" y="4795562"/>
                <a:ext cx="564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for</a:t>
                </a:r>
              </a:p>
            </p:txBody>
          </p:sp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DEF87281-76A7-4377-98B5-E9BF12B3E9B1}"/>
                  </a:ext>
                </a:extLst>
              </p:cNvPr>
              <p:cNvSpPr txBox="1"/>
              <p:nvPr/>
            </p:nvSpPr>
            <p:spPr>
              <a:xfrm>
                <a:off x="2728405" y="4795562"/>
                <a:ext cx="272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>
                    <a:solidFill>
                      <a:srgbClr val="FF4343"/>
                    </a:solidFill>
                  </a:rPr>
                  <a:t>(</a:t>
                </a:r>
              </a:p>
            </p:txBody>
          </p:sp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83E93E47-DEBE-4EA1-9BB4-D8FFC5374529}"/>
                  </a:ext>
                </a:extLst>
              </p:cNvPr>
              <p:cNvSpPr txBox="1"/>
              <p:nvPr/>
            </p:nvSpPr>
            <p:spPr>
              <a:xfrm>
                <a:off x="3070076" y="4795562"/>
                <a:ext cx="3823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solidFill>
                      <a:srgbClr val="FF4343"/>
                    </a:solidFill>
                  </a:rPr>
                  <a:t>;</a:t>
                </a:r>
              </a:p>
            </p:txBody>
          </p:sp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D37DDE0E-D3C9-494A-872E-DBC32C65E469}"/>
                  </a:ext>
                </a:extLst>
              </p:cNvPr>
              <p:cNvSpPr txBox="1"/>
              <p:nvPr/>
            </p:nvSpPr>
            <p:spPr>
              <a:xfrm>
                <a:off x="3269677" y="4795562"/>
                <a:ext cx="6998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 err="1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expr</a:t>
                </a:r>
                <a:endParaRPr lang="pt-BR" b="1" dirty="0">
                  <a:solidFill>
                    <a:srgbClr val="FF4343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0EA6A56-2CF1-4AD2-9558-1F8E025F6106}"/>
                  </a:ext>
                </a:extLst>
              </p:cNvPr>
              <p:cNvSpPr txBox="1"/>
              <p:nvPr/>
            </p:nvSpPr>
            <p:spPr>
              <a:xfrm>
                <a:off x="3934172" y="4795562"/>
                <a:ext cx="3823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solidFill>
                      <a:srgbClr val="FF4343"/>
                    </a:solidFill>
                  </a:rPr>
                  <a:t>;</a:t>
                </a:r>
              </a:p>
            </p:txBody>
          </p:sp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16B9FCBF-8F2A-442C-AB8E-FDBD56440DBA}"/>
                  </a:ext>
                </a:extLst>
              </p:cNvPr>
              <p:cNvSpPr txBox="1"/>
              <p:nvPr/>
            </p:nvSpPr>
            <p:spPr>
              <a:xfrm>
                <a:off x="4133773" y="4795562"/>
                <a:ext cx="6998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 err="1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expr</a:t>
                </a:r>
                <a:endParaRPr lang="pt-BR" b="1" dirty="0">
                  <a:solidFill>
                    <a:srgbClr val="FF4343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9D545418-7299-42BD-9557-8E4936EFADE8}"/>
                  </a:ext>
                </a:extLst>
              </p:cNvPr>
              <p:cNvSpPr txBox="1"/>
              <p:nvPr/>
            </p:nvSpPr>
            <p:spPr>
              <a:xfrm>
                <a:off x="4726260" y="4795562"/>
                <a:ext cx="3823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solidFill>
                      <a:srgbClr val="FF4343"/>
                    </a:solidFill>
                  </a:rPr>
                  <a:t>)</a:t>
                </a:r>
              </a:p>
            </p:txBody>
          </p: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637FD1A9-46E2-41DC-85D5-518B6E43E06B}"/>
                  </a:ext>
                </a:extLst>
              </p:cNvPr>
              <p:cNvSpPr txBox="1"/>
              <p:nvPr/>
            </p:nvSpPr>
            <p:spPr>
              <a:xfrm>
                <a:off x="4936581" y="4795562"/>
                <a:ext cx="817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 err="1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expr</a:t>
                </a:r>
                <a:r>
                  <a:rPr lang="pt-BR" b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;</a:t>
                </a:r>
              </a:p>
            </p:txBody>
          </p:sp>
        </p:grp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2317A5B7-88F5-44DC-87A4-3B548496F2AC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7814844" y="3754698"/>
              <a:ext cx="0" cy="2872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045811BD-6E13-4CB9-80C6-B0BF94CEFE36}"/>
                </a:ext>
              </a:extLst>
            </p:cNvPr>
            <p:cNvSpPr/>
            <p:nvPr/>
          </p:nvSpPr>
          <p:spPr>
            <a:xfrm>
              <a:off x="7102524" y="3284984"/>
              <a:ext cx="13244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 err="1">
                  <a:latin typeface="Consolas" panose="020B0609020204030204" pitchFamily="49" charset="0"/>
                </a:rPr>
                <a:t>lookahead</a:t>
              </a:r>
              <a:endParaRPr lang="pt-BR" dirty="0">
                <a:latin typeface="Consolas" panose="020B0609020204030204" pitchFamily="49" charset="0"/>
              </a:endParaRPr>
            </a:p>
          </p:txBody>
        </p:sp>
      </p:grp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B40CB81-9247-477A-89C1-0F12BD274FD4}"/>
              </a:ext>
            </a:extLst>
          </p:cNvPr>
          <p:cNvSpPr txBox="1"/>
          <p:nvPr/>
        </p:nvSpPr>
        <p:spPr>
          <a:xfrm>
            <a:off x="6886499" y="2780928"/>
            <a:ext cx="42484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inst</a:t>
            </a:r>
            <a:r>
              <a:rPr lang="pt-BR" sz="1600" dirty="0">
                <a:latin typeface="Consolas" panose="020B0609020204030204" pitchFamily="49" charset="0"/>
              </a:rPr>
              <a:t>() 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switch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 err="1">
                <a:latin typeface="Consolas" panose="020B0609020204030204" pitchFamily="49" charset="0"/>
              </a:rPr>
              <a:t>lookahead</a:t>
            </a:r>
            <a:r>
              <a:rPr lang="pt-BR" sz="1600" dirty="0">
                <a:latin typeface="Consolas" panose="020B0609020204030204" pitchFamily="49" charset="0"/>
              </a:rPr>
              <a:t>) 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{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case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FF4343"/>
                </a:solidFill>
                <a:latin typeface="Consolas" panose="020B0609020204030204" pitchFamily="49" charset="0"/>
              </a:rPr>
              <a:t>expr</a:t>
            </a:r>
            <a:r>
              <a:rPr lang="pt-BR" sz="1600" dirty="0">
                <a:latin typeface="Consolas" panose="020B0609020204030204" pitchFamily="49" charset="0"/>
              </a:rPr>
              <a:t>: ... </a:t>
            </a:r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break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case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FF4343"/>
                </a:solidFill>
                <a:latin typeface="Consolas" panose="020B0609020204030204" pitchFamily="49" charset="0"/>
              </a:rPr>
              <a:t>if</a:t>
            </a:r>
            <a:r>
              <a:rPr lang="pt-BR" sz="1600" dirty="0">
                <a:latin typeface="Consolas" panose="020B0609020204030204" pitchFamily="49" charset="0"/>
              </a:rPr>
              <a:t>: ... </a:t>
            </a:r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break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case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for</a:t>
            </a:r>
            <a:r>
              <a:rPr lang="pt-BR" sz="1600" dirty="0">
                <a:latin typeface="Consolas" panose="020B0609020204030204" pitchFamily="49" charset="0"/>
              </a:rPr>
              <a:t>: ...</a:t>
            </a:r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break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default</a:t>
            </a:r>
            <a:r>
              <a:rPr lang="pt-BR" sz="1600" dirty="0">
                <a:latin typeface="Consolas" panose="020B0609020204030204" pitchFamily="49" charset="0"/>
              </a:rPr>
              <a:t>: print(</a:t>
            </a:r>
            <a:r>
              <a:rPr lang="pt-BR" sz="1600" dirty="0">
                <a:solidFill>
                  <a:srgbClr val="FF7575"/>
                </a:solidFill>
                <a:latin typeface="Consolas" panose="020B0609020204030204" pitchFamily="49" charset="0"/>
              </a:rPr>
              <a:t>"syntax error"</a:t>
            </a:r>
            <a:r>
              <a:rPr lang="pt-BR" sz="16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7423747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8BADCA-1789-44A5-82FB-FB66F9498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Analisador Sintático Preditivo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C86A1C-524C-41F8-A309-415B8F9CF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Implementação do analisador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63A8F06-790B-4F9C-AEA6-5FF24DD4D21D}"/>
              </a:ext>
            </a:extLst>
          </p:cNvPr>
          <p:cNvSpPr txBox="1"/>
          <p:nvPr/>
        </p:nvSpPr>
        <p:spPr>
          <a:xfrm>
            <a:off x="6865346" y="1988840"/>
            <a:ext cx="455765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inst</a:t>
            </a:r>
            <a:r>
              <a:rPr lang="pt-BR" sz="1400" dirty="0">
                <a:latin typeface="Consolas" panose="020B0609020204030204" pitchFamily="49" charset="0"/>
              </a:rPr>
              <a:t>() 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switch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dirty="0" err="1">
                <a:latin typeface="Consolas" panose="020B0609020204030204" pitchFamily="49" charset="0"/>
              </a:rPr>
              <a:t>lookahead</a:t>
            </a:r>
            <a:r>
              <a:rPr lang="pt-BR" sz="1400" dirty="0">
                <a:latin typeface="Consolas" panose="020B0609020204030204" pitchFamily="49" charset="0"/>
              </a:rPr>
              <a:t>) 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case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FF4343"/>
                </a:solidFill>
                <a:latin typeface="Consolas" panose="020B0609020204030204" pitchFamily="49" charset="0"/>
              </a:rPr>
              <a:t>expr</a:t>
            </a:r>
            <a:r>
              <a:rPr lang="pt-BR" sz="1400" dirty="0">
                <a:latin typeface="Consolas" panose="020B0609020204030204" pitchFamily="49" charset="0"/>
              </a:rPr>
              <a:t>: 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match(</a:t>
            </a:r>
            <a:r>
              <a:rPr lang="pt-BR" sz="1400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expr</a:t>
            </a:r>
            <a:r>
              <a:rPr lang="pt-BR" sz="1400" dirty="0">
                <a:latin typeface="Consolas" panose="020B0609020204030204" pitchFamily="49" charset="0"/>
              </a:rPr>
              <a:t>); match(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';'</a:t>
            </a:r>
            <a:r>
              <a:rPr lang="pt-BR" sz="1400" dirty="0">
                <a:latin typeface="Consolas" panose="020B0609020204030204" pitchFamily="49" charset="0"/>
              </a:rPr>
              <a:t>);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break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case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FF4343"/>
                </a:solidFill>
                <a:latin typeface="Consolas" panose="020B0609020204030204" pitchFamily="49" charset="0"/>
              </a:rPr>
              <a:t>if</a:t>
            </a:r>
            <a:r>
              <a:rPr lang="pt-BR" sz="1400" dirty="0">
                <a:latin typeface="Consolas" panose="020B0609020204030204" pitchFamily="49" charset="0"/>
              </a:rPr>
              <a:t>:   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match(</a:t>
            </a:r>
            <a:r>
              <a:rPr lang="pt-BR" sz="1400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if</a:t>
            </a:r>
            <a:r>
              <a:rPr lang="pt-BR" sz="1400" dirty="0">
                <a:latin typeface="Consolas" panose="020B0609020204030204" pitchFamily="49" charset="0"/>
              </a:rPr>
              <a:t>); match(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'('</a:t>
            </a:r>
            <a:r>
              <a:rPr lang="pt-BR" sz="1400" dirty="0">
                <a:latin typeface="Consolas" panose="020B0609020204030204" pitchFamily="49" charset="0"/>
              </a:rPr>
              <a:t>); match(</a:t>
            </a:r>
            <a:r>
              <a:rPr lang="pt-BR" sz="1400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expr</a:t>
            </a:r>
            <a:r>
              <a:rPr lang="pt-BR" sz="1400" dirty="0">
                <a:latin typeface="Consolas" panose="020B0609020204030204" pitchFamily="49" charset="0"/>
              </a:rPr>
              <a:t>); 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match(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')'</a:t>
            </a:r>
            <a:r>
              <a:rPr lang="pt-BR" sz="1400" dirty="0">
                <a:latin typeface="Consolas" panose="020B0609020204030204" pitchFamily="49" charset="0"/>
              </a:rPr>
              <a:t>); </a:t>
            </a:r>
            <a:r>
              <a:rPr lang="pt-BR" sz="1400" dirty="0" err="1">
                <a:latin typeface="Consolas" panose="020B0609020204030204" pitchFamily="49" charset="0"/>
              </a:rPr>
              <a:t>inst</a:t>
            </a:r>
            <a:r>
              <a:rPr lang="pt-BR" sz="1400" dirty="0">
                <a:latin typeface="Consolas" panose="020B0609020204030204" pitchFamily="49" charset="0"/>
              </a:rPr>
              <a:t>();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break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case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FF4343"/>
                </a:solidFill>
                <a:latin typeface="Consolas" panose="020B0609020204030204" pitchFamily="49" charset="0"/>
              </a:rPr>
              <a:t>for</a:t>
            </a:r>
            <a:r>
              <a:rPr lang="pt-BR" sz="1400" dirty="0">
                <a:latin typeface="Consolas" panose="020B0609020204030204" pitchFamily="49" charset="0"/>
              </a:rPr>
              <a:t>:  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match(</a:t>
            </a:r>
            <a:r>
              <a:rPr lang="pt-BR" sz="1400" b="1" dirty="0">
                <a:solidFill>
                  <a:srgbClr val="FF4343"/>
                </a:solidFill>
                <a:latin typeface="Consolas" panose="020B0609020204030204" pitchFamily="49" charset="0"/>
              </a:rPr>
              <a:t>for</a:t>
            </a:r>
            <a:r>
              <a:rPr lang="pt-BR" sz="1400" dirty="0">
                <a:latin typeface="Consolas" panose="020B0609020204030204" pitchFamily="49" charset="0"/>
              </a:rPr>
              <a:t>); match(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'('</a:t>
            </a:r>
            <a:r>
              <a:rPr lang="pt-BR" sz="1400" dirty="0">
                <a:latin typeface="Consolas" panose="020B0609020204030204" pitchFamily="49" charset="0"/>
              </a:rPr>
              <a:t>); </a:t>
            </a:r>
            <a:r>
              <a:rPr lang="pt-BR" sz="1400" dirty="0" err="1">
                <a:latin typeface="Consolas" panose="020B0609020204030204" pitchFamily="49" charset="0"/>
              </a:rPr>
              <a:t>optexpr</a:t>
            </a:r>
            <a:r>
              <a:rPr lang="pt-BR" sz="1400" dirty="0">
                <a:latin typeface="Consolas" panose="020B0609020204030204" pitchFamily="49" charset="0"/>
              </a:rPr>
              <a:t>(); 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match(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';'</a:t>
            </a:r>
            <a:r>
              <a:rPr lang="pt-BR" sz="1400" dirty="0">
                <a:latin typeface="Consolas" panose="020B0609020204030204" pitchFamily="49" charset="0"/>
              </a:rPr>
              <a:t>); </a:t>
            </a:r>
            <a:r>
              <a:rPr lang="pt-BR" sz="1400" dirty="0" err="1">
                <a:latin typeface="Consolas" panose="020B0609020204030204" pitchFamily="49" charset="0"/>
              </a:rPr>
              <a:t>optexpr</a:t>
            </a:r>
            <a:r>
              <a:rPr lang="pt-BR" sz="1400" dirty="0">
                <a:latin typeface="Consolas" panose="020B0609020204030204" pitchFamily="49" charset="0"/>
              </a:rPr>
              <a:t>(); match(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';'</a:t>
            </a:r>
            <a:r>
              <a:rPr lang="pt-BR" sz="1400" dirty="0">
                <a:latin typeface="Consolas" panose="020B0609020204030204" pitchFamily="49" charset="0"/>
              </a:rPr>
              <a:t>); 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latin typeface="Consolas" panose="020B0609020204030204" pitchFamily="49" charset="0"/>
              </a:rPr>
              <a:t>optexpr</a:t>
            </a:r>
            <a:r>
              <a:rPr lang="pt-BR" sz="1400" dirty="0">
                <a:latin typeface="Consolas" panose="020B0609020204030204" pitchFamily="49" charset="0"/>
              </a:rPr>
              <a:t>(); match(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')'</a:t>
            </a:r>
            <a:r>
              <a:rPr lang="pt-BR" sz="1400" dirty="0">
                <a:latin typeface="Consolas" panose="020B0609020204030204" pitchFamily="49" charset="0"/>
              </a:rPr>
              <a:t>); </a:t>
            </a:r>
            <a:r>
              <a:rPr lang="pt-BR" sz="1400" dirty="0" err="1">
                <a:latin typeface="Consolas" panose="020B0609020204030204" pitchFamily="49" charset="0"/>
              </a:rPr>
              <a:t>inst</a:t>
            </a:r>
            <a:r>
              <a:rPr lang="pt-BR" sz="1400" dirty="0">
                <a:latin typeface="Consolas" panose="020B0609020204030204" pitchFamily="49" charset="0"/>
              </a:rPr>
              <a:t>(); </a:t>
            </a:r>
          </a:p>
          <a:p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break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default</a:t>
            </a:r>
            <a:r>
              <a:rPr lang="pt-BR" sz="1400" dirty="0">
                <a:latin typeface="Consolas" panose="020B0609020204030204" pitchFamily="49" charset="0"/>
              </a:rPr>
              <a:t>:   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print(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"syntax error"</a:t>
            </a:r>
            <a:r>
              <a:rPr lang="pt-BR" sz="14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AAC58666-5A33-4A4E-B68D-732419708192}"/>
              </a:ext>
            </a:extLst>
          </p:cNvPr>
          <p:cNvCxnSpPr/>
          <p:nvPr/>
        </p:nvCxnSpPr>
        <p:spPr>
          <a:xfrm>
            <a:off x="6505306" y="1988840"/>
            <a:ext cx="0" cy="388843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8DF2B205-C8F0-4034-B6AE-137C6DC4F0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922955"/>
              </p:ext>
            </p:extLst>
          </p:nvPr>
        </p:nvGraphicFramePr>
        <p:xfrm>
          <a:off x="1204701" y="3234844"/>
          <a:ext cx="5006293" cy="21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3851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3744410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endParaRPr lang="pt-BR" sz="1600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sz="16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pt-BR" sz="16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45876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sz="160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pt-BR" sz="16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optexpr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optexpr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optexpr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pt-BR" sz="160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rgbClr val="FF4343"/>
                          </a:solidFill>
                        </a:rPr>
                        <a:t>    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sz="160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64487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optexpr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endParaRPr lang="pt-BR" sz="1600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92125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ϵ</a:t>
                      </a:r>
                      <a:endParaRPr lang="pt-BR" sz="1600" b="1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7444485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76D303DA-AB05-455C-AEBB-AE6AF91BA89C}"/>
              </a:ext>
            </a:extLst>
          </p:cNvPr>
          <p:cNvSpPr txBox="1"/>
          <p:nvPr/>
        </p:nvSpPr>
        <p:spPr>
          <a:xfrm>
            <a:off x="1204701" y="2636912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Gramática</a:t>
            </a:r>
          </a:p>
        </p:txBody>
      </p:sp>
    </p:spTree>
    <p:extLst>
      <p:ext uri="{BB962C8B-B14F-4D97-AF65-F5344CB8AC3E}">
        <p14:creationId xmlns:p14="http://schemas.microsoft.com/office/powerpoint/2010/main" val="1710114742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2D351347-8E79-4EFE-BBD4-9327269E0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/>
          <a:lstStyle/>
          <a:p>
            <a:r>
              <a:rPr lang="pt-BR" dirty="0"/>
              <a:t>Implementação do analisador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6B299D-92A5-4319-9F62-59EDBA7D6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Analisador Sintático Preditivo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5BDFCD6-FC7F-49FD-BA03-C35E45E7C1F9}"/>
              </a:ext>
            </a:extLst>
          </p:cNvPr>
          <p:cNvSpPr/>
          <p:nvPr/>
        </p:nvSpPr>
        <p:spPr>
          <a:xfrm>
            <a:off x="6805621" y="2163341"/>
            <a:ext cx="446449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optexpr</a:t>
            </a:r>
            <a:r>
              <a:rPr lang="pt-BR" sz="1600" dirty="0">
                <a:latin typeface="Consolas" panose="020B0609020204030204" pitchFamily="49" charset="0"/>
              </a:rPr>
              <a:t>() 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600" dirty="0">
                <a:latin typeface="Consolas" panose="020B0609020204030204" pitchFamily="49" charset="0"/>
              </a:rPr>
              <a:t> (</a:t>
            </a:r>
            <a:r>
              <a:rPr lang="pt-BR" sz="1600" dirty="0" err="1">
                <a:latin typeface="Consolas" panose="020B0609020204030204" pitchFamily="49" charset="0"/>
              </a:rPr>
              <a:t>lookahead</a:t>
            </a:r>
            <a:r>
              <a:rPr lang="pt-BR" sz="1600" dirty="0">
                <a:latin typeface="Consolas" panose="020B0609020204030204" pitchFamily="49" charset="0"/>
              </a:rPr>
              <a:t> == </a:t>
            </a:r>
            <a:r>
              <a:rPr lang="pt-BR" sz="1600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expr</a:t>
            </a:r>
            <a:r>
              <a:rPr lang="pt-BR" sz="1600" dirty="0">
                <a:latin typeface="Consolas" panose="020B0609020204030204" pitchFamily="49" charset="0"/>
              </a:rPr>
              <a:t>) 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  match(</a:t>
            </a:r>
            <a:r>
              <a:rPr lang="pt-BR" sz="1600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expr</a:t>
            </a:r>
            <a:r>
              <a:rPr lang="pt-BR" sz="16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}</a:t>
            </a:r>
          </a:p>
          <a:p>
            <a:endParaRPr lang="pt-BR" sz="1600" dirty="0">
              <a:solidFill>
                <a:schemeClr val="bg2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endParaRPr lang="pt-BR" sz="1600" dirty="0">
              <a:solidFill>
                <a:schemeClr val="bg2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pt-BR" sz="1600" dirty="0">
                <a:latin typeface="Consolas" panose="020B0609020204030204" pitchFamily="49" charset="0"/>
              </a:rPr>
              <a:t> match(</a:t>
            </a: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terminal</a:t>
            </a:r>
            <a:r>
              <a:rPr lang="pt-BR" sz="1600" dirty="0">
                <a:latin typeface="Consolas" panose="020B0609020204030204" pitchFamily="49" charset="0"/>
              </a:rPr>
              <a:t> t) 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600" dirty="0">
                <a:latin typeface="Consolas" panose="020B0609020204030204" pitchFamily="49" charset="0"/>
              </a:rPr>
              <a:t> (t == </a:t>
            </a:r>
            <a:r>
              <a:rPr lang="pt-BR" sz="1600" dirty="0" err="1">
                <a:latin typeface="Consolas" panose="020B0609020204030204" pitchFamily="49" charset="0"/>
              </a:rPr>
              <a:t>lookahead</a:t>
            </a:r>
            <a:r>
              <a:rPr lang="pt-BR" sz="1600" dirty="0">
                <a:latin typeface="Consolas" panose="020B0609020204030204" pitchFamily="49" charset="0"/>
              </a:rPr>
              <a:t>) 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  </a:t>
            </a:r>
            <a:r>
              <a:rPr lang="pt-BR" sz="1600" dirty="0" err="1">
                <a:latin typeface="Consolas" panose="020B0609020204030204" pitchFamily="49" charset="0"/>
              </a:rPr>
              <a:t>lookahead</a:t>
            </a:r>
            <a:r>
              <a:rPr lang="pt-BR" sz="1600" dirty="0">
                <a:latin typeface="Consolas" panose="020B0609020204030204" pitchFamily="49" charset="0"/>
              </a:rPr>
              <a:t> = </a:t>
            </a:r>
            <a:r>
              <a:rPr lang="pt-BR" sz="1600" dirty="0" err="1">
                <a:latin typeface="Consolas" panose="020B0609020204030204" pitchFamily="49" charset="0"/>
              </a:rPr>
              <a:t>next_terminal</a:t>
            </a:r>
            <a:r>
              <a:rPr lang="pt-BR" sz="16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  print(</a:t>
            </a:r>
            <a:r>
              <a:rPr lang="pt-BR" sz="1600" dirty="0">
                <a:solidFill>
                  <a:srgbClr val="FF7575"/>
                </a:solidFill>
                <a:latin typeface="Consolas" panose="020B0609020204030204" pitchFamily="49" charset="0"/>
              </a:rPr>
              <a:t>"syntax error"</a:t>
            </a:r>
            <a:r>
              <a:rPr lang="pt-BR" sz="16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9B66DB5A-E0C3-411A-A10A-80166772800F}"/>
              </a:ext>
            </a:extLst>
          </p:cNvPr>
          <p:cNvCxnSpPr/>
          <p:nvPr/>
        </p:nvCxnSpPr>
        <p:spPr>
          <a:xfrm>
            <a:off x="6505306" y="1988840"/>
            <a:ext cx="0" cy="388843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BD0188B-ECCA-43F5-B5CB-3D9FE42376CF}"/>
              </a:ext>
            </a:extLst>
          </p:cNvPr>
          <p:cNvSpPr txBox="1"/>
          <p:nvPr/>
        </p:nvSpPr>
        <p:spPr>
          <a:xfrm>
            <a:off x="1204701" y="2636912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Gramática</a:t>
            </a:r>
          </a:p>
        </p:txBody>
      </p:sp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3FC5298B-2448-43F3-AA6F-CC751ECC3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2214"/>
              </p:ext>
            </p:extLst>
          </p:nvPr>
        </p:nvGraphicFramePr>
        <p:xfrm>
          <a:off x="1204701" y="3234844"/>
          <a:ext cx="5006293" cy="21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3851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3744410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endParaRPr lang="pt-BR" sz="1600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sz="16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pt-BR" sz="16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45876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sz="160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pt-BR" sz="16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optexpr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optexpr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optexpr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pt-BR" sz="160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rgbClr val="FF4343"/>
                          </a:solidFill>
                        </a:rPr>
                        <a:t>    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sz="160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64487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optexpr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endParaRPr lang="pt-BR" sz="1600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92125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ϵ</a:t>
                      </a:r>
                      <a:endParaRPr lang="pt-BR" sz="1600" b="1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7444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2475587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6D520D-E698-4A00-B5A7-6E3DAAFC6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8F7238-A646-47DB-81C2-115DA8FA1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gramática</a:t>
            </a:r>
            <a:r>
              <a:rPr lang="pt-BR" dirty="0"/>
              <a:t> é formada por um conjunto de produções que descrevem as construções das linguagens</a:t>
            </a:r>
          </a:p>
          <a:p>
            <a:pPr lvl="1"/>
            <a:r>
              <a:rPr lang="pt-BR" dirty="0"/>
              <a:t>Sentenças são válidas se for possível derivá-las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C56231E-E13D-4164-A5FA-A993CC743431}"/>
              </a:ext>
            </a:extLst>
          </p:cNvPr>
          <p:cNvSpPr/>
          <p:nvPr/>
        </p:nvSpPr>
        <p:spPr>
          <a:xfrm>
            <a:off x="8542684" y="2729764"/>
            <a:ext cx="21790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  <a:sym typeface="Wingdings 3" panose="05040102010807070707" pitchFamily="18" charset="2"/>
              </a:rPr>
              <a:t>Derivação de </a:t>
            </a:r>
            <a:br>
              <a:rPr lang="pt-BR" dirty="0">
                <a:sym typeface="Wingdings 3" panose="05040102010807070707" pitchFamily="18" charset="2"/>
              </a:rPr>
            </a:b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9–5+2</a:t>
            </a:r>
            <a:endParaRPr lang="pt-BR" dirty="0">
              <a:solidFill>
                <a:srgbClr val="FF4343"/>
              </a:solidFill>
            </a:endParaRP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E510DF8C-73EE-404C-9347-9BC60796446A}"/>
              </a:ext>
            </a:extLst>
          </p:cNvPr>
          <p:cNvGrpSpPr/>
          <p:nvPr/>
        </p:nvGrpSpPr>
        <p:grpSpPr>
          <a:xfrm>
            <a:off x="7534572" y="3481584"/>
            <a:ext cx="3303823" cy="2737682"/>
            <a:chOff x="7552086" y="3355614"/>
            <a:chExt cx="3303823" cy="2737682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824901C5-CF01-4B5E-B0C9-ED7BE9FBD946}"/>
                </a:ext>
              </a:extLst>
            </p:cNvPr>
            <p:cNvSpPr txBox="1"/>
            <p:nvPr/>
          </p:nvSpPr>
          <p:spPr>
            <a:xfrm>
              <a:off x="9245112" y="335561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2EEB0C42-6D68-424B-9370-E17F86BF77ED}"/>
                </a:ext>
              </a:extLst>
            </p:cNvPr>
            <p:cNvSpPr txBox="1"/>
            <p:nvPr/>
          </p:nvSpPr>
          <p:spPr>
            <a:xfrm>
              <a:off x="8431258" y="400176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E757A080-B126-4CEF-A2AA-3D6F5CAFF5E1}"/>
                </a:ext>
              </a:extLst>
            </p:cNvPr>
            <p:cNvSpPr txBox="1"/>
            <p:nvPr/>
          </p:nvSpPr>
          <p:spPr>
            <a:xfrm>
              <a:off x="9435067" y="399132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8E89A87A-9BA3-4C70-9386-417A89722EA1}"/>
                </a:ext>
              </a:extLst>
            </p:cNvPr>
            <p:cNvSpPr txBox="1"/>
            <p:nvPr/>
          </p:nvSpPr>
          <p:spPr>
            <a:xfrm>
              <a:off x="10038056" y="4001763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digit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FEF47ED3-965E-487E-99FF-00F9F7C9CD71}"/>
                </a:ext>
              </a:extLst>
            </p:cNvPr>
            <p:cNvCxnSpPr>
              <a:stCxn id="6" idx="2"/>
              <a:endCxn id="9" idx="0"/>
            </p:cNvCxnSpPr>
            <p:nvPr/>
          </p:nvCxnSpPr>
          <p:spPr>
            <a:xfrm>
              <a:off x="9590720" y="3724946"/>
              <a:ext cx="856263" cy="2768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DB1DB670-053A-45A0-A854-82AB47AF781C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 flipH="1">
              <a:off x="8776866" y="3724946"/>
              <a:ext cx="813854" cy="2768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F3C38576-2792-46F9-82B1-5B27A205D775}"/>
                </a:ext>
              </a:extLst>
            </p:cNvPr>
            <p:cNvCxnSpPr>
              <a:stCxn id="6" idx="2"/>
              <a:endCxn id="8" idx="0"/>
            </p:cNvCxnSpPr>
            <p:nvPr/>
          </p:nvCxnSpPr>
          <p:spPr>
            <a:xfrm flipH="1">
              <a:off x="9590719" y="3724946"/>
              <a:ext cx="1" cy="26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DB84AC02-74DA-4C58-9B17-01333C8FA8D3}"/>
                </a:ext>
              </a:extLst>
            </p:cNvPr>
            <p:cNvSpPr txBox="1"/>
            <p:nvPr/>
          </p:nvSpPr>
          <p:spPr>
            <a:xfrm>
              <a:off x="7617404" y="465121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294B14FA-4FF6-458A-921B-DBD4B01435AA}"/>
                </a:ext>
              </a:extLst>
            </p:cNvPr>
            <p:cNvSpPr txBox="1"/>
            <p:nvPr/>
          </p:nvSpPr>
          <p:spPr>
            <a:xfrm>
              <a:off x="8618469" y="465121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-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88CF99D6-8155-4491-A1EF-6FA6504979D6}"/>
                </a:ext>
              </a:extLst>
            </p:cNvPr>
            <p:cNvSpPr txBox="1"/>
            <p:nvPr/>
          </p:nvSpPr>
          <p:spPr>
            <a:xfrm>
              <a:off x="9224202" y="4651213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digit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FF8D98F5-8EF8-4F3C-BAAA-5A101F2FC06D}"/>
                </a:ext>
              </a:extLst>
            </p:cNvPr>
            <p:cNvCxnSpPr>
              <a:cxnSpLocks/>
              <a:stCxn id="7" idx="2"/>
              <a:endCxn id="15" idx="0"/>
            </p:cNvCxnSpPr>
            <p:nvPr/>
          </p:nvCxnSpPr>
          <p:spPr>
            <a:xfrm>
              <a:off x="8776866" y="4371095"/>
              <a:ext cx="856263" cy="2801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3A5F8850-85E1-456A-B3B8-DBED06C24352}"/>
                </a:ext>
              </a:extLst>
            </p:cNvPr>
            <p:cNvCxnSpPr>
              <a:cxnSpLocks/>
              <a:stCxn id="7" idx="2"/>
              <a:endCxn id="13" idx="0"/>
            </p:cNvCxnSpPr>
            <p:nvPr/>
          </p:nvCxnSpPr>
          <p:spPr>
            <a:xfrm flipH="1">
              <a:off x="7963012" y="4371095"/>
              <a:ext cx="813854" cy="2801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DA488EC1-7B7C-47CC-8BE7-6D045E8D5BB8}"/>
                </a:ext>
              </a:extLst>
            </p:cNvPr>
            <p:cNvCxnSpPr>
              <a:cxnSpLocks/>
              <a:stCxn id="7" idx="2"/>
              <a:endCxn id="14" idx="0"/>
            </p:cNvCxnSpPr>
            <p:nvPr/>
          </p:nvCxnSpPr>
          <p:spPr>
            <a:xfrm flipH="1">
              <a:off x="8774121" y="4371095"/>
              <a:ext cx="2745" cy="2801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68609F46-F01C-4CE7-8737-D414482B1591}"/>
                </a:ext>
              </a:extLst>
            </p:cNvPr>
            <p:cNvCxnSpPr>
              <a:cxnSpLocks/>
              <a:stCxn id="13" idx="2"/>
              <a:endCxn id="20" idx="0"/>
            </p:cNvCxnSpPr>
            <p:nvPr/>
          </p:nvCxnSpPr>
          <p:spPr>
            <a:xfrm flipH="1">
              <a:off x="7961013" y="5020545"/>
              <a:ext cx="1999" cy="1829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262681C1-2522-420C-BF96-7C9C579A1E43}"/>
                </a:ext>
              </a:extLst>
            </p:cNvPr>
            <p:cNvSpPr txBox="1"/>
            <p:nvPr/>
          </p:nvSpPr>
          <p:spPr>
            <a:xfrm>
              <a:off x="7552086" y="5203493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digit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512D7B20-521D-4692-AE38-0C11F93C85A4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>
            <a:xfrm flipH="1">
              <a:off x="7959013" y="5572825"/>
              <a:ext cx="2000" cy="15113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F1BECCD6-2D63-461C-9D92-785DB9A37DF3}"/>
                </a:ext>
              </a:extLst>
            </p:cNvPr>
            <p:cNvSpPr txBox="1"/>
            <p:nvPr/>
          </p:nvSpPr>
          <p:spPr>
            <a:xfrm>
              <a:off x="7802560" y="572396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9</a:t>
              </a:r>
            </a:p>
          </p:txBody>
        </p: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AC4D5143-7738-45BB-B7AB-CE2A96CF79F8}"/>
                </a:ext>
              </a:extLst>
            </p:cNvPr>
            <p:cNvCxnSpPr>
              <a:cxnSpLocks/>
              <a:stCxn id="15" idx="2"/>
              <a:endCxn id="24" idx="0"/>
            </p:cNvCxnSpPr>
            <p:nvPr/>
          </p:nvCxnSpPr>
          <p:spPr>
            <a:xfrm flipH="1">
              <a:off x="9632189" y="5020545"/>
              <a:ext cx="940" cy="1829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2408677A-334E-4BBE-BA11-F9012EF457F1}"/>
                </a:ext>
              </a:extLst>
            </p:cNvPr>
            <p:cNvSpPr txBox="1"/>
            <p:nvPr/>
          </p:nvSpPr>
          <p:spPr>
            <a:xfrm>
              <a:off x="9475736" y="520349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0021B737-78A5-4877-B6FD-E071566FEB77}"/>
                </a:ext>
              </a:extLst>
            </p:cNvPr>
            <p:cNvCxnSpPr>
              <a:cxnSpLocks/>
              <a:stCxn id="9" idx="2"/>
              <a:endCxn id="26" idx="0"/>
            </p:cNvCxnSpPr>
            <p:nvPr/>
          </p:nvCxnSpPr>
          <p:spPr>
            <a:xfrm flipH="1">
              <a:off x="10446982" y="4371095"/>
              <a:ext cx="1" cy="2081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352B7AEF-F436-4FD6-B21C-A971D75F78D1}"/>
                </a:ext>
              </a:extLst>
            </p:cNvPr>
            <p:cNvSpPr txBox="1"/>
            <p:nvPr/>
          </p:nvSpPr>
          <p:spPr>
            <a:xfrm>
              <a:off x="10290529" y="457920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2</a:t>
              </a:r>
            </a:p>
          </p:txBody>
        </p:sp>
      </p:grpSp>
      <p:graphicFrame>
        <p:nvGraphicFramePr>
          <p:cNvPr id="27" name="Tabela 26">
            <a:extLst>
              <a:ext uri="{FF2B5EF4-FFF2-40B4-BE49-F238E27FC236}">
                <a16:creationId xmlns:a16="http://schemas.microsoft.com/office/drawing/2014/main" id="{DC433B45-12BA-46F2-A406-8681C7D94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148813"/>
              </p:ext>
            </p:extLst>
          </p:nvPr>
        </p:nvGraphicFramePr>
        <p:xfrm>
          <a:off x="2769669" y="4777183"/>
          <a:ext cx="2952328" cy="144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digit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latin typeface="Consolas" panose="020B0609020204030204" pitchFamily="49" charset="0"/>
                        </a:rPr>
                        <a:t>|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–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digit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45876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latin typeface="Consolas" panose="020B0609020204030204" pitchFamily="49" charset="0"/>
                        </a:rPr>
                        <a:t>|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digit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digit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0 </a:t>
                      </a:r>
                      <a:r>
                        <a:rPr lang="pt-BR" sz="1800" dirty="0">
                          <a:latin typeface="Consolas" panose="020B0609020204030204" pitchFamily="49" charset="0"/>
                        </a:rPr>
                        <a:t>| </a:t>
                      </a:r>
                      <a:r>
                        <a:rPr lang="pt-BR" dirty="0"/>
                        <a:t>...</a:t>
                      </a:r>
                      <a:r>
                        <a:rPr lang="pt-BR" sz="1800" dirty="0">
                          <a:latin typeface="Consolas" panose="020B0609020204030204" pitchFamily="49" charset="0"/>
                        </a:rPr>
                        <a:t> | </a:t>
                      </a:r>
                      <a:r>
                        <a:rPr lang="pt-BR" sz="18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pt-BR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6448750"/>
                  </a:ext>
                </a:extLst>
              </a:tr>
            </a:tbl>
          </a:graphicData>
        </a:graphic>
      </p:graphicFrame>
      <p:sp>
        <p:nvSpPr>
          <p:cNvPr id="28" name="Retângulo 27">
            <a:extLst>
              <a:ext uri="{FF2B5EF4-FFF2-40B4-BE49-F238E27FC236}">
                <a16:creationId xmlns:a16="http://schemas.microsoft.com/office/drawing/2014/main" id="{DAD34F75-6588-4FBF-ACE4-D5CA4BB8C7EB}"/>
              </a:ext>
            </a:extLst>
          </p:cNvPr>
          <p:cNvSpPr/>
          <p:nvPr/>
        </p:nvSpPr>
        <p:spPr>
          <a:xfrm>
            <a:off x="2877681" y="3563301"/>
            <a:ext cx="27363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  <a:sym typeface="Wingdings 3" panose="05040102010807070707" pitchFamily="18" charset="2"/>
              </a:rPr>
              <a:t>Gramática para expressões aritméticas em notação infixada</a:t>
            </a:r>
            <a:endParaRPr lang="pt-BR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852805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75025-E7D1-4170-A1BE-243B6EF92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Analisador Sintático Preditivo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072446-3AB3-4009-9CB9-289C05465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sequência de chamadas das funções</a:t>
            </a:r>
            <a:r>
              <a:rPr lang="pt-BR" dirty="0"/>
              <a:t> define implicitamente </a:t>
            </a:r>
            <a:br>
              <a:rPr lang="pt-BR" dirty="0"/>
            </a:br>
            <a:r>
              <a:rPr lang="pt-BR" dirty="0"/>
              <a:t>uma árvore de derivação para uma cadeia de entrada</a:t>
            </a:r>
          </a:p>
          <a:p>
            <a:pPr lvl="1"/>
            <a:r>
              <a:rPr lang="pt-BR" dirty="0"/>
              <a:t>Pode ser usada para construir a árvore de derivação</a:t>
            </a:r>
          </a:p>
          <a:p>
            <a:pPr lvl="1"/>
            <a:endParaRPr lang="pt-BR" dirty="0"/>
          </a:p>
          <a:p>
            <a:pPr lvl="2"/>
            <a:endParaRPr lang="pt-BR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C21F5D4D-35AC-46A6-A9A3-B7D517656EB5}"/>
              </a:ext>
            </a:extLst>
          </p:cNvPr>
          <p:cNvGrpSpPr/>
          <p:nvPr/>
        </p:nvGrpSpPr>
        <p:grpSpPr>
          <a:xfrm>
            <a:off x="4463688" y="4832990"/>
            <a:ext cx="5104276" cy="1516765"/>
            <a:chOff x="1701924" y="3717032"/>
            <a:chExt cx="5104276" cy="1516765"/>
          </a:xfrm>
        </p:grpSpPr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CA46D29E-2DFE-42C8-B0D5-928C55A4A3D6}"/>
                </a:ext>
              </a:extLst>
            </p:cNvPr>
            <p:cNvSpPr txBox="1"/>
            <p:nvPr/>
          </p:nvSpPr>
          <p:spPr>
            <a:xfrm>
              <a:off x="3843722" y="371703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inst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39708BBD-5513-4319-92B3-2DCA0665ECFE}"/>
                </a:ext>
              </a:extLst>
            </p:cNvPr>
            <p:cNvCxnSpPr>
              <a:cxnSpLocks/>
              <a:stCxn id="19" idx="2"/>
              <a:endCxn id="36" idx="0"/>
            </p:cNvCxnSpPr>
            <p:nvPr/>
          </p:nvCxnSpPr>
          <p:spPr>
            <a:xfrm>
              <a:off x="4189330" y="4086364"/>
              <a:ext cx="1198055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A461B6CD-D052-4A39-97D6-4234412D135F}"/>
                </a:ext>
              </a:extLst>
            </p:cNvPr>
            <p:cNvCxnSpPr>
              <a:stCxn id="19" idx="2"/>
              <a:endCxn id="30" idx="0"/>
            </p:cNvCxnSpPr>
            <p:nvPr/>
          </p:nvCxnSpPr>
          <p:spPr>
            <a:xfrm flipH="1">
              <a:off x="1984213" y="4086364"/>
              <a:ext cx="2205117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36C200D7-49DB-47F3-A3D7-AC0D10AB9F49}"/>
                </a:ext>
              </a:extLst>
            </p:cNvPr>
            <p:cNvGrpSpPr/>
            <p:nvPr/>
          </p:nvGrpSpPr>
          <p:grpSpPr>
            <a:xfrm>
              <a:off x="1701924" y="4385330"/>
              <a:ext cx="5003167" cy="369332"/>
              <a:chOff x="2651041" y="5661248"/>
              <a:chExt cx="5003167" cy="369332"/>
            </a:xfrm>
          </p:grpSpPr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F155EE93-CBD8-4D43-9010-2B92F97B4B9A}"/>
                  </a:ext>
                </a:extLst>
              </p:cNvPr>
              <p:cNvSpPr txBox="1"/>
              <p:nvPr/>
            </p:nvSpPr>
            <p:spPr>
              <a:xfrm>
                <a:off x="2651041" y="5661248"/>
                <a:ext cx="564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for</a:t>
                </a:r>
              </a:p>
            </p:txBody>
          </p:sp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1FC4FCD-E134-48FE-B086-DEE99314164D}"/>
                  </a:ext>
                </a:extLst>
              </p:cNvPr>
              <p:cNvSpPr txBox="1"/>
              <p:nvPr/>
            </p:nvSpPr>
            <p:spPr>
              <a:xfrm>
                <a:off x="3105079" y="5661248"/>
                <a:ext cx="272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>
                    <a:solidFill>
                      <a:srgbClr val="FF4343"/>
                    </a:solidFill>
                  </a:rPr>
                  <a:t>(</a:t>
                </a:r>
              </a:p>
            </p:txBody>
          </p:sp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203441FE-2BEE-4812-AEE3-8A19CCD3E0D8}"/>
                  </a:ext>
                </a:extLst>
              </p:cNvPr>
              <p:cNvSpPr txBox="1"/>
              <p:nvPr/>
            </p:nvSpPr>
            <p:spPr>
              <a:xfrm>
                <a:off x="3358108" y="5661248"/>
                <a:ext cx="11645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i="1" dirty="0" err="1">
                    <a:latin typeface="Consolas" panose="020B0609020204030204" pitchFamily="49" charset="0"/>
                  </a:rPr>
                  <a:t>optexpr</a:t>
                </a:r>
                <a:endParaRPr lang="pt-BR" i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3D8D57BC-7D55-4FE9-8AFD-BAD167920002}"/>
                  </a:ext>
                </a:extLst>
              </p:cNvPr>
              <p:cNvSpPr txBox="1"/>
              <p:nvPr/>
            </p:nvSpPr>
            <p:spPr>
              <a:xfrm>
                <a:off x="4356562" y="5661248"/>
                <a:ext cx="3823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solidFill>
                      <a:srgbClr val="FF4343"/>
                    </a:solidFill>
                  </a:rPr>
                  <a:t>;</a:t>
                </a:r>
              </a:p>
            </p:txBody>
          </p:sp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165B1BD9-F459-4BFF-B0DB-AF6D120D4203}"/>
                  </a:ext>
                </a:extLst>
              </p:cNvPr>
              <p:cNvSpPr txBox="1"/>
              <p:nvPr/>
            </p:nvSpPr>
            <p:spPr>
              <a:xfrm>
                <a:off x="4556163" y="5661248"/>
                <a:ext cx="11645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i="1" dirty="0" err="1">
                    <a:latin typeface="Consolas" panose="020B0609020204030204" pitchFamily="49" charset="0"/>
                  </a:rPr>
                  <a:t>optexpr</a:t>
                </a:r>
                <a:endParaRPr lang="pt-BR" i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5D9838C4-0406-4676-A951-34173DB487E3}"/>
                  </a:ext>
                </a:extLst>
              </p:cNvPr>
              <p:cNvSpPr txBox="1"/>
              <p:nvPr/>
            </p:nvSpPr>
            <p:spPr>
              <a:xfrm>
                <a:off x="5554617" y="5661248"/>
                <a:ext cx="3823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solidFill>
                      <a:srgbClr val="FF4343"/>
                    </a:solidFill>
                  </a:rPr>
                  <a:t>;</a:t>
                </a:r>
              </a:p>
            </p:txBody>
          </p:sp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B92B8B40-3343-47D4-8242-8AA0584F6856}"/>
                  </a:ext>
                </a:extLst>
              </p:cNvPr>
              <p:cNvSpPr txBox="1"/>
              <p:nvPr/>
            </p:nvSpPr>
            <p:spPr>
              <a:xfrm>
                <a:off x="5754218" y="5661248"/>
                <a:ext cx="11645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i="1" dirty="0" err="1">
                    <a:latin typeface="Consolas" panose="020B0609020204030204" pitchFamily="49" charset="0"/>
                  </a:rPr>
                  <a:t>optexpr</a:t>
                </a:r>
                <a:endParaRPr lang="pt-BR" i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410AC2BE-AA85-45B6-83EE-75B0B76A1EB2}"/>
                  </a:ext>
                </a:extLst>
              </p:cNvPr>
              <p:cNvSpPr txBox="1"/>
              <p:nvPr/>
            </p:nvSpPr>
            <p:spPr>
              <a:xfrm>
                <a:off x="6752672" y="5661248"/>
                <a:ext cx="3823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solidFill>
                      <a:srgbClr val="FF4343"/>
                    </a:solidFill>
                  </a:rPr>
                  <a:t>)</a:t>
                </a:r>
              </a:p>
            </p:txBody>
          </p:sp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A0D73659-4772-41C2-8656-16058631552F}"/>
                  </a:ext>
                </a:extLst>
              </p:cNvPr>
              <p:cNvSpPr txBox="1"/>
              <p:nvPr/>
            </p:nvSpPr>
            <p:spPr>
              <a:xfrm>
                <a:off x="6962993" y="5661248"/>
                <a:ext cx="691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i="1" dirty="0" err="1">
                    <a:latin typeface="Consolas" panose="020B0609020204030204" pitchFamily="49" charset="0"/>
                  </a:rPr>
                  <a:t>inst</a:t>
                </a:r>
                <a:endParaRPr lang="pt-BR" i="1" dirty="0"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11ABE97C-6410-4C83-BFDF-37149D328E20}"/>
                </a:ext>
              </a:extLst>
            </p:cNvPr>
            <p:cNvCxnSpPr>
              <a:cxnSpLocks/>
              <a:stCxn id="19" idx="2"/>
              <a:endCxn id="31" idx="0"/>
            </p:cNvCxnSpPr>
            <p:nvPr/>
          </p:nvCxnSpPr>
          <p:spPr>
            <a:xfrm flipH="1">
              <a:off x="2292378" y="4086364"/>
              <a:ext cx="1896952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F4147DAF-2F39-4084-AA26-B3EB296D1BC9}"/>
                </a:ext>
              </a:extLst>
            </p:cNvPr>
            <p:cNvCxnSpPr>
              <a:cxnSpLocks/>
              <a:stCxn id="19" idx="2"/>
              <a:endCxn id="32" idx="0"/>
            </p:cNvCxnSpPr>
            <p:nvPr/>
          </p:nvCxnSpPr>
          <p:spPr>
            <a:xfrm flipH="1">
              <a:off x="2991275" y="4086364"/>
              <a:ext cx="1198055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5C9EA869-E522-49FB-9A9F-5D4FD0F6219B}"/>
                </a:ext>
              </a:extLst>
            </p:cNvPr>
            <p:cNvCxnSpPr>
              <a:cxnSpLocks/>
              <a:stCxn id="19" idx="2"/>
              <a:endCxn id="33" idx="0"/>
            </p:cNvCxnSpPr>
            <p:nvPr/>
          </p:nvCxnSpPr>
          <p:spPr>
            <a:xfrm flipH="1">
              <a:off x="3598601" y="4086364"/>
              <a:ext cx="590729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06BED381-7C99-4B0D-9106-B785A06387A9}"/>
                </a:ext>
              </a:extLst>
            </p:cNvPr>
            <p:cNvCxnSpPr>
              <a:cxnSpLocks/>
              <a:stCxn id="19" idx="2"/>
              <a:endCxn id="34" idx="0"/>
            </p:cNvCxnSpPr>
            <p:nvPr/>
          </p:nvCxnSpPr>
          <p:spPr>
            <a:xfrm>
              <a:off x="4189330" y="4086364"/>
              <a:ext cx="0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781E7FC9-8197-4E85-A62A-4A9CC17753AA}"/>
                </a:ext>
              </a:extLst>
            </p:cNvPr>
            <p:cNvCxnSpPr>
              <a:cxnSpLocks/>
              <a:stCxn id="19" idx="2"/>
              <a:endCxn id="35" idx="0"/>
            </p:cNvCxnSpPr>
            <p:nvPr/>
          </p:nvCxnSpPr>
          <p:spPr>
            <a:xfrm>
              <a:off x="4189330" y="4086364"/>
              <a:ext cx="607326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C392ADA5-90CA-45DC-842E-6DAE7B97322B}"/>
                </a:ext>
              </a:extLst>
            </p:cNvPr>
            <p:cNvCxnSpPr>
              <a:cxnSpLocks/>
              <a:stCxn id="19" idx="2"/>
              <a:endCxn id="37" idx="0"/>
            </p:cNvCxnSpPr>
            <p:nvPr/>
          </p:nvCxnSpPr>
          <p:spPr>
            <a:xfrm>
              <a:off x="4189330" y="4086364"/>
              <a:ext cx="1805381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1B6252C2-A123-4468-A1CA-954C009D44AA}"/>
                </a:ext>
              </a:extLst>
            </p:cNvPr>
            <p:cNvCxnSpPr>
              <a:cxnSpLocks/>
              <a:stCxn id="19" idx="2"/>
              <a:endCxn id="38" idx="0"/>
            </p:cNvCxnSpPr>
            <p:nvPr/>
          </p:nvCxnSpPr>
          <p:spPr>
            <a:xfrm>
              <a:off x="4189330" y="4086364"/>
              <a:ext cx="2170154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CE42B1DC-8A89-48D3-9184-9AEE818482A8}"/>
                </a:ext>
              </a:extLst>
            </p:cNvPr>
            <p:cNvSpPr txBox="1"/>
            <p:nvPr/>
          </p:nvSpPr>
          <p:spPr>
            <a:xfrm>
              <a:off x="3843722" y="4864465"/>
              <a:ext cx="69300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800" b="1" i="0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expr</a:t>
              </a:r>
              <a:endParaRPr lang="pt-BR" dirty="0"/>
            </a:p>
          </p:txBody>
        </p: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A671F0FF-160C-4BD4-94D9-D0FB14D489CC}"/>
                </a:ext>
              </a:extLst>
            </p:cNvPr>
            <p:cNvCxnSpPr>
              <a:cxnSpLocks/>
            </p:cNvCxnSpPr>
            <p:nvPr/>
          </p:nvCxnSpPr>
          <p:spPr>
            <a:xfrm>
              <a:off x="4189330" y="4754662"/>
              <a:ext cx="895" cy="109803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3B9999BA-5B4E-4DB7-8CBF-9325BE13F64A}"/>
                </a:ext>
              </a:extLst>
            </p:cNvPr>
            <p:cNvSpPr txBox="1"/>
            <p:nvPr/>
          </p:nvSpPr>
          <p:spPr>
            <a:xfrm>
              <a:off x="5021299" y="4864465"/>
              <a:ext cx="69300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800" b="1" i="0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expr</a:t>
              </a:r>
              <a:endParaRPr lang="pt-BR" dirty="0"/>
            </a:p>
          </p:txBody>
        </p: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14550701-6A93-4109-ADE0-450469535E60}"/>
                </a:ext>
              </a:extLst>
            </p:cNvPr>
            <p:cNvCxnSpPr>
              <a:cxnSpLocks/>
            </p:cNvCxnSpPr>
            <p:nvPr/>
          </p:nvCxnSpPr>
          <p:spPr>
            <a:xfrm>
              <a:off x="5366907" y="4754662"/>
              <a:ext cx="895" cy="10530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4EB030A4-9E66-4627-8F1B-9C94F0CEF6B5}"/>
                </a:ext>
              </a:extLst>
            </p:cNvPr>
            <p:cNvSpPr txBox="1"/>
            <p:nvPr/>
          </p:nvSpPr>
          <p:spPr>
            <a:xfrm>
              <a:off x="5947203" y="4850974"/>
              <a:ext cx="85899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800" b="1" i="0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expr</a:t>
              </a:r>
              <a:r>
                <a:rPr lang="pt-BR" sz="1800" b="1" i="0" dirty="0">
                  <a:solidFill>
                    <a:srgbClr val="FF4343"/>
                  </a:solidFill>
                  <a:latin typeface="Consolas" panose="020B0609020204030204" pitchFamily="49" charset="0"/>
                </a:rPr>
                <a:t>;</a:t>
              </a:r>
              <a:endParaRPr lang="pt-BR" dirty="0"/>
            </a:p>
          </p:txBody>
        </p: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03E44DFC-6021-42FF-8C01-93B74FD2DA3C}"/>
                </a:ext>
              </a:extLst>
            </p:cNvPr>
            <p:cNvCxnSpPr>
              <a:cxnSpLocks/>
            </p:cNvCxnSpPr>
            <p:nvPr/>
          </p:nvCxnSpPr>
          <p:spPr>
            <a:xfrm>
              <a:off x="6376702" y="4750165"/>
              <a:ext cx="895" cy="10530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B68F8CE2-1BD9-4981-AF03-B6F8E97C7E47}"/>
                </a:ext>
              </a:extLst>
            </p:cNvPr>
            <p:cNvSpPr txBox="1"/>
            <p:nvPr/>
          </p:nvSpPr>
          <p:spPr>
            <a:xfrm>
              <a:off x="2622802" y="4864393"/>
              <a:ext cx="69300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l-GR" dirty="0">
                  <a:latin typeface="Cambria Math" panose="02040503050406030204" pitchFamily="18" charset="0"/>
                  <a:ea typeface="Cambria Math" panose="02040503050406030204" pitchFamily="18" charset="0"/>
                  <a:sym typeface="Symbol" panose="05050102010706020507" pitchFamily="18" charset="2"/>
                </a:rPr>
                <a:t>ϵ</a:t>
              </a:r>
              <a:endParaRPr lang="pt-BR" b="1" dirty="0"/>
            </a:p>
          </p:txBody>
        </p: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FAA56CA5-366F-48C4-87C3-3994262E0604}"/>
                </a:ext>
              </a:extLst>
            </p:cNvPr>
            <p:cNvCxnSpPr>
              <a:cxnSpLocks/>
            </p:cNvCxnSpPr>
            <p:nvPr/>
          </p:nvCxnSpPr>
          <p:spPr>
            <a:xfrm>
              <a:off x="2968410" y="4754590"/>
              <a:ext cx="895" cy="109803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F803E936-8780-4141-B1BA-DD3C69DA0243}"/>
              </a:ext>
            </a:extLst>
          </p:cNvPr>
          <p:cNvGrpSpPr/>
          <p:nvPr/>
        </p:nvGrpSpPr>
        <p:grpSpPr>
          <a:xfrm>
            <a:off x="2772316" y="3516197"/>
            <a:ext cx="3466112" cy="369332"/>
            <a:chOff x="2216314" y="3396746"/>
            <a:chExt cx="3466112" cy="369332"/>
          </a:xfrm>
        </p:grpSpPr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7D814A69-8E8F-458A-A9D8-F9B88761C4CD}"/>
                </a:ext>
              </a:extLst>
            </p:cNvPr>
            <p:cNvSpPr txBox="1"/>
            <p:nvPr/>
          </p:nvSpPr>
          <p:spPr>
            <a:xfrm>
              <a:off x="2216314" y="3396746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for</a:t>
              </a:r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30A08249-8750-4AAD-8AEE-F01A5EBB57A5}"/>
                </a:ext>
              </a:extLst>
            </p:cNvPr>
            <p:cNvSpPr txBox="1"/>
            <p:nvPr/>
          </p:nvSpPr>
          <p:spPr>
            <a:xfrm>
              <a:off x="2670352" y="3396746"/>
              <a:ext cx="272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</a:rPr>
                <a:t>(</a:t>
              </a:r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2B6AFA95-9E5F-485C-A7BF-C234F86A93D5}"/>
                </a:ext>
              </a:extLst>
            </p:cNvPr>
            <p:cNvSpPr txBox="1"/>
            <p:nvPr/>
          </p:nvSpPr>
          <p:spPr>
            <a:xfrm>
              <a:off x="2998068" y="3396746"/>
              <a:ext cx="382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</a:rPr>
                <a:t>;</a:t>
              </a:r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29519C9E-50A7-4C47-90C3-0DC2CFAE69BD}"/>
                </a:ext>
              </a:extLst>
            </p:cNvPr>
            <p:cNvSpPr txBox="1"/>
            <p:nvPr/>
          </p:nvSpPr>
          <p:spPr>
            <a:xfrm>
              <a:off x="3197669" y="3396746"/>
              <a:ext cx="6998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expr</a:t>
              </a:r>
              <a:endParaRPr lang="pt-BR" b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62D4B74B-9600-4801-9BF8-BEE044A92E60}"/>
                </a:ext>
              </a:extLst>
            </p:cNvPr>
            <p:cNvSpPr txBox="1"/>
            <p:nvPr/>
          </p:nvSpPr>
          <p:spPr>
            <a:xfrm>
              <a:off x="3862164" y="3396746"/>
              <a:ext cx="382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</a:rPr>
                <a:t>;</a:t>
              </a:r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E15B8FF3-5E55-4EDE-8D28-A03999373B89}"/>
                </a:ext>
              </a:extLst>
            </p:cNvPr>
            <p:cNvSpPr txBox="1"/>
            <p:nvPr/>
          </p:nvSpPr>
          <p:spPr>
            <a:xfrm>
              <a:off x="4061765" y="3396746"/>
              <a:ext cx="6998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expr</a:t>
              </a:r>
              <a:endParaRPr lang="pt-BR" b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36F2880F-BCE7-42A9-8A67-61A2883C3A70}"/>
                </a:ext>
              </a:extLst>
            </p:cNvPr>
            <p:cNvSpPr txBox="1"/>
            <p:nvPr/>
          </p:nvSpPr>
          <p:spPr>
            <a:xfrm>
              <a:off x="4654252" y="3396746"/>
              <a:ext cx="382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</a:rPr>
                <a:t>)</a:t>
              </a:r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5BB03CCA-14E1-4311-87FA-8727DC43B592}"/>
                </a:ext>
              </a:extLst>
            </p:cNvPr>
            <p:cNvSpPr txBox="1"/>
            <p:nvPr/>
          </p:nvSpPr>
          <p:spPr>
            <a:xfrm>
              <a:off x="4864573" y="3396746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expr</a:t>
              </a:r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;</a:t>
              </a:r>
            </a:p>
          </p:txBody>
        </p:sp>
      </p:grp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22558A89-C045-42B6-8FFD-E157F820CE45}"/>
              </a:ext>
            </a:extLst>
          </p:cNvPr>
          <p:cNvSpPr txBox="1"/>
          <p:nvPr/>
        </p:nvSpPr>
        <p:spPr>
          <a:xfrm>
            <a:off x="1629916" y="3501008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Entrada: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AFCFF881-1A58-417D-9DCA-702C86C6BF4D}"/>
              </a:ext>
            </a:extLst>
          </p:cNvPr>
          <p:cNvSpPr txBox="1"/>
          <p:nvPr/>
        </p:nvSpPr>
        <p:spPr>
          <a:xfrm>
            <a:off x="1629916" y="4725144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Árvore de derivação: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435E76C5-E886-4981-92FD-AE9E352965B9}"/>
              </a:ext>
            </a:extLst>
          </p:cNvPr>
          <p:cNvSpPr txBox="1"/>
          <p:nvPr/>
        </p:nvSpPr>
        <p:spPr>
          <a:xfrm>
            <a:off x="1632680" y="4114129"/>
            <a:ext cx="876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Sequência de chamadas:   </a:t>
            </a:r>
            <a:r>
              <a:rPr lang="pt-BR" dirty="0" err="1">
                <a:latin typeface="Consolas" panose="020B0609020204030204" pitchFamily="49" charset="0"/>
              </a:rPr>
              <a:t>inst</a:t>
            </a:r>
            <a:r>
              <a:rPr lang="pt-BR" dirty="0">
                <a:latin typeface="Consolas" panose="020B0609020204030204" pitchFamily="49" charset="0"/>
              </a:rPr>
              <a:t>()</a:t>
            </a:r>
            <a:r>
              <a:rPr lang="pt-BR" dirty="0"/>
              <a:t>, </a:t>
            </a:r>
            <a:r>
              <a:rPr lang="pt-BR" dirty="0" err="1">
                <a:latin typeface="Consolas" panose="020B0609020204030204" pitchFamily="49" charset="0"/>
              </a:rPr>
              <a:t>optexpr</a:t>
            </a:r>
            <a:r>
              <a:rPr lang="pt-BR" dirty="0">
                <a:latin typeface="Consolas" panose="020B0609020204030204" pitchFamily="49" charset="0"/>
              </a:rPr>
              <a:t>()</a:t>
            </a:r>
            <a:r>
              <a:rPr lang="pt-BR" dirty="0"/>
              <a:t>, </a:t>
            </a:r>
            <a:r>
              <a:rPr lang="pt-BR" dirty="0" err="1">
                <a:latin typeface="Consolas" panose="020B0609020204030204" pitchFamily="49" charset="0"/>
              </a:rPr>
              <a:t>optexpr</a:t>
            </a:r>
            <a:r>
              <a:rPr lang="pt-BR" dirty="0">
                <a:latin typeface="Consolas" panose="020B0609020204030204" pitchFamily="49" charset="0"/>
              </a:rPr>
              <a:t>()</a:t>
            </a:r>
            <a:r>
              <a:rPr lang="pt-BR" dirty="0"/>
              <a:t>, </a:t>
            </a:r>
            <a:r>
              <a:rPr lang="pt-BR" dirty="0" err="1">
                <a:latin typeface="Consolas" panose="020B0609020204030204" pitchFamily="49" charset="0"/>
              </a:rPr>
              <a:t>optexpr</a:t>
            </a:r>
            <a:r>
              <a:rPr lang="pt-BR" dirty="0">
                <a:latin typeface="Consolas" panose="020B0609020204030204" pitchFamily="49" charset="0"/>
              </a:rPr>
              <a:t>()</a:t>
            </a:r>
            <a:r>
              <a:rPr lang="pt-BR" dirty="0"/>
              <a:t>, </a:t>
            </a:r>
            <a:r>
              <a:rPr lang="pt-BR" dirty="0" err="1">
                <a:latin typeface="Consolas" panose="020B0609020204030204" pitchFamily="49" charset="0"/>
              </a:rPr>
              <a:t>inst</a:t>
            </a:r>
            <a:r>
              <a:rPr lang="pt-BR" dirty="0">
                <a:latin typeface="Consolas" panose="020B0609020204030204" pitchFamily="49" charset="0"/>
              </a:rPr>
              <a:t>()</a:t>
            </a:r>
            <a:endParaRPr lang="pt-BR" dirty="0">
              <a:solidFill>
                <a:schemeClr val="bg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087525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4A048E7-D8D9-4AF7-B744-FF8F4FD634EC}"/>
              </a:ext>
            </a:extLst>
          </p:cNvPr>
          <p:cNvSpPr/>
          <p:nvPr/>
        </p:nvSpPr>
        <p:spPr>
          <a:xfrm>
            <a:off x="2494012" y="5159829"/>
            <a:ext cx="4320480" cy="559051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E1774A-8D51-4C3F-85F2-4C0E7E915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Analisador Sintático Preditivo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A6F1FE-9CFB-40BA-AD64-184C6CC0C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que o analisador preditivo funcione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não pode haver dúvidas </a:t>
            </a:r>
            <a:r>
              <a:rPr lang="pt-BR" dirty="0"/>
              <a:t>na seleção da produção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2D5276D4-E6CE-43A9-9572-EFC3BA6D85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19911"/>
              </p:ext>
            </p:extLst>
          </p:nvPr>
        </p:nvGraphicFramePr>
        <p:xfrm>
          <a:off x="1413892" y="4641260"/>
          <a:ext cx="5544616" cy="1077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83852150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067344916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1699082163"/>
                    </a:ext>
                  </a:extLst>
                </a:gridCol>
              </a:tblGrid>
              <a:tr h="269405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endParaRPr lang="pt-BR" sz="1600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2932135"/>
                  </a:ext>
                </a:extLst>
              </a:tr>
              <a:tr h="269405">
                <a:tc>
                  <a:txBody>
                    <a:bodyPr/>
                    <a:lstStyle/>
                    <a:p>
                      <a:endParaRPr lang="pt-BR" sz="160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sz="16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pt-BR" sz="16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4429497"/>
                  </a:ext>
                </a:extLst>
              </a:tr>
              <a:tr h="269405">
                <a:tc>
                  <a:txBody>
                    <a:bodyPr/>
                    <a:lstStyle/>
                    <a:p>
                      <a:endParaRPr lang="pt-BR" sz="160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pt-BR" sz="16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optexpr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optexpr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optexpr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1738846"/>
                  </a:ext>
                </a:extLst>
              </a:tr>
              <a:tr h="269405">
                <a:tc>
                  <a:txBody>
                    <a:bodyPr/>
                    <a:lstStyle/>
                    <a:p>
                      <a:endParaRPr lang="pt-BR" sz="160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pt-BR" sz="16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init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container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27293542"/>
                  </a:ext>
                </a:extLst>
              </a:tr>
            </a:tbl>
          </a:graphicData>
        </a:graphic>
      </p:graphicFrame>
      <p:sp>
        <p:nvSpPr>
          <p:cNvPr id="15" name="CaixaDeTexto 14">
            <a:extLst>
              <a:ext uri="{FF2B5EF4-FFF2-40B4-BE49-F238E27FC236}">
                <a16:creationId xmlns:a16="http://schemas.microsoft.com/office/drawing/2014/main" id="{2337F4FF-50B2-4CBF-86F1-0871CCAE3152}"/>
              </a:ext>
            </a:extLst>
          </p:cNvPr>
          <p:cNvSpPr txBox="1"/>
          <p:nvPr/>
        </p:nvSpPr>
        <p:spPr>
          <a:xfrm>
            <a:off x="1321460" y="377646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Entrada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601C64C1-D4BE-4E5C-814F-C781E54F9DD0}"/>
              </a:ext>
            </a:extLst>
          </p:cNvPr>
          <p:cNvGrpSpPr/>
          <p:nvPr/>
        </p:nvGrpSpPr>
        <p:grpSpPr>
          <a:xfrm>
            <a:off x="2422004" y="3776464"/>
            <a:ext cx="3480067" cy="369332"/>
            <a:chOff x="2274367" y="4795562"/>
            <a:chExt cx="3480067" cy="369332"/>
          </a:xfrm>
        </p:grpSpPr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2009AC77-2166-408D-8122-1D60244F6821}"/>
                </a:ext>
              </a:extLst>
            </p:cNvPr>
            <p:cNvSpPr txBox="1"/>
            <p:nvPr/>
          </p:nvSpPr>
          <p:spPr>
            <a:xfrm>
              <a:off x="2274367" y="4795562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for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FA806EAA-0D90-4A01-9D14-1B4A800AEF1E}"/>
                </a:ext>
              </a:extLst>
            </p:cNvPr>
            <p:cNvSpPr txBox="1"/>
            <p:nvPr/>
          </p:nvSpPr>
          <p:spPr>
            <a:xfrm>
              <a:off x="2728405" y="4795562"/>
              <a:ext cx="272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</a:rPr>
                <a:t>(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D5BDA629-8B60-4A6B-8B73-FB802ECF8029}"/>
                </a:ext>
              </a:extLst>
            </p:cNvPr>
            <p:cNvSpPr txBox="1"/>
            <p:nvPr/>
          </p:nvSpPr>
          <p:spPr>
            <a:xfrm>
              <a:off x="3070076" y="4795562"/>
              <a:ext cx="382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</a:rPr>
                <a:t>;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E9B11869-FFC4-4206-9DEB-775B4EFDC0B0}"/>
                </a:ext>
              </a:extLst>
            </p:cNvPr>
            <p:cNvSpPr txBox="1"/>
            <p:nvPr/>
          </p:nvSpPr>
          <p:spPr>
            <a:xfrm>
              <a:off x="3269677" y="4795562"/>
              <a:ext cx="6998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expr</a:t>
              </a:r>
              <a:endParaRPr lang="pt-BR" b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82C0EEF6-98FD-4585-B98A-FDC5466A6267}"/>
                </a:ext>
              </a:extLst>
            </p:cNvPr>
            <p:cNvSpPr txBox="1"/>
            <p:nvPr/>
          </p:nvSpPr>
          <p:spPr>
            <a:xfrm>
              <a:off x="3934172" y="4795562"/>
              <a:ext cx="382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</a:rPr>
                <a:t>;</a:t>
              </a: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E0D6992B-E567-4AE6-B054-B1F59A7BF704}"/>
                </a:ext>
              </a:extLst>
            </p:cNvPr>
            <p:cNvSpPr txBox="1"/>
            <p:nvPr/>
          </p:nvSpPr>
          <p:spPr>
            <a:xfrm>
              <a:off x="4133773" y="4795562"/>
              <a:ext cx="6998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expr</a:t>
              </a:r>
              <a:endParaRPr lang="pt-BR" b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7F026D57-8712-4BEF-8273-6F4BFC9B2404}"/>
                </a:ext>
              </a:extLst>
            </p:cNvPr>
            <p:cNvSpPr txBox="1"/>
            <p:nvPr/>
          </p:nvSpPr>
          <p:spPr>
            <a:xfrm>
              <a:off x="4726260" y="4795562"/>
              <a:ext cx="382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</a:rPr>
                <a:t>)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FFA6B8D3-BDCB-4B7C-AEA3-713152CD6383}"/>
                </a:ext>
              </a:extLst>
            </p:cNvPr>
            <p:cNvSpPr txBox="1"/>
            <p:nvPr/>
          </p:nvSpPr>
          <p:spPr>
            <a:xfrm>
              <a:off x="4936581" y="4795562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expr</a:t>
              </a:r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;</a:t>
              </a:r>
            </a:p>
          </p:txBody>
        </p:sp>
      </p:grp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B1DFAA23-BA8E-457E-B458-E4455C9952F0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704293" y="3489216"/>
            <a:ext cx="0" cy="2872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>
            <a:extLst>
              <a:ext uri="{FF2B5EF4-FFF2-40B4-BE49-F238E27FC236}">
                <a16:creationId xmlns:a16="http://schemas.microsoft.com/office/drawing/2014/main" id="{386DBDF4-74B3-4CAE-A3F8-55D369EEF748}"/>
              </a:ext>
            </a:extLst>
          </p:cNvPr>
          <p:cNvSpPr/>
          <p:nvPr/>
        </p:nvSpPr>
        <p:spPr>
          <a:xfrm>
            <a:off x="1991973" y="3019502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Consolas" panose="020B0609020204030204" pitchFamily="49" charset="0"/>
              </a:rPr>
              <a:t>lookahead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C5D8B54-4E31-489B-BAD2-53386D8D53AA}"/>
              </a:ext>
            </a:extLst>
          </p:cNvPr>
          <p:cNvSpPr txBox="1"/>
          <p:nvPr/>
        </p:nvSpPr>
        <p:spPr>
          <a:xfrm>
            <a:off x="7463744" y="4038600"/>
            <a:ext cx="2880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 analisador sintático preditivo </a:t>
            </a:r>
            <a:r>
              <a:rPr lang="pt-BR" b="1" dirty="0"/>
              <a:t>não funciona </a:t>
            </a:r>
            <a:r>
              <a:rPr lang="pt-BR" dirty="0"/>
              <a:t>com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todo tipo de gramática</a:t>
            </a:r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ACD069E5-0A3B-4EF9-8081-B6E11710FCB4}"/>
              </a:ext>
            </a:extLst>
          </p:cNvPr>
          <p:cNvGrpSpPr/>
          <p:nvPr/>
        </p:nvGrpSpPr>
        <p:grpSpPr>
          <a:xfrm>
            <a:off x="6995102" y="5331342"/>
            <a:ext cx="216024" cy="216024"/>
            <a:chOff x="6958508" y="5373216"/>
            <a:chExt cx="216024" cy="216024"/>
          </a:xfrm>
        </p:grpSpPr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6F5906CD-2796-4989-95C6-3DB70B87BFA9}"/>
                </a:ext>
              </a:extLst>
            </p:cNvPr>
            <p:cNvCxnSpPr>
              <a:cxnSpLocks/>
            </p:cNvCxnSpPr>
            <p:nvPr/>
          </p:nvCxnSpPr>
          <p:spPr>
            <a:xfrm>
              <a:off x="6958508" y="5373216"/>
              <a:ext cx="216024" cy="21602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FA2810A7-D880-4208-8D94-159B5524F8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58508" y="5373216"/>
              <a:ext cx="216024" cy="21602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3137979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90158C-5922-4F6B-BBC9-7919D801B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Analisador Sintático Preditivo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0C5430-BF20-46AC-B7E2-C1951F810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analisar preditivo deve conhecer 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primeiros símbolos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gerados pelo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corpo de uma produção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Seja FIRST(</a:t>
            </a:r>
            <a:r>
              <a:rPr lang="pt-BR" dirty="0">
                <a:sym typeface="Symbol" panose="05050102010706020507" pitchFamily="18" charset="2"/>
              </a:rPr>
              <a:t>) o conjunto de símbolos que aparecem no início </a:t>
            </a:r>
            <a:br>
              <a:rPr lang="pt-BR" dirty="0">
                <a:sym typeface="Symbol" panose="05050102010706020507" pitchFamily="18" charset="2"/>
              </a:rPr>
            </a:br>
            <a:r>
              <a:rPr lang="pt-BR" dirty="0">
                <a:sym typeface="Symbol" panose="05050102010706020507" pitchFamily="18" charset="2"/>
              </a:rPr>
              <a:t>do corpo de uma produção que tem  como cabeça:</a:t>
            </a:r>
          </a:p>
          <a:p>
            <a:pPr marL="1257300" lvl="2" indent="-342900">
              <a:buFont typeface="+mj-lt"/>
              <a:buAutoNum type="arabicPeriod"/>
            </a:pPr>
            <a:r>
              <a:rPr lang="pt-BR" dirty="0">
                <a:sym typeface="Symbol" panose="05050102010706020507" pitchFamily="18" charset="2"/>
              </a:rPr>
              <a:t>Ou  começa com um terminal e este faz parte de FIRST()</a:t>
            </a:r>
          </a:p>
          <a:p>
            <a:pPr marL="1257300" lvl="2" indent="-342900">
              <a:buFont typeface="+mj-lt"/>
              <a:buAutoNum type="arabicPeriod"/>
            </a:pPr>
            <a:r>
              <a:rPr lang="pt-BR" dirty="0">
                <a:sym typeface="Symbol" panose="05050102010706020507" pitchFamily="18" charset="2"/>
              </a:rPr>
              <a:t>Ou então começa com um não-terminal cujos corpos da produção </a:t>
            </a:r>
            <a:br>
              <a:rPr lang="pt-BR" dirty="0">
                <a:sym typeface="Symbol" panose="05050102010706020507" pitchFamily="18" charset="2"/>
              </a:rPr>
            </a:br>
            <a:r>
              <a:rPr lang="pt-BR" dirty="0">
                <a:sym typeface="Symbol" panose="05050102010706020507" pitchFamily="18" charset="2"/>
              </a:rPr>
              <a:t>começam com terminais que, neste caso, são membros de FIRST()</a:t>
            </a:r>
          </a:p>
          <a:p>
            <a:pPr marL="1257300" lvl="2" indent="-342900">
              <a:buFont typeface="+mj-lt"/>
              <a:buAutoNum type="arabicPeriod"/>
            </a:pPr>
            <a:r>
              <a:rPr lang="pt-BR" dirty="0">
                <a:sym typeface="Symbol" panose="05050102010706020507" pitchFamily="18" charset="2"/>
              </a:rPr>
              <a:t>Se a produção gerar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ϵ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,</a:t>
            </a:r>
            <a:r>
              <a:rPr lang="pt-BR" b="1" i="1" dirty="0">
                <a:sym typeface="Symbol" panose="05050102010706020507" pitchFamily="18" charset="2"/>
              </a:rPr>
              <a:t> </a:t>
            </a:r>
            <a:r>
              <a:rPr lang="pt-BR" dirty="0">
                <a:sym typeface="Symbol" panose="05050102010706020507" pitchFamily="18" charset="2"/>
              </a:rPr>
              <a:t>então ele também está em FIRST()</a:t>
            </a:r>
            <a:endParaRPr lang="pt-BR" b="1" i="1" dirty="0"/>
          </a:p>
          <a:p>
            <a:pPr lvl="2"/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00D3DF8D-D1D2-45B6-AAAC-BFEC4E2A5667}"/>
              </a:ext>
            </a:extLst>
          </p:cNvPr>
          <p:cNvGrpSpPr/>
          <p:nvPr/>
        </p:nvGrpSpPr>
        <p:grpSpPr>
          <a:xfrm>
            <a:off x="11594275" y="6390564"/>
            <a:ext cx="617266" cy="495111"/>
            <a:chOff x="11582400" y="6381328"/>
            <a:chExt cx="617266" cy="495111"/>
          </a:xfrm>
        </p:grpSpPr>
        <p:sp>
          <p:nvSpPr>
            <p:cNvPr id="10" name="Triângulo isósceles 6">
              <a:extLst>
                <a:ext uri="{FF2B5EF4-FFF2-40B4-BE49-F238E27FC236}">
                  <a16:creationId xmlns:a16="http://schemas.microsoft.com/office/drawing/2014/main" id="{DC2AFCB9-064C-40A4-B3F9-627D1492BF54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C79CC1CD-46B9-4BA3-AAD1-D5A5FE472BC3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2021336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90158C-5922-4F6B-BBC9-7919D801B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Analisador Sintático Preditivo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0C5430-BF20-46AC-B7E2-C1951F810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Encontrando 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conjuntos FIRST</a:t>
            </a:r>
            <a:r>
              <a:rPr lang="pt-BR" dirty="0"/>
              <a:t> para a gramática: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135B640-E81E-410B-AB5C-FC976D09081F}"/>
              </a:ext>
            </a:extLst>
          </p:cNvPr>
          <p:cNvSpPr txBox="1"/>
          <p:nvPr/>
        </p:nvSpPr>
        <p:spPr>
          <a:xfrm>
            <a:off x="1701924" y="4983586"/>
            <a:ext cx="3817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FIRST(</a:t>
            </a:r>
            <a:r>
              <a:rPr lang="pt-BR" i="1" dirty="0" err="1">
                <a:latin typeface="Consolas" panose="020B0609020204030204" pitchFamily="49" charset="0"/>
              </a:rPr>
              <a:t>inst</a:t>
            </a:r>
            <a:r>
              <a:rPr lang="pt-BR" dirty="0"/>
              <a:t>) 	=   { </a:t>
            </a:r>
            <a:r>
              <a:rPr lang="pt-BR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expr</a:t>
            </a:r>
            <a:r>
              <a:rPr lang="pt-BR" dirty="0"/>
              <a:t>, </a:t>
            </a:r>
            <a:r>
              <a:rPr lang="pt-BR" b="1" dirty="0" err="1">
                <a:solidFill>
                  <a:srgbClr val="FF4343"/>
                </a:solidFill>
              </a:rPr>
              <a:t>if</a:t>
            </a:r>
            <a:r>
              <a:rPr lang="pt-BR" dirty="0"/>
              <a:t>, </a:t>
            </a:r>
            <a:r>
              <a:rPr lang="pt-BR" b="1" dirty="0">
                <a:solidFill>
                  <a:srgbClr val="FF4343"/>
                </a:solidFill>
              </a:rPr>
              <a:t>for</a:t>
            </a:r>
            <a:r>
              <a:rPr lang="pt-BR" dirty="0"/>
              <a:t> }</a:t>
            </a:r>
          </a:p>
          <a:p>
            <a:r>
              <a:rPr lang="pt-BR" dirty="0"/>
              <a:t>FIRST(</a:t>
            </a:r>
            <a:r>
              <a:rPr lang="pt-BR" i="1" dirty="0" err="1">
                <a:latin typeface="Consolas" panose="020B0609020204030204" pitchFamily="49" charset="0"/>
              </a:rPr>
              <a:t>optexpr</a:t>
            </a:r>
            <a:r>
              <a:rPr lang="pt-BR" dirty="0"/>
              <a:t>) 	=   { </a:t>
            </a:r>
            <a:r>
              <a:rPr lang="pt-BR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expr</a:t>
            </a:r>
            <a:r>
              <a:rPr lang="pt-BR" dirty="0"/>
              <a:t>,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ϵ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</a:t>
            </a:r>
            <a:r>
              <a:rPr lang="pt-BR" dirty="0"/>
              <a:t>} </a:t>
            </a: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E7668997-61E9-4764-9EF3-B73A497B7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519502"/>
              </p:ext>
            </p:extLst>
          </p:nvPr>
        </p:nvGraphicFramePr>
        <p:xfrm>
          <a:off x="1269876" y="2636912"/>
          <a:ext cx="5544616" cy="17281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8569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19004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4147043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endParaRPr lang="pt-BR" sz="1600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sz="16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pt-BR" sz="16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4587684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endParaRPr lang="pt-BR" sz="160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pt-BR" sz="16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optexpr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optexpr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optexpr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pt-BR" sz="160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rgbClr val="FF4343"/>
                          </a:solidFill>
                        </a:rPr>
                        <a:t>    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sz="160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644875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optexpr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endParaRPr lang="pt-BR" sz="1600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9212568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ϵ</a:t>
                      </a:r>
                      <a:endParaRPr lang="pt-BR" sz="1600" b="1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7444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979731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F71DF7-8583-4181-9BDF-C831B55B8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Analisador Sintático Preditivo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E4AE8C-48AA-4C89-B668-71365C66E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conjuntos FIRST </a:t>
            </a:r>
            <a:r>
              <a:rPr lang="pt-BR" dirty="0"/>
              <a:t>precisam ser analisados </a:t>
            </a:r>
          </a:p>
          <a:p>
            <a:pPr lvl="1"/>
            <a:r>
              <a:rPr lang="pt-BR" dirty="0"/>
              <a:t>Se houverem produções do tipo:</a:t>
            </a:r>
          </a:p>
          <a:p>
            <a:pPr marL="457200" lvl="1" indent="0">
              <a:buNone/>
            </a:pPr>
            <a:r>
              <a:rPr lang="pt-BR" dirty="0"/>
              <a:t>	</a:t>
            </a:r>
          </a:p>
          <a:p>
            <a:pPr marL="457200" lvl="1" indent="0">
              <a:buNone/>
            </a:pPr>
            <a:r>
              <a:rPr lang="pt-BR" dirty="0"/>
              <a:t>       S 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</a:t>
            </a:r>
            <a:r>
              <a:rPr lang="pt-BR" dirty="0">
                <a:sym typeface="Wingdings 3" panose="05040102010807070707" pitchFamily="18" charset="2"/>
              </a:rPr>
              <a:t> 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</a:t>
            </a:r>
            <a:endParaRPr lang="pt-BR" dirty="0">
              <a:latin typeface="Consolas" panose="020B0609020204030204" pitchFamily="49" charset="0"/>
              <a:sym typeface="Wingdings 3" panose="05040102010807070707" pitchFamily="18" charset="2"/>
            </a:endParaRPr>
          </a:p>
          <a:p>
            <a:pPr marL="457200" lvl="1" indent="0">
              <a:buNone/>
            </a:pPr>
            <a:r>
              <a:rPr lang="pt-BR" dirty="0">
                <a:sym typeface="Wingdings 3" panose="05040102010807070707" pitchFamily="18" charset="2"/>
              </a:rPr>
              <a:t>	   |  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</a:t>
            </a:r>
          </a:p>
          <a:p>
            <a:pPr marL="457200" lvl="1" indent="0">
              <a:buNone/>
            </a:pPr>
            <a:endParaRPr lang="pt-BR" dirty="0">
              <a:sym typeface="Symbol" panose="05050102010706020507" pitchFamily="18" charset="2"/>
            </a:endParaRPr>
          </a:p>
          <a:p>
            <a:pPr lvl="1"/>
            <a:r>
              <a:rPr lang="pt-BR" dirty="0">
                <a:sym typeface="Symbol" panose="05050102010706020507" pitchFamily="18" charset="2"/>
              </a:rPr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analisador preditivo exige que </a:t>
            </a:r>
            <a:r>
              <a:rPr lang="pt-BR" dirty="0">
                <a:sym typeface="Symbol" panose="05050102010706020507" pitchFamily="18" charset="2"/>
              </a:rPr>
              <a:t>FIRST(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</a:t>
            </a:r>
            <a:r>
              <a:rPr lang="pt-BR" dirty="0">
                <a:sym typeface="Symbol" panose="05050102010706020507" pitchFamily="18" charset="2"/>
              </a:rPr>
              <a:t>) e FIRST(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</a:t>
            </a:r>
            <a:r>
              <a:rPr lang="pt-BR" dirty="0">
                <a:sym typeface="Symbol" panose="05050102010706020507" pitchFamily="18" charset="2"/>
              </a:rPr>
              <a:t>) </a:t>
            </a:r>
            <a:r>
              <a:rPr lang="pt-BR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sejam conjuntos disjuntos</a:t>
            </a:r>
            <a:endParaRPr lang="pt-BR" dirty="0">
              <a:solidFill>
                <a:schemeClr val="accent1">
                  <a:lumMod val="75000"/>
                </a:schemeClr>
              </a:solidFill>
              <a:sym typeface="Symbol" panose="05050102010706020507" pitchFamily="18" charset="2"/>
            </a:endParaRPr>
          </a:p>
          <a:p>
            <a:pPr lvl="2"/>
            <a:r>
              <a:rPr lang="pt-BR" dirty="0">
                <a:sym typeface="Symbol" panose="05050102010706020507" pitchFamily="18" charset="2"/>
              </a:rPr>
              <a:t>Permite que o símbolo </a:t>
            </a:r>
            <a:r>
              <a:rPr lang="pt-BR" b="1" i="1" dirty="0" err="1">
                <a:sym typeface="Symbol" panose="05050102010706020507" pitchFamily="18" charset="2"/>
              </a:rPr>
              <a:t>lookahead</a:t>
            </a:r>
            <a:r>
              <a:rPr lang="pt-BR" dirty="0">
                <a:sym typeface="Symbol" panose="05050102010706020507" pitchFamily="18" charset="2"/>
              </a:rPr>
              <a:t> seja usado para decidir:</a:t>
            </a:r>
          </a:p>
          <a:p>
            <a:pPr lvl="3"/>
            <a:r>
              <a:rPr lang="pt-BR" dirty="0">
                <a:sym typeface="Symbol" panose="05050102010706020507" pitchFamily="18" charset="2"/>
              </a:rPr>
              <a:t>Se o símbolo </a:t>
            </a:r>
            <a:r>
              <a:rPr lang="pt-BR" b="1" i="1" dirty="0" err="1">
                <a:sym typeface="Symbol" panose="05050102010706020507" pitchFamily="18" charset="2"/>
              </a:rPr>
              <a:t>lookahead</a:t>
            </a:r>
            <a:r>
              <a:rPr lang="pt-BR" dirty="0">
                <a:sym typeface="Symbol" panose="05050102010706020507" pitchFamily="18" charset="2"/>
              </a:rPr>
              <a:t> estiver em FIRST(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</a:t>
            </a:r>
            <a:r>
              <a:rPr lang="pt-BR" dirty="0">
                <a:sym typeface="Symbol" panose="05050102010706020507" pitchFamily="18" charset="2"/>
              </a:rPr>
              <a:t>) então 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</a:t>
            </a:r>
            <a:r>
              <a:rPr lang="pt-BR" dirty="0">
                <a:sym typeface="Symbol" panose="05050102010706020507" pitchFamily="18" charset="2"/>
              </a:rPr>
              <a:t> é usado</a:t>
            </a:r>
          </a:p>
          <a:p>
            <a:pPr lvl="3"/>
            <a:r>
              <a:rPr lang="pt-BR" dirty="0">
                <a:sym typeface="Symbol" panose="05050102010706020507" pitchFamily="18" charset="2"/>
              </a:rPr>
              <a:t>Se o símbolo </a:t>
            </a:r>
            <a:r>
              <a:rPr lang="pt-BR" b="1" i="1" dirty="0" err="1">
                <a:sym typeface="Symbol" panose="05050102010706020507" pitchFamily="18" charset="2"/>
              </a:rPr>
              <a:t>lookahead</a:t>
            </a:r>
            <a:r>
              <a:rPr lang="pt-BR" dirty="0">
                <a:sym typeface="Symbol" panose="05050102010706020507" pitchFamily="18" charset="2"/>
              </a:rPr>
              <a:t> estiver em FIRST(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</a:t>
            </a:r>
            <a:r>
              <a:rPr lang="pt-BR" dirty="0">
                <a:sym typeface="Symbol" panose="05050102010706020507" pitchFamily="18" charset="2"/>
              </a:rPr>
              <a:t>) então 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</a:t>
            </a:r>
            <a:r>
              <a:rPr lang="pt-BR" dirty="0">
                <a:sym typeface="Symbol" panose="05050102010706020507" pitchFamily="18" charset="2"/>
              </a:rPr>
              <a:t> é usado</a:t>
            </a:r>
          </a:p>
          <a:p>
            <a:pPr lvl="2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74577BB6-4810-474C-8367-3BDE1F314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193586"/>
              </p:ext>
            </p:extLst>
          </p:nvPr>
        </p:nvGraphicFramePr>
        <p:xfrm>
          <a:off x="3790156" y="3318600"/>
          <a:ext cx="5006293" cy="7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3851">
                  <a:extLst>
                    <a:ext uri="{9D8B030D-6E8A-4147-A177-3AD203B41FA5}">
                      <a16:colId xmlns:a16="http://schemas.microsoft.com/office/drawing/2014/main" val="4293245201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723768289"/>
                    </a:ext>
                  </a:extLst>
                </a:gridCol>
                <a:gridCol w="3744410">
                  <a:extLst>
                    <a:ext uri="{9D8B030D-6E8A-4147-A177-3AD203B41FA5}">
                      <a16:colId xmlns:a16="http://schemas.microsoft.com/office/drawing/2014/main" val="177462027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sz="16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sz="16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pt-BR" sz="16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251067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pt-BR" sz="16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optexpr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optexpr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optexpr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pt-BR" sz="160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2517354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2B2B3742-35CF-4791-BE18-49A0F39800AC}"/>
              </a:ext>
            </a:extLst>
          </p:cNvPr>
          <p:cNvSpPr txBox="1"/>
          <p:nvPr/>
        </p:nvSpPr>
        <p:spPr>
          <a:xfrm>
            <a:off x="7678588" y="2905334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Exemplo:</a:t>
            </a:r>
          </a:p>
        </p:txBody>
      </p:sp>
    </p:spTree>
    <p:extLst>
      <p:ext uri="{BB962C8B-B14F-4D97-AF65-F5344CB8AC3E}">
        <p14:creationId xmlns:p14="http://schemas.microsoft.com/office/powerpoint/2010/main" val="476224978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C20015-F6E7-4633-A28C-63056597C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Tradutor Dirigido por Sintaxe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0D0973-CB72-4E05-BB14-726F6E344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Retornando para a nossa gramática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expressões aritméticas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5AE9B2C-FBC8-440A-916D-0AD3EDF4E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235727"/>
              </p:ext>
            </p:extLst>
          </p:nvPr>
        </p:nvGraphicFramePr>
        <p:xfrm>
          <a:off x="1953952" y="4066818"/>
          <a:ext cx="2952328" cy="144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digit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latin typeface="Consolas" panose="020B0609020204030204" pitchFamily="49" charset="0"/>
                        </a:rPr>
                        <a:t>|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–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digit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45876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latin typeface="Consolas" panose="020B0609020204030204" pitchFamily="49" charset="0"/>
                        </a:rPr>
                        <a:t>|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digit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digit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0 </a:t>
                      </a:r>
                      <a:r>
                        <a:rPr lang="pt-BR" sz="1800" dirty="0">
                          <a:latin typeface="Consolas" panose="020B0609020204030204" pitchFamily="49" charset="0"/>
                        </a:rPr>
                        <a:t>| </a:t>
                      </a:r>
                      <a:r>
                        <a:rPr lang="pt-BR" dirty="0"/>
                        <a:t>...</a:t>
                      </a:r>
                      <a:r>
                        <a:rPr lang="pt-BR" sz="1800" dirty="0">
                          <a:latin typeface="Consolas" panose="020B0609020204030204" pitchFamily="49" charset="0"/>
                        </a:rPr>
                        <a:t> | </a:t>
                      </a:r>
                      <a:r>
                        <a:rPr lang="pt-BR" sz="18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pt-BR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6448750"/>
                  </a:ext>
                </a:extLst>
              </a:tr>
            </a:tbl>
          </a:graphicData>
        </a:graphic>
      </p:graphicFrame>
      <p:sp>
        <p:nvSpPr>
          <p:cNvPr id="6" name="Retângulo 5">
            <a:extLst>
              <a:ext uri="{FF2B5EF4-FFF2-40B4-BE49-F238E27FC236}">
                <a16:creationId xmlns:a16="http://schemas.microsoft.com/office/drawing/2014/main" id="{F1856D4D-ECE9-49E6-AFF1-A94FA8D33F26}"/>
              </a:ext>
            </a:extLst>
          </p:cNvPr>
          <p:cNvSpPr/>
          <p:nvPr/>
        </p:nvSpPr>
        <p:spPr>
          <a:xfrm>
            <a:off x="2061964" y="2852936"/>
            <a:ext cx="27363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  <a:sym typeface="Wingdings 3" panose="05040102010807070707" pitchFamily="18" charset="2"/>
              </a:rPr>
              <a:t>Gramática para expressões aritméticas em notação infixada</a:t>
            </a:r>
            <a:endParaRPr lang="pt-BR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0419E53-73DA-4C65-95F3-B6DC0F93C42E}"/>
              </a:ext>
            </a:extLst>
          </p:cNvPr>
          <p:cNvSpPr/>
          <p:nvPr/>
        </p:nvSpPr>
        <p:spPr>
          <a:xfrm>
            <a:off x="5878388" y="4042325"/>
            <a:ext cx="4213013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i="1" dirty="0" err="1">
                <a:latin typeface="Consolas" panose="020B0609020204030204" pitchFamily="49" charset="0"/>
              </a:rPr>
              <a:t>expr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	</a:t>
            </a:r>
            <a:r>
              <a:rPr lang="pt-BR" sz="1600" i="1" dirty="0" err="1">
                <a:latin typeface="Consolas" panose="020B0609020204030204" pitchFamily="49" charset="0"/>
              </a:rPr>
              <a:t>expr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i="1" dirty="0" err="1">
                <a:latin typeface="Consolas" panose="020B0609020204030204" pitchFamily="49" charset="0"/>
              </a:rPr>
              <a:t>digit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</a:rPr>
              <a:t>{ print(</a:t>
            </a:r>
            <a:r>
              <a:rPr lang="pt-BR" sz="1600" dirty="0">
                <a:solidFill>
                  <a:srgbClr val="FF7575"/>
                </a:solidFill>
                <a:latin typeface="Consolas" panose="020B0609020204030204" pitchFamily="49" charset="0"/>
              </a:rPr>
              <a:t>'+'</a:t>
            </a:r>
            <a:r>
              <a:rPr lang="pt-BR" sz="1600" dirty="0">
                <a:latin typeface="Consolas" panose="020B0609020204030204" pitchFamily="49" charset="0"/>
              </a:rPr>
              <a:t>) }</a:t>
            </a:r>
          </a:p>
          <a:p>
            <a:r>
              <a:rPr lang="pt-BR" sz="1600" i="1" dirty="0">
                <a:latin typeface="Consolas" panose="020B0609020204030204" pitchFamily="49" charset="0"/>
              </a:rPr>
              <a:t>    </a:t>
            </a:r>
            <a:r>
              <a:rPr lang="pt-BR" sz="1600" dirty="0">
                <a:latin typeface="Consolas" panose="020B0609020204030204" pitchFamily="49" charset="0"/>
              </a:rPr>
              <a:t> | 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	</a:t>
            </a:r>
            <a:r>
              <a:rPr lang="pt-BR" sz="1600" i="1" dirty="0" err="1">
                <a:latin typeface="Consolas" panose="020B0609020204030204" pitchFamily="49" charset="0"/>
              </a:rPr>
              <a:t>expr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-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i="1" dirty="0" err="1">
                <a:latin typeface="Consolas" panose="020B0609020204030204" pitchFamily="49" charset="0"/>
              </a:rPr>
              <a:t>digit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</a:rPr>
              <a:t>{ print(</a:t>
            </a:r>
            <a:r>
              <a:rPr lang="pt-BR" sz="1600" dirty="0">
                <a:solidFill>
                  <a:srgbClr val="FF7575"/>
                </a:solidFill>
                <a:latin typeface="Consolas" panose="020B0609020204030204" pitchFamily="49" charset="0"/>
              </a:rPr>
              <a:t>'-'</a:t>
            </a:r>
            <a:r>
              <a:rPr lang="pt-BR" sz="1600" dirty="0">
                <a:latin typeface="Consolas" panose="020B0609020204030204" pitchFamily="49" charset="0"/>
              </a:rPr>
              <a:t>)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| 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	</a:t>
            </a:r>
            <a:r>
              <a:rPr lang="pt-BR" sz="1600" i="1" dirty="0" err="1">
                <a:latin typeface="Consolas" panose="020B0609020204030204" pitchFamily="49" charset="0"/>
              </a:rPr>
              <a:t>digit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br>
              <a:rPr lang="pt-BR" sz="1600" i="1" dirty="0">
                <a:latin typeface="Consolas" panose="020B0609020204030204" pitchFamily="49" charset="0"/>
              </a:rPr>
            </a:br>
            <a:endParaRPr lang="pt-BR" sz="1600" i="1" dirty="0">
              <a:latin typeface="Consolas" panose="020B0609020204030204" pitchFamily="49" charset="0"/>
            </a:endParaRPr>
          </a:p>
          <a:p>
            <a:r>
              <a:rPr lang="pt-BR" sz="1600" i="1" dirty="0" err="1">
                <a:latin typeface="Consolas" panose="020B0609020204030204" pitchFamily="49" charset="0"/>
              </a:rPr>
              <a:t>digit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	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0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</a:rPr>
              <a:t>{ print(</a:t>
            </a:r>
            <a:r>
              <a:rPr lang="pt-BR" sz="1600" dirty="0">
                <a:solidFill>
                  <a:srgbClr val="FF7575"/>
                </a:solidFill>
                <a:latin typeface="Consolas" panose="020B0609020204030204" pitchFamily="49" charset="0"/>
              </a:rPr>
              <a:t>'0'</a:t>
            </a:r>
            <a:r>
              <a:rPr lang="pt-BR" sz="1600" dirty="0">
                <a:latin typeface="Consolas" panose="020B0609020204030204" pitchFamily="49" charset="0"/>
              </a:rPr>
              <a:t>)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| 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	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1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</a:rPr>
              <a:t>{ print(</a:t>
            </a:r>
            <a:r>
              <a:rPr lang="pt-BR" sz="1600" dirty="0">
                <a:solidFill>
                  <a:srgbClr val="FF7575"/>
                </a:solidFill>
                <a:latin typeface="Consolas" panose="020B0609020204030204" pitchFamily="49" charset="0"/>
              </a:rPr>
              <a:t>'1'</a:t>
            </a:r>
            <a:r>
              <a:rPr lang="pt-BR" sz="1600" dirty="0">
                <a:latin typeface="Consolas" panose="020B0609020204030204" pitchFamily="49" charset="0"/>
              </a:rPr>
              <a:t>)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  ...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| 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	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9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</a:rPr>
              <a:t>{ print(</a:t>
            </a:r>
            <a:r>
              <a:rPr lang="pt-BR" sz="1600" dirty="0">
                <a:solidFill>
                  <a:srgbClr val="FF7575"/>
                </a:solidFill>
                <a:latin typeface="Consolas" panose="020B0609020204030204" pitchFamily="49" charset="0"/>
              </a:rPr>
              <a:t>'9'</a:t>
            </a:r>
            <a:r>
              <a:rPr lang="pt-BR" sz="1600" dirty="0">
                <a:latin typeface="Consolas" panose="020B0609020204030204" pitchFamily="49" charset="0"/>
              </a:rPr>
              <a:t>) }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17CBF60-C432-456E-9947-67E168A5BD72}"/>
              </a:ext>
            </a:extLst>
          </p:cNvPr>
          <p:cNvSpPr/>
          <p:nvPr/>
        </p:nvSpPr>
        <p:spPr>
          <a:xfrm>
            <a:off x="6526460" y="2991435"/>
            <a:ext cx="27363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  <a:sym typeface="Wingdings 3" panose="05040102010807070707" pitchFamily="18" charset="2"/>
              </a:rPr>
              <a:t>Esquema de tradução dirigido por sintaxe</a:t>
            </a:r>
            <a:endParaRPr lang="pt-BR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37435"/>
      </p:ext>
    </p:extLst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C20015-F6E7-4633-A28C-63056597C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Tradutor Dirigido por Sintaxe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0D0973-CB72-4E05-BB14-726F6E344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Assim como um esquema de tradução é formado estendendo-se uma gramática,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tradutor dirigido por sintaxe </a:t>
            </a:r>
            <a:r>
              <a:rPr lang="pt-BR" dirty="0"/>
              <a:t>pode ser formado estendendo-se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analisador preditivo</a:t>
            </a:r>
          </a:p>
          <a:p>
            <a:pPr lvl="1"/>
            <a:r>
              <a:rPr lang="pt-BR" dirty="0"/>
              <a:t>Constrói-se um analisador preditivo para a gramática</a:t>
            </a:r>
          </a:p>
          <a:p>
            <a:pPr lvl="1"/>
            <a:r>
              <a:rPr lang="pt-BR" dirty="0"/>
              <a:t>Copia-se as ações semânticas para o analisador:</a:t>
            </a:r>
          </a:p>
          <a:p>
            <a:pPr lvl="2"/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posição da ação semântica </a:t>
            </a:r>
            <a:r>
              <a:rPr lang="pt-BR" dirty="0"/>
              <a:t>na função deve ser a mesma da produção:</a:t>
            </a:r>
          </a:p>
          <a:p>
            <a:pPr lvl="3"/>
            <a:r>
              <a:rPr lang="pt-BR" dirty="0"/>
              <a:t>Se ela aparecer depois do símbolo X na produção p, deve </a:t>
            </a:r>
            <a:br>
              <a:rPr lang="pt-BR" dirty="0"/>
            </a:br>
            <a:r>
              <a:rPr lang="pt-BR" dirty="0"/>
              <a:t>ser copiada após a implementação de X na função f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13CDF07-95C7-44B0-8CED-034ABE3DAB20}"/>
              </a:ext>
            </a:extLst>
          </p:cNvPr>
          <p:cNvSpPr/>
          <p:nvPr/>
        </p:nvSpPr>
        <p:spPr>
          <a:xfrm>
            <a:off x="2494012" y="5373216"/>
            <a:ext cx="4653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i="1" dirty="0" err="1">
                <a:latin typeface="Consolas" panose="020B0609020204030204" pitchFamily="49" charset="0"/>
              </a:rPr>
              <a:t>expr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	</a:t>
            </a:r>
            <a:r>
              <a:rPr lang="pt-BR" i="1" dirty="0" err="1">
                <a:latin typeface="Consolas" panose="020B0609020204030204" pitchFamily="49" charset="0"/>
              </a:rPr>
              <a:t>expr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i="1" dirty="0" err="1">
                <a:latin typeface="Consolas" panose="020B0609020204030204" pitchFamily="49" charset="0"/>
              </a:rPr>
              <a:t>digit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</a:rPr>
              <a:t>{ print(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'+'</a:t>
            </a:r>
            <a:r>
              <a:rPr lang="pt-BR" dirty="0">
                <a:latin typeface="Consolas" panose="020B0609020204030204" pitchFamily="49" charset="0"/>
              </a:rPr>
              <a:t>) }</a:t>
            </a:r>
          </a:p>
        </p:txBody>
      </p:sp>
    </p:spTree>
    <p:extLst>
      <p:ext uri="{BB962C8B-B14F-4D97-AF65-F5344CB8AC3E}">
        <p14:creationId xmlns:p14="http://schemas.microsoft.com/office/powerpoint/2010/main" val="2410538020"/>
      </p:ext>
    </p:extLst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5B90FE-5394-485F-A1FC-D2D1C6DCB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analisador sintático preditivo </a:t>
            </a:r>
            <a:r>
              <a:rPr lang="pt-BR" dirty="0"/>
              <a:t>pode ficar em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laço infinito </a:t>
            </a:r>
            <a:r>
              <a:rPr lang="pt-BR" dirty="0"/>
              <a:t>ao tratar produções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recursivas à esquerda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O procedimento </a:t>
            </a:r>
            <a:r>
              <a:rPr lang="pt-BR" dirty="0" err="1">
                <a:latin typeface="Consolas" panose="020B0609020204030204" pitchFamily="49" charset="0"/>
              </a:rPr>
              <a:t>expr</a:t>
            </a:r>
            <a:r>
              <a:rPr lang="pt-BR" dirty="0">
                <a:latin typeface="Consolas" panose="020B0609020204030204" pitchFamily="49" charset="0"/>
              </a:rPr>
              <a:t>()</a:t>
            </a:r>
            <a:r>
              <a:rPr lang="pt-BR" dirty="0"/>
              <a:t> vai chamar a si mesmo na primeira linha de código</a:t>
            </a:r>
          </a:p>
          <a:p>
            <a:pPr lvl="1"/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lvl="1"/>
            <a:r>
              <a:rPr lang="pt-BR" dirty="0"/>
              <a:t>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produção recursiva à esquerda </a:t>
            </a:r>
            <a:r>
              <a:rPr lang="pt-BR" dirty="0"/>
              <a:t>pode ser eliminada </a:t>
            </a:r>
            <a:br>
              <a:rPr lang="pt-BR" dirty="0"/>
            </a:br>
            <a:r>
              <a:rPr lang="pt-BR" dirty="0"/>
              <a:t>reescrevendo-se a produção problemática</a:t>
            </a:r>
          </a:p>
          <a:p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BA1025-3303-4CAE-8FF5-8909E1AC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Recursão à Esquerda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0B09F932-0669-484F-A38B-0626BF87E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729818"/>
              </p:ext>
            </p:extLst>
          </p:nvPr>
        </p:nvGraphicFramePr>
        <p:xfrm>
          <a:off x="1629916" y="3429000"/>
          <a:ext cx="2736304" cy="3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338326429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806947008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82072533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digit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0063382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C606640F-D542-4126-8D97-459F895B7219}"/>
              </a:ext>
            </a:extLst>
          </p:cNvPr>
          <p:cNvSpPr txBox="1"/>
          <p:nvPr/>
        </p:nvSpPr>
        <p:spPr>
          <a:xfrm>
            <a:off x="4942285" y="3440545"/>
            <a:ext cx="51219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expr</a:t>
            </a:r>
            <a:r>
              <a:rPr lang="pt-BR" sz="1600" dirty="0">
                <a:latin typeface="Consolas" panose="020B0609020204030204" pitchFamily="49" charset="0"/>
              </a:rPr>
              <a:t>() { </a:t>
            </a:r>
            <a:r>
              <a:rPr lang="pt-BR" sz="1600" dirty="0" err="1">
                <a:latin typeface="Consolas" panose="020B0609020204030204" pitchFamily="49" charset="0"/>
              </a:rPr>
              <a:t>expr</a:t>
            </a:r>
            <a:r>
              <a:rPr lang="pt-BR" sz="1600" dirty="0">
                <a:latin typeface="Consolas" panose="020B0609020204030204" pitchFamily="49" charset="0"/>
              </a:rPr>
              <a:t>(); match(</a:t>
            </a:r>
            <a:r>
              <a:rPr lang="pt-BR" sz="1600" b="1" dirty="0">
                <a:solidFill>
                  <a:srgbClr val="FF7575"/>
                </a:solidFill>
                <a:latin typeface="Consolas" panose="020B0609020204030204" pitchFamily="49" charset="0"/>
              </a:rPr>
              <a:t>'+'</a:t>
            </a:r>
            <a:r>
              <a:rPr lang="pt-BR" sz="1600" dirty="0">
                <a:latin typeface="Consolas" panose="020B0609020204030204" pitchFamily="49" charset="0"/>
              </a:rPr>
              <a:t>); </a:t>
            </a:r>
            <a:r>
              <a:rPr lang="pt-BR" sz="1600" dirty="0" err="1">
                <a:latin typeface="Consolas" panose="020B0609020204030204" pitchFamily="49" charset="0"/>
              </a:rPr>
              <a:t>digit</a:t>
            </a:r>
            <a:r>
              <a:rPr lang="pt-BR" sz="1600" dirty="0">
                <a:latin typeface="Consolas" panose="020B0609020204030204" pitchFamily="49" charset="0"/>
              </a:rPr>
              <a:t>(); }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F62B305-3812-4E8D-A02A-624FF9CD0C3B}"/>
              </a:ext>
            </a:extLst>
          </p:cNvPr>
          <p:cNvCxnSpPr/>
          <p:nvPr/>
        </p:nvCxnSpPr>
        <p:spPr>
          <a:xfrm>
            <a:off x="4510236" y="342900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471F85D1-EF48-454E-866A-6F55B203DD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166381"/>
              </p:ext>
            </p:extLst>
          </p:nvPr>
        </p:nvGraphicFramePr>
        <p:xfrm>
          <a:off x="6867018" y="5143150"/>
          <a:ext cx="1399896" cy="7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31">
                  <a:extLst>
                    <a:ext uri="{9D8B030D-6E8A-4147-A177-3AD203B41FA5}">
                      <a16:colId xmlns:a16="http://schemas.microsoft.com/office/drawing/2014/main" val="338326429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806947008"/>
                    </a:ext>
                  </a:extLst>
                </a:gridCol>
                <a:gridCol w="751825">
                  <a:extLst>
                    <a:ext uri="{9D8B030D-6E8A-4147-A177-3AD203B41FA5}">
                      <a16:colId xmlns:a16="http://schemas.microsoft.com/office/drawing/2014/main" val="282072533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</a:rPr>
                        <a:t>A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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00633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|</a:t>
                      </a:r>
                      <a:endParaRPr lang="pt-BR" sz="16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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5499970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5B89F52C-D1A6-4FFD-B156-04C5104951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754882"/>
              </p:ext>
            </p:extLst>
          </p:nvPr>
        </p:nvGraphicFramePr>
        <p:xfrm>
          <a:off x="1629916" y="5143150"/>
          <a:ext cx="2736304" cy="7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338326429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806947008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82072533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digit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00633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|</a:t>
                      </a: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digit</a:t>
                      </a:r>
                      <a:endParaRPr lang="pt-BR" sz="1600" i="1" dirty="0">
                        <a:latin typeface="Consolas" panose="020B0609020204030204" pitchFamily="49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7778121"/>
                  </a:ext>
                </a:extLst>
              </a:tr>
            </a:tbl>
          </a:graphicData>
        </a:graphic>
      </p:graphicFrame>
      <p:grpSp>
        <p:nvGrpSpPr>
          <p:cNvPr id="6" name="Agrupar 5">
            <a:extLst>
              <a:ext uri="{FF2B5EF4-FFF2-40B4-BE49-F238E27FC236}">
                <a16:creationId xmlns:a16="http://schemas.microsoft.com/office/drawing/2014/main" id="{6C6A0661-5E71-43A2-8091-2DCF752F7959}"/>
              </a:ext>
            </a:extLst>
          </p:cNvPr>
          <p:cNvGrpSpPr/>
          <p:nvPr/>
        </p:nvGrpSpPr>
        <p:grpSpPr>
          <a:xfrm>
            <a:off x="4654252" y="5143150"/>
            <a:ext cx="1704122" cy="990918"/>
            <a:chOff x="4771563" y="5016927"/>
            <a:chExt cx="1704122" cy="990918"/>
          </a:xfrm>
        </p:grpSpPr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C7798E14-D339-4FD3-B15F-05744BCCC997}"/>
                </a:ext>
              </a:extLst>
            </p:cNvPr>
            <p:cNvSpPr/>
            <p:nvPr/>
          </p:nvSpPr>
          <p:spPr>
            <a:xfrm>
              <a:off x="4771563" y="5016927"/>
              <a:ext cx="1704122" cy="990918"/>
            </a:xfrm>
            <a:prstGeom prst="round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D204498D-3A07-4F9E-A537-E4E5821AA841}"/>
                </a:ext>
              </a:extLst>
            </p:cNvPr>
            <p:cNvSpPr/>
            <p:nvPr/>
          </p:nvSpPr>
          <p:spPr>
            <a:xfrm>
              <a:off x="4938180" y="5067535"/>
              <a:ext cx="1483098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i="1" dirty="0">
                  <a:latin typeface="Consolas" panose="020B0609020204030204" pitchFamily="49" charset="0"/>
                </a:rPr>
                <a:t>A = </a:t>
              </a:r>
              <a:r>
                <a:rPr lang="pt-BR" sz="1600" i="1" dirty="0" err="1">
                  <a:latin typeface="Consolas" panose="020B0609020204030204" pitchFamily="49" charset="0"/>
                </a:rPr>
                <a:t>expr</a:t>
              </a:r>
              <a:endParaRPr lang="pt-BR" sz="1600" i="1" dirty="0">
                <a:latin typeface="Consolas" panose="020B0609020204030204" pitchFamily="49" charset="0"/>
              </a:endParaRPr>
            </a:p>
            <a:p>
              <a:pPr marL="285750" indent="-285750">
                <a:buFont typeface="Symbol" panose="05050102010706020507" pitchFamily="18" charset="2"/>
                <a:buChar char="a"/>
              </a:pPr>
              <a:r>
                <a:rPr lang="pt-BR" sz="1600" dirty="0">
                  <a:latin typeface="Consolas" panose="020B0609020204030204" pitchFamily="49" charset="0"/>
                  <a:sym typeface="Symbol" panose="05050102010706020507" pitchFamily="18" charset="2"/>
                </a:rPr>
                <a:t>= </a:t>
              </a:r>
              <a:r>
                <a:rPr lang="pt-BR" sz="1600" dirty="0">
                  <a:solidFill>
                    <a:srgbClr val="FF4343"/>
                  </a:solidFill>
                  <a:latin typeface="Consolas" panose="020B0609020204030204" pitchFamily="49" charset="0"/>
                </a:rPr>
                <a:t>+</a:t>
              </a:r>
              <a:r>
                <a:rPr lang="pt-BR" sz="1600" dirty="0">
                  <a:latin typeface="Consolas" panose="020B0609020204030204" pitchFamily="49" charset="0"/>
                </a:rPr>
                <a:t> </a:t>
              </a:r>
              <a:r>
                <a:rPr lang="pt-BR" sz="1600" i="1" dirty="0" err="1">
                  <a:latin typeface="Consolas" panose="020B0609020204030204" pitchFamily="49" charset="0"/>
                </a:rPr>
                <a:t>digit</a:t>
              </a:r>
              <a:endParaRPr lang="pt-BR" sz="1600" i="1" dirty="0">
                <a:latin typeface="Consolas" panose="020B0609020204030204" pitchFamily="49" charset="0"/>
              </a:endParaRPr>
            </a:p>
            <a:p>
              <a:r>
                <a:rPr lang="pt-BR" sz="1600" dirty="0">
                  <a:latin typeface="Consolas" panose="020B0609020204030204" pitchFamily="49" charset="0"/>
                  <a:sym typeface="Symbol" panose="05050102010706020507" pitchFamily="18" charset="2"/>
                </a:rPr>
                <a:t> = </a:t>
              </a:r>
              <a:r>
                <a:rPr lang="pt-BR" sz="1600" i="1" dirty="0" err="1">
                  <a:latin typeface="Consolas" panose="020B0609020204030204" pitchFamily="49" charset="0"/>
                  <a:sym typeface="Symbol" panose="05050102010706020507" pitchFamily="18" charset="2"/>
                </a:rPr>
                <a:t>digit</a:t>
              </a:r>
              <a:endParaRPr lang="pt-BR" sz="1600" i="1" dirty="0"/>
            </a:p>
          </p:txBody>
        </p:sp>
      </p:grp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555628B3-CE06-4B66-A90B-4A367687EA63}"/>
              </a:ext>
            </a:extLst>
          </p:cNvPr>
          <p:cNvCxnSpPr>
            <a:cxnSpLocks/>
          </p:cNvCxnSpPr>
          <p:nvPr/>
        </p:nvCxnSpPr>
        <p:spPr>
          <a:xfrm>
            <a:off x="8307177" y="5143150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ela 17">
            <a:extLst>
              <a:ext uri="{FF2B5EF4-FFF2-40B4-BE49-F238E27FC236}">
                <a16:creationId xmlns:a16="http://schemas.microsoft.com/office/drawing/2014/main" id="{041A9ABA-2DD6-4ED6-8090-7999A9424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558921"/>
              </p:ext>
            </p:extLst>
          </p:nvPr>
        </p:nvGraphicFramePr>
        <p:xfrm>
          <a:off x="8743784" y="5152386"/>
          <a:ext cx="1815125" cy="7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2968">
                  <a:extLst>
                    <a:ext uri="{9D8B030D-6E8A-4147-A177-3AD203B41FA5}">
                      <a16:colId xmlns:a16="http://schemas.microsoft.com/office/drawing/2014/main" val="338326429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806947008"/>
                    </a:ext>
                  </a:extLst>
                </a:gridCol>
                <a:gridCol w="1152117">
                  <a:extLst>
                    <a:ext uri="{9D8B030D-6E8A-4147-A177-3AD203B41FA5}">
                      <a16:colId xmlns:a16="http://schemas.microsoft.com/office/drawing/2014/main" val="282072533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</a:rPr>
                        <a:t>A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</a:t>
                      </a:r>
                      <a:r>
                        <a:rPr lang="pt-BR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R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00633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R</a:t>
                      </a: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</a:t>
                      </a:r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R 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| </a:t>
                      </a:r>
                      <a:r>
                        <a:rPr lang="el-GR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ϵ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  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5499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5695268"/>
      </p:ext>
    </p:extLst>
  </p:cSld>
  <p:clrMapOvr>
    <a:masterClrMapping/>
  </p:clrMapOvr>
  <p:transition spd="med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9976A2-70E6-4304-86E5-EB684904A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Recursão à Esquerda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578FC6-5053-4ECF-B56F-757058441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/>
          <a:lstStyle/>
          <a:p>
            <a:r>
              <a:rPr lang="pt-BR" dirty="0"/>
              <a:t>A aplicação da produção:</a:t>
            </a:r>
          </a:p>
          <a:p>
            <a:pPr lvl="1"/>
            <a:r>
              <a:rPr lang="pt-BR" dirty="0"/>
              <a:t>Acumula uma sequência de 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's</a:t>
            </a:r>
            <a:r>
              <a:rPr lang="pt-BR" dirty="0"/>
              <a:t> à direita de A</a:t>
            </a:r>
          </a:p>
          <a:p>
            <a:pPr lvl="1"/>
            <a:r>
              <a:rPr lang="pt-BR" dirty="0"/>
              <a:t>Quando A é substituído por 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</a:t>
            </a:r>
            <a:r>
              <a:rPr lang="pt-BR" dirty="0">
                <a:sym typeface="Symbol" panose="05050102010706020507" pitchFamily="18" charset="2"/>
              </a:rPr>
              <a:t>, </a:t>
            </a:r>
            <a:r>
              <a:rPr lang="pt-BR" dirty="0"/>
              <a:t>produz um 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</a:t>
            </a:r>
            <a:r>
              <a:rPr lang="pt-BR" dirty="0"/>
              <a:t> seguido por zero ou mais 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's</a:t>
            </a:r>
            <a:endParaRPr lang="pt-BR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F36BB5E4-BE4C-497A-ADD5-58E35D7F1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338456"/>
              </p:ext>
            </p:extLst>
          </p:nvPr>
        </p:nvGraphicFramePr>
        <p:xfrm>
          <a:off x="4006180" y="3645024"/>
          <a:ext cx="1399896" cy="7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31">
                  <a:extLst>
                    <a:ext uri="{9D8B030D-6E8A-4147-A177-3AD203B41FA5}">
                      <a16:colId xmlns:a16="http://schemas.microsoft.com/office/drawing/2014/main" val="338326429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806947008"/>
                    </a:ext>
                  </a:extLst>
                </a:gridCol>
                <a:gridCol w="751825">
                  <a:extLst>
                    <a:ext uri="{9D8B030D-6E8A-4147-A177-3AD203B41FA5}">
                      <a16:colId xmlns:a16="http://schemas.microsoft.com/office/drawing/2014/main" val="282072533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</a:rPr>
                        <a:t>A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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00633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|</a:t>
                      </a:r>
                      <a:endParaRPr lang="pt-BR" sz="16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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5499970"/>
                  </a:ext>
                </a:extLst>
              </a:tr>
            </a:tbl>
          </a:graphicData>
        </a:graphic>
      </p:graphicFrame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6E19C9A6-97C3-404F-B0D5-AD2956D26834}"/>
              </a:ext>
            </a:extLst>
          </p:cNvPr>
          <p:cNvCxnSpPr>
            <a:cxnSpLocks/>
          </p:cNvCxnSpPr>
          <p:nvPr/>
        </p:nvCxnSpPr>
        <p:spPr>
          <a:xfrm>
            <a:off x="5446339" y="3645024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99AF8FCE-319E-4924-8EE6-B7A141E47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518793"/>
              </p:ext>
            </p:extLst>
          </p:nvPr>
        </p:nvGraphicFramePr>
        <p:xfrm>
          <a:off x="5882946" y="3654260"/>
          <a:ext cx="1815125" cy="7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2968">
                  <a:extLst>
                    <a:ext uri="{9D8B030D-6E8A-4147-A177-3AD203B41FA5}">
                      <a16:colId xmlns:a16="http://schemas.microsoft.com/office/drawing/2014/main" val="338326429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806947008"/>
                    </a:ext>
                  </a:extLst>
                </a:gridCol>
                <a:gridCol w="1152117">
                  <a:extLst>
                    <a:ext uri="{9D8B030D-6E8A-4147-A177-3AD203B41FA5}">
                      <a16:colId xmlns:a16="http://schemas.microsoft.com/office/drawing/2014/main" val="282072533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</a:rPr>
                        <a:t>A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</a:t>
                      </a: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R</a:t>
                      </a:r>
                      <a:endParaRPr lang="pt-BR"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00633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R</a:t>
                      </a: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R 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| </a:t>
                      </a:r>
                      <a:r>
                        <a:rPr lang="el-GR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ϵ</a:t>
                      </a:r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  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5499970"/>
                  </a:ext>
                </a:extLst>
              </a:tr>
            </a:tbl>
          </a:graphicData>
        </a:graphic>
      </p:graphicFrame>
      <p:grpSp>
        <p:nvGrpSpPr>
          <p:cNvPr id="14" name="Agrupar 13">
            <a:extLst>
              <a:ext uri="{FF2B5EF4-FFF2-40B4-BE49-F238E27FC236}">
                <a16:creationId xmlns:a16="http://schemas.microsoft.com/office/drawing/2014/main" id="{29B0ADE4-1854-41C7-983A-013D8891F6D7}"/>
              </a:ext>
            </a:extLst>
          </p:cNvPr>
          <p:cNvGrpSpPr/>
          <p:nvPr/>
        </p:nvGrpSpPr>
        <p:grpSpPr>
          <a:xfrm>
            <a:off x="1920917" y="3654260"/>
            <a:ext cx="1501486" cy="1754326"/>
            <a:chOff x="1262163" y="3716461"/>
            <a:chExt cx="1501486" cy="1754326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2308EE87-107F-4B63-B0A1-C37A1E2564A5}"/>
                </a:ext>
              </a:extLst>
            </p:cNvPr>
            <p:cNvSpPr txBox="1"/>
            <p:nvPr/>
          </p:nvSpPr>
          <p:spPr>
            <a:xfrm>
              <a:off x="1262163" y="3716461"/>
              <a:ext cx="150148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i="1" dirty="0">
                  <a:latin typeface="Consolas" panose="020B0609020204030204" pitchFamily="49" charset="0"/>
                </a:rPr>
                <a:t>A</a:t>
              </a:r>
            </a:p>
            <a:p>
              <a:pPr algn="r"/>
              <a:r>
                <a:rPr lang="pt-BR" i="1" dirty="0">
                  <a:latin typeface="Consolas" panose="020B0609020204030204" pitchFamily="49" charset="0"/>
                </a:rPr>
                <a:t>A</a:t>
              </a:r>
              <a:r>
                <a:rPr lang="pt-BR" dirty="0">
                  <a:latin typeface="Consolas" panose="020B0609020204030204" pitchFamily="49" charset="0"/>
                  <a:sym typeface="Symbol" panose="05050102010706020507" pitchFamily="18" charset="2"/>
                </a:rPr>
                <a:t></a:t>
              </a:r>
            </a:p>
            <a:p>
              <a:pPr algn="r"/>
              <a:r>
                <a:rPr lang="pt-BR" i="1" dirty="0">
                  <a:latin typeface="Consolas" panose="020B0609020204030204" pitchFamily="49" charset="0"/>
                </a:rPr>
                <a:t>A</a:t>
              </a:r>
              <a:r>
                <a:rPr lang="pt-BR" dirty="0">
                  <a:latin typeface="Consolas" panose="020B0609020204030204" pitchFamily="49" charset="0"/>
                  <a:sym typeface="Symbol" panose="05050102010706020507" pitchFamily="18" charset="2"/>
                </a:rPr>
                <a:t></a:t>
              </a:r>
              <a:endParaRPr lang="pt-BR" dirty="0"/>
            </a:p>
            <a:p>
              <a:pPr algn="r"/>
              <a:r>
                <a:rPr lang="pt-BR" i="1" dirty="0">
                  <a:latin typeface="Consolas" panose="020B0609020204030204" pitchFamily="49" charset="0"/>
                </a:rPr>
                <a:t>A</a:t>
              </a:r>
              <a:r>
                <a:rPr lang="pt-BR" dirty="0">
                  <a:latin typeface="Consolas" panose="020B0609020204030204" pitchFamily="49" charset="0"/>
                  <a:sym typeface="Symbol" panose="05050102010706020507" pitchFamily="18" charset="2"/>
                </a:rPr>
                <a:t></a:t>
              </a:r>
            </a:p>
            <a:p>
              <a:pPr algn="r"/>
              <a:r>
                <a:rPr lang="pt-BR" i="1" dirty="0">
                  <a:latin typeface="Consolas" panose="020B0609020204030204" pitchFamily="49" charset="0"/>
                </a:rPr>
                <a:t>A</a:t>
              </a:r>
              <a:r>
                <a:rPr lang="pt-BR" dirty="0">
                  <a:latin typeface="Consolas" panose="020B0609020204030204" pitchFamily="49" charset="0"/>
                  <a:sym typeface="Symbol" panose="05050102010706020507" pitchFamily="18" charset="2"/>
                </a:rPr>
                <a:t></a:t>
              </a:r>
              <a:br>
                <a:rPr lang="pt-BR" dirty="0">
                  <a:latin typeface="Consolas" panose="020B0609020204030204" pitchFamily="49" charset="0"/>
                  <a:sym typeface="Symbol" panose="05050102010706020507" pitchFamily="18" charset="2"/>
                </a:rPr>
              </a:br>
              <a:r>
                <a:rPr lang="pt-BR" dirty="0">
                  <a:latin typeface="Consolas" panose="020B0609020204030204" pitchFamily="49" charset="0"/>
                  <a:sym typeface="Symbol" panose="05050102010706020507" pitchFamily="18" charset="2"/>
                </a:rPr>
                <a:t></a:t>
              </a:r>
              <a:endParaRPr lang="pt-BR" dirty="0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713BA6B1-EBE0-460A-ABFD-BBDBB7160AF1}"/>
                </a:ext>
              </a:extLst>
            </p:cNvPr>
            <p:cNvSpPr/>
            <p:nvPr/>
          </p:nvSpPr>
          <p:spPr>
            <a:xfrm>
              <a:off x="1845940" y="5157192"/>
              <a:ext cx="917709" cy="31359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FE86DA50-12C7-4C7B-A563-2493E1E0C9CD}"/>
              </a:ext>
            </a:extLst>
          </p:cNvPr>
          <p:cNvGrpSpPr/>
          <p:nvPr/>
        </p:nvGrpSpPr>
        <p:grpSpPr>
          <a:xfrm>
            <a:off x="8108082" y="3654260"/>
            <a:ext cx="1501486" cy="2031325"/>
            <a:chOff x="8398668" y="3654260"/>
            <a:chExt cx="1501486" cy="2031325"/>
          </a:xfrm>
        </p:grpSpPr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5205DB3-193F-45C9-91F6-E75ECC40586F}"/>
                </a:ext>
              </a:extLst>
            </p:cNvPr>
            <p:cNvSpPr txBox="1"/>
            <p:nvPr/>
          </p:nvSpPr>
          <p:spPr>
            <a:xfrm>
              <a:off x="8398668" y="3654260"/>
              <a:ext cx="150148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i="1" dirty="0">
                  <a:latin typeface="Consolas" panose="020B0609020204030204" pitchFamily="49" charset="0"/>
                </a:rPr>
                <a:t>A</a:t>
              </a:r>
            </a:p>
            <a:p>
              <a:r>
                <a:rPr lang="pt-BR" dirty="0">
                  <a:latin typeface="Consolas" panose="020B0609020204030204" pitchFamily="49" charset="0"/>
                  <a:sym typeface="Symbol" panose="05050102010706020507" pitchFamily="18" charset="2"/>
                </a:rPr>
                <a:t>R</a:t>
              </a:r>
            </a:p>
            <a:p>
              <a:r>
                <a:rPr lang="pt-BR" dirty="0">
                  <a:latin typeface="Consolas" panose="020B0609020204030204" pitchFamily="49" charset="0"/>
                  <a:sym typeface="Symbol" panose="05050102010706020507" pitchFamily="18" charset="2"/>
                </a:rPr>
                <a:t>R</a:t>
              </a:r>
            </a:p>
            <a:p>
              <a:r>
                <a:rPr lang="pt-BR" dirty="0">
                  <a:latin typeface="Consolas" panose="020B0609020204030204" pitchFamily="49" charset="0"/>
                  <a:sym typeface="Symbol" panose="05050102010706020507" pitchFamily="18" charset="2"/>
                </a:rPr>
                <a:t>R</a:t>
              </a:r>
            </a:p>
            <a:p>
              <a:r>
                <a:rPr lang="pt-BR" dirty="0">
                  <a:latin typeface="Consolas" panose="020B0609020204030204" pitchFamily="49" charset="0"/>
                  <a:sym typeface="Symbol" panose="05050102010706020507" pitchFamily="18" charset="2"/>
                </a:rPr>
                <a:t>R</a:t>
              </a:r>
              <a:br>
                <a:rPr lang="pt-BR" dirty="0">
                  <a:latin typeface="Consolas" panose="020B0609020204030204" pitchFamily="49" charset="0"/>
                  <a:sym typeface="Symbol" panose="05050102010706020507" pitchFamily="18" charset="2"/>
                </a:rPr>
              </a:br>
              <a:r>
                <a:rPr lang="pt-BR" dirty="0">
                  <a:latin typeface="Consolas" panose="020B0609020204030204" pitchFamily="49" charset="0"/>
                  <a:sym typeface="Symbol" panose="05050102010706020507" pitchFamily="18" charset="2"/>
                </a:rPr>
                <a:t>R</a:t>
              </a:r>
              <a:br>
                <a:rPr lang="pt-BR" dirty="0">
                  <a:latin typeface="Consolas" panose="020B0609020204030204" pitchFamily="49" charset="0"/>
                  <a:sym typeface="Symbol" panose="05050102010706020507" pitchFamily="18" charset="2"/>
                </a:rPr>
              </a:br>
              <a:r>
                <a:rPr lang="pt-BR" dirty="0">
                  <a:latin typeface="Consolas" panose="020B0609020204030204" pitchFamily="49" charset="0"/>
                  <a:sym typeface="Symbol" panose="05050102010706020507" pitchFamily="18" charset="2"/>
                </a:rPr>
                <a:t></a:t>
              </a:r>
              <a:endParaRPr lang="pt-BR" dirty="0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AFF719A9-6440-4D14-A80B-605AB4D7E9F0}"/>
                </a:ext>
              </a:extLst>
            </p:cNvPr>
            <p:cNvSpPr/>
            <p:nvPr/>
          </p:nvSpPr>
          <p:spPr>
            <a:xfrm>
              <a:off x="8398668" y="5353518"/>
              <a:ext cx="917709" cy="31359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494AE0F-4420-428A-BE36-F087D3077C91}"/>
              </a:ext>
            </a:extLst>
          </p:cNvPr>
          <p:cNvSpPr txBox="1"/>
          <p:nvPr/>
        </p:nvSpPr>
        <p:spPr>
          <a:xfrm>
            <a:off x="4114191" y="4808421"/>
            <a:ext cx="2664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 não-terminal R é recursivo à direita 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produz o mesmo resultado</a:t>
            </a:r>
          </a:p>
        </p:txBody>
      </p:sp>
    </p:spTree>
    <p:extLst>
      <p:ext uri="{BB962C8B-B14F-4D97-AF65-F5344CB8AC3E}">
        <p14:creationId xmlns:p14="http://schemas.microsoft.com/office/powerpoint/2010/main" val="2954080803"/>
      </p:ext>
    </p:extLst>
  </p:cSld>
  <p:clrMapOvr>
    <a:masterClrMapping/>
  </p:clrMapOvr>
  <p:transition spd="med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EEC9B-96A4-4449-AA6E-427426C93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00FDC0-3A45-409C-8E6A-089542CD3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Construa funções que implementem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analisadores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sintáticos preditivos </a:t>
            </a:r>
            <a:r>
              <a:rPr lang="pt-BR" dirty="0"/>
              <a:t>para as seguintes gramáticas:</a:t>
            </a:r>
            <a:br>
              <a:rPr lang="pt-BR" dirty="0"/>
            </a:br>
            <a:endParaRPr lang="pt-BR" dirty="0"/>
          </a:p>
          <a:p>
            <a:pPr marL="919162" lvl="1" indent="-457200">
              <a:buFont typeface="+mj-lt"/>
              <a:buAutoNum type="alphaLcParenR"/>
            </a:pPr>
            <a:r>
              <a:rPr lang="pt-BR" dirty="0">
                <a:latin typeface="Consolas" panose="020B0609020204030204" pitchFamily="49" charset="0"/>
              </a:rPr>
              <a:t>S</a:t>
            </a:r>
            <a:r>
              <a:rPr lang="pt-BR" dirty="0"/>
              <a:t> 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 +SS </a:t>
            </a:r>
            <a:b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</a:b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  | -SS </a:t>
            </a:r>
            <a:b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</a:b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  | a</a:t>
            </a:r>
          </a:p>
          <a:p>
            <a:pPr marL="919162" lvl="1" indent="-457200">
              <a:buFont typeface="+mj-lt"/>
              <a:buAutoNum type="alphaLcParenR"/>
            </a:pPr>
            <a:r>
              <a:rPr lang="pt-BR" dirty="0">
                <a:latin typeface="Consolas" panose="020B0609020204030204" pitchFamily="49" charset="0"/>
              </a:rPr>
              <a:t>S</a:t>
            </a:r>
            <a:r>
              <a:rPr lang="pt-BR" dirty="0"/>
              <a:t> 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 (S)S </a:t>
            </a:r>
            <a:b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</a:b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  |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ϵ</a:t>
            </a:r>
            <a:endParaRPr lang="pt-BR" dirty="0">
              <a:latin typeface="Consolas" panose="020B0609020204030204" pitchFamily="49" charset="0"/>
              <a:sym typeface="Wingdings 3" panose="05040102010807070707" pitchFamily="18" charset="2"/>
            </a:endParaRPr>
          </a:p>
          <a:p>
            <a:pPr marL="919162" lvl="1" indent="-457200">
              <a:buFont typeface="+mj-lt"/>
              <a:buAutoNum type="alphaLcParenR"/>
            </a:pPr>
            <a:r>
              <a:rPr lang="pt-BR" dirty="0">
                <a:latin typeface="Consolas" panose="020B0609020204030204" pitchFamily="49" charset="0"/>
              </a:rPr>
              <a:t>S</a:t>
            </a:r>
            <a:r>
              <a:rPr lang="pt-BR" dirty="0"/>
              <a:t> 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 0S1 </a:t>
            </a:r>
            <a:b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</a:b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  | 01 </a:t>
            </a:r>
          </a:p>
          <a:p>
            <a:pPr marL="919162" lvl="1" indent="-457200">
              <a:buFont typeface="+mj-lt"/>
              <a:buAutoNum type="alphaLcParenR"/>
            </a:pPr>
            <a:endParaRPr lang="pt-BR" dirty="0"/>
          </a:p>
          <a:p>
            <a:pPr marL="919162" lvl="1" indent="-457200">
              <a:buFont typeface="+mj-lt"/>
              <a:buAutoNum type="alphaLcParenR"/>
            </a:pPr>
            <a:endParaRPr lang="pt-BR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B928728-FC92-4751-8BE2-FA9E063D0752}"/>
              </a:ext>
            </a:extLst>
          </p:cNvPr>
          <p:cNvGrpSpPr/>
          <p:nvPr/>
        </p:nvGrpSpPr>
        <p:grpSpPr>
          <a:xfrm>
            <a:off x="3502124" y="5517232"/>
            <a:ext cx="216024" cy="216024"/>
            <a:chOff x="6958508" y="5373216"/>
            <a:chExt cx="216024" cy="216024"/>
          </a:xfrm>
        </p:grpSpPr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ADED54D2-7CCF-4D54-9584-123ECD2C40BE}"/>
                </a:ext>
              </a:extLst>
            </p:cNvPr>
            <p:cNvCxnSpPr>
              <a:cxnSpLocks/>
            </p:cNvCxnSpPr>
            <p:nvPr/>
          </p:nvCxnSpPr>
          <p:spPr>
            <a:xfrm>
              <a:off x="6958508" y="5373216"/>
              <a:ext cx="216024" cy="21602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7B671FB8-968D-4F70-BBAF-389FBE13CC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58508" y="5373216"/>
              <a:ext cx="216024" cy="21602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87EE7BE4-F27A-4E29-8CBA-0C6D48E89497}"/>
              </a:ext>
            </a:extLst>
          </p:cNvPr>
          <p:cNvSpPr txBox="1"/>
          <p:nvPr/>
        </p:nvSpPr>
        <p:spPr>
          <a:xfrm>
            <a:off x="3934172" y="5440578"/>
            <a:ext cx="4190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Os conjuntos FIRST não são disjuntos</a:t>
            </a:r>
          </a:p>
        </p:txBody>
      </p:sp>
    </p:spTree>
    <p:extLst>
      <p:ext uri="{BB962C8B-B14F-4D97-AF65-F5344CB8AC3E}">
        <p14:creationId xmlns:p14="http://schemas.microsoft.com/office/powerpoint/2010/main" val="31371889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9B514-C233-4E30-9B7C-54F0E1BD0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3870E5-33E8-4B99-BF35-F9EA8C016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tradução dirigida por sintaxe </a:t>
            </a:r>
            <a:r>
              <a:rPr lang="pt-BR" dirty="0"/>
              <a:t>permite construir um tradutor usando uma busca em profundidade em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árvore de derivação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Anotada com </a:t>
            </a:r>
            <a:r>
              <a:rPr lang="pt-BR" b="1" dirty="0"/>
              <a:t>atributos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(definição dirigida por sintaxe)</a:t>
            </a:r>
          </a:p>
          <a:p>
            <a:pPr lvl="1"/>
            <a:r>
              <a:rPr lang="pt-BR" dirty="0"/>
              <a:t>Modificada por </a:t>
            </a:r>
            <a:r>
              <a:rPr lang="pt-BR" b="1" dirty="0"/>
              <a:t>ações semânticas</a:t>
            </a:r>
            <a:r>
              <a:rPr lang="pt-BR" dirty="0"/>
              <a:t>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(esquema de tradução dirigido por sintaxe)</a:t>
            </a:r>
          </a:p>
          <a:p>
            <a:r>
              <a:rPr lang="pt-BR" dirty="0"/>
              <a:t>Mas a tradução foi feita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sem realizar nenhuma análise</a:t>
            </a:r>
          </a:p>
          <a:p>
            <a:pPr lvl="1"/>
            <a:r>
              <a:rPr lang="pt-BR" dirty="0"/>
              <a:t>Os processadores de linguagem idealmente realizam:</a:t>
            </a:r>
          </a:p>
          <a:p>
            <a:pPr lvl="2"/>
            <a:r>
              <a:rPr lang="pt-BR" dirty="0"/>
              <a:t>Análise léxica, sintática e semântica</a:t>
            </a:r>
          </a:p>
        </p:txBody>
      </p:sp>
    </p:spTree>
    <p:extLst>
      <p:ext uri="{BB962C8B-B14F-4D97-AF65-F5344CB8AC3E}">
        <p14:creationId xmlns:p14="http://schemas.microsoft.com/office/powerpoint/2010/main" val="614882581"/>
      </p:ext>
    </p:extLst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EEC9B-96A4-4449-AA6E-427426C93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00FDC0-3A45-409C-8E6A-089542CD3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Construa funções que implementem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analisadores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sintáticos preditivos</a:t>
            </a:r>
            <a:r>
              <a:rPr lang="pt-BR" dirty="0"/>
              <a:t>:</a:t>
            </a:r>
            <a:br>
              <a:rPr lang="pt-BR" dirty="0"/>
            </a:br>
            <a:endParaRPr lang="pt-BR" dirty="0"/>
          </a:p>
          <a:p>
            <a:pPr marL="919162" lvl="1" indent="-457200">
              <a:buFont typeface="+mj-lt"/>
              <a:buAutoNum type="alphaLcParenR"/>
            </a:pPr>
            <a:r>
              <a:rPr lang="pt-BR" dirty="0">
                <a:latin typeface="Consolas" panose="020B0609020204030204" pitchFamily="49" charset="0"/>
              </a:rPr>
              <a:t>S</a:t>
            </a:r>
            <a:r>
              <a:rPr lang="pt-BR" dirty="0"/>
              <a:t> 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 +SS </a:t>
            </a:r>
            <a:b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</a:b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  | -SS </a:t>
            </a:r>
            <a:b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</a:b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  | a</a:t>
            </a:r>
            <a:endParaRPr lang="pt-BR" dirty="0"/>
          </a:p>
          <a:p>
            <a:pPr marL="919162" lvl="1" indent="-457200">
              <a:buFont typeface="+mj-lt"/>
              <a:buAutoNum type="alphaLcParenR"/>
            </a:pP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09DAAE-A3FA-4CF0-A827-CD80C2F67DD1}"/>
              </a:ext>
            </a:extLst>
          </p:cNvPr>
          <p:cNvSpPr txBox="1"/>
          <p:nvPr/>
        </p:nvSpPr>
        <p:spPr>
          <a:xfrm>
            <a:off x="4294212" y="3212976"/>
            <a:ext cx="588334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pt-BR" dirty="0">
                <a:latin typeface="Consolas" panose="020B0609020204030204" pitchFamily="49" charset="0"/>
              </a:rPr>
              <a:t> S()</a:t>
            </a:r>
          </a:p>
          <a:p>
            <a:r>
              <a:rPr lang="pt-BR" dirty="0">
                <a:latin typeface="Consolas" panose="020B0609020204030204" pitchFamily="49" charset="0"/>
              </a:rPr>
              <a:t>{</a:t>
            </a:r>
          </a:p>
          <a:p>
            <a:r>
              <a:rPr lang="pt-BR" dirty="0">
                <a:latin typeface="Consolas" panose="020B0609020204030204" pitchFamily="49" charset="0"/>
              </a:rPr>
              <a:t>   </a:t>
            </a:r>
            <a:r>
              <a:rPr lang="pt-BR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switch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 err="1">
                <a:latin typeface="Consolas" panose="020B0609020204030204" pitchFamily="49" charset="0"/>
              </a:rPr>
              <a:t>lookahead</a:t>
            </a:r>
            <a:r>
              <a:rPr lang="pt-BR" dirty="0">
                <a:latin typeface="Consolas" panose="020B0609020204030204" pitchFamily="49" charset="0"/>
              </a:rPr>
              <a:t>)</a:t>
            </a:r>
          </a:p>
          <a:p>
            <a:r>
              <a:rPr lang="pt-BR" dirty="0">
                <a:latin typeface="Consolas" panose="020B0609020204030204" pitchFamily="49" charset="0"/>
              </a:rPr>
              <a:t>   {</a:t>
            </a:r>
          </a:p>
          <a:p>
            <a:r>
              <a:rPr lang="pt-BR" dirty="0">
                <a:latin typeface="Consolas" panose="020B0609020204030204" pitchFamily="49" charset="0"/>
              </a:rPr>
              <a:t>      </a:t>
            </a:r>
            <a:r>
              <a:rPr lang="pt-BR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case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'+'</a:t>
            </a:r>
            <a:r>
              <a:rPr lang="pt-BR" dirty="0">
                <a:latin typeface="Consolas" panose="020B0609020204030204" pitchFamily="49" charset="0"/>
              </a:rPr>
              <a:t>: match(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'+'</a:t>
            </a:r>
            <a:r>
              <a:rPr lang="pt-BR" dirty="0">
                <a:latin typeface="Consolas" panose="020B0609020204030204" pitchFamily="49" charset="0"/>
              </a:rPr>
              <a:t>); S(); S(); </a:t>
            </a:r>
            <a:r>
              <a:rPr lang="pt-BR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break</a:t>
            </a:r>
            <a:r>
              <a:rPr lang="pt-BR" dirty="0">
                <a:latin typeface="Consolas" panose="020B0609020204030204" pitchFamily="49" charset="0"/>
              </a:rPr>
              <a:t>; </a:t>
            </a:r>
          </a:p>
          <a:p>
            <a:r>
              <a:rPr lang="pt-BR" dirty="0">
                <a:latin typeface="Consolas" panose="020B0609020204030204" pitchFamily="49" charset="0"/>
              </a:rPr>
              <a:t>      </a:t>
            </a:r>
            <a:r>
              <a:rPr lang="pt-BR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case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'-'</a:t>
            </a:r>
            <a:r>
              <a:rPr lang="pt-BR" dirty="0">
                <a:latin typeface="Consolas" panose="020B0609020204030204" pitchFamily="49" charset="0"/>
              </a:rPr>
              <a:t>: match(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'-'</a:t>
            </a:r>
            <a:r>
              <a:rPr lang="pt-BR" dirty="0">
                <a:latin typeface="Consolas" panose="020B0609020204030204" pitchFamily="49" charset="0"/>
              </a:rPr>
              <a:t>); S(); S(); </a:t>
            </a:r>
            <a:r>
              <a:rPr lang="pt-BR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break</a:t>
            </a:r>
            <a:r>
              <a:rPr lang="pt-BR" dirty="0"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latin typeface="Consolas" panose="020B0609020204030204" pitchFamily="49" charset="0"/>
              </a:rPr>
              <a:t>      </a:t>
            </a:r>
            <a:r>
              <a:rPr lang="pt-BR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case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'a'</a:t>
            </a:r>
            <a:r>
              <a:rPr lang="pt-BR" dirty="0">
                <a:latin typeface="Consolas" panose="020B0609020204030204" pitchFamily="49" charset="0"/>
              </a:rPr>
              <a:t>: match(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'a'</a:t>
            </a:r>
            <a:r>
              <a:rPr lang="pt-BR" dirty="0">
                <a:latin typeface="Consolas" panose="020B0609020204030204" pitchFamily="49" charset="0"/>
              </a:rPr>
              <a:t>); </a:t>
            </a:r>
            <a:r>
              <a:rPr lang="pt-BR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break</a:t>
            </a:r>
            <a:r>
              <a:rPr lang="pt-BR" dirty="0"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latin typeface="Consolas" panose="020B0609020204030204" pitchFamily="49" charset="0"/>
              </a:rPr>
              <a:t>      </a:t>
            </a:r>
            <a:r>
              <a:rPr lang="pt-BR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default</a:t>
            </a:r>
            <a:r>
              <a:rPr lang="pt-BR" dirty="0">
                <a:latin typeface="Consolas" panose="020B0609020204030204" pitchFamily="49" charset="0"/>
              </a:rPr>
              <a:t>: print(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FF7575"/>
                </a:solidFill>
                <a:latin typeface="Consolas" panose="020B0609020204030204" pitchFamily="49" charset="0"/>
              </a:rPr>
              <a:t>sintax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 error"</a:t>
            </a:r>
            <a:r>
              <a:rPr lang="pt-BR" dirty="0"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latin typeface="Consolas" panose="020B0609020204030204" pitchFamily="49" charset="0"/>
              </a:rPr>
              <a:t>   }</a:t>
            </a:r>
          </a:p>
          <a:p>
            <a:r>
              <a:rPr lang="pt-B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89942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EEC9B-96A4-4449-AA6E-427426C93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00FDC0-3A45-409C-8E6A-089542CD3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Construa funções que implementem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analisadores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sintáticos preditivos </a:t>
            </a:r>
            <a:r>
              <a:rPr lang="pt-BR" dirty="0"/>
              <a:t>para as seguintes gramáticas:</a:t>
            </a:r>
            <a:br>
              <a:rPr lang="pt-BR" dirty="0"/>
            </a:br>
            <a:endParaRPr lang="pt-BR" dirty="0"/>
          </a:p>
          <a:p>
            <a:pPr marL="919162" lvl="1" indent="-457200">
              <a:buFont typeface="+mj-lt"/>
              <a:buAutoNum type="alphaLcParenR" startAt="2"/>
            </a:pPr>
            <a:r>
              <a:rPr lang="pt-BR" dirty="0"/>
              <a:t>S 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 (S)S </a:t>
            </a:r>
            <a:b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</a:b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  |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ϵ</a:t>
            </a:r>
            <a:endParaRPr lang="pt-BR" dirty="0">
              <a:latin typeface="Consolas" panose="020B0609020204030204" pitchFamily="49" charset="0"/>
              <a:sym typeface="Wingdings 3" panose="05040102010807070707" pitchFamily="18" charset="2"/>
            </a:endParaRPr>
          </a:p>
          <a:p>
            <a:pPr marL="919162" lvl="1" indent="-457200">
              <a:buFont typeface="+mj-lt"/>
              <a:buAutoNum type="alphaLcParenR" startAt="2"/>
            </a:pPr>
            <a:endParaRPr lang="pt-BR" dirty="0"/>
          </a:p>
          <a:p>
            <a:pPr marL="919162" lvl="1" indent="-457200">
              <a:buFont typeface="+mj-lt"/>
              <a:buAutoNum type="alphaLcParenR" startAt="2"/>
            </a:pP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BE0EEA6-D3B5-44C0-B812-BC38A7C9F26E}"/>
              </a:ext>
            </a:extLst>
          </p:cNvPr>
          <p:cNvSpPr txBox="1"/>
          <p:nvPr/>
        </p:nvSpPr>
        <p:spPr>
          <a:xfrm>
            <a:off x="4294212" y="3212976"/>
            <a:ext cx="512351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pt-BR" dirty="0">
                <a:latin typeface="Consolas" panose="020B0609020204030204" pitchFamily="49" charset="0"/>
              </a:rPr>
              <a:t> S()</a:t>
            </a:r>
          </a:p>
          <a:p>
            <a:r>
              <a:rPr lang="pt-BR" dirty="0">
                <a:latin typeface="Consolas" panose="020B0609020204030204" pitchFamily="49" charset="0"/>
              </a:rPr>
              <a:t>{</a:t>
            </a:r>
          </a:p>
          <a:p>
            <a:r>
              <a:rPr lang="pt-BR" dirty="0">
                <a:latin typeface="Consolas" panose="020B0609020204030204" pitchFamily="49" charset="0"/>
              </a:rPr>
              <a:t>   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 err="1">
                <a:latin typeface="Consolas" panose="020B0609020204030204" pitchFamily="49" charset="0"/>
              </a:rPr>
              <a:t>lookahead</a:t>
            </a:r>
            <a:r>
              <a:rPr lang="pt-BR" dirty="0">
                <a:latin typeface="Consolas" panose="020B0609020204030204" pitchFamily="49" charset="0"/>
              </a:rPr>
              <a:t> == 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'('</a:t>
            </a:r>
            <a:r>
              <a:rPr lang="pt-BR" dirty="0">
                <a:latin typeface="Consolas" panose="020B0609020204030204" pitchFamily="49" charset="0"/>
              </a:rPr>
              <a:t>)</a:t>
            </a:r>
          </a:p>
          <a:p>
            <a:r>
              <a:rPr lang="pt-BR" dirty="0">
                <a:latin typeface="Consolas" panose="020B0609020204030204" pitchFamily="49" charset="0"/>
              </a:rPr>
              <a:t>   {</a:t>
            </a:r>
          </a:p>
          <a:p>
            <a:r>
              <a:rPr lang="pt-BR" dirty="0">
                <a:latin typeface="Consolas" panose="020B0609020204030204" pitchFamily="49" charset="0"/>
              </a:rPr>
              <a:t>      match(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'('</a:t>
            </a:r>
            <a:r>
              <a:rPr lang="pt-BR" dirty="0">
                <a:latin typeface="Consolas" panose="020B0609020204030204" pitchFamily="49" charset="0"/>
              </a:rPr>
              <a:t>); S(); match(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')'</a:t>
            </a:r>
            <a:r>
              <a:rPr lang="pt-BR" dirty="0">
                <a:latin typeface="Consolas" panose="020B0609020204030204" pitchFamily="49" charset="0"/>
              </a:rPr>
              <a:t>); S();</a:t>
            </a:r>
          </a:p>
          <a:p>
            <a:r>
              <a:rPr lang="pt-BR" dirty="0">
                <a:latin typeface="Consolas" panose="020B0609020204030204" pitchFamily="49" charset="0"/>
              </a:rPr>
              <a:t>   }</a:t>
            </a:r>
          </a:p>
          <a:p>
            <a:r>
              <a:rPr lang="pt-BR" dirty="0">
                <a:latin typeface="Consolas" panose="020B0609020204030204" pitchFamily="49" charset="0"/>
              </a:rPr>
              <a:t>   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else</a:t>
            </a:r>
            <a:endParaRPr lang="pt-BR" dirty="0">
              <a:solidFill>
                <a:schemeClr val="bg2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   {</a:t>
            </a:r>
          </a:p>
          <a:p>
            <a:r>
              <a:rPr lang="pt-BR" dirty="0">
                <a:latin typeface="Consolas" panose="020B0609020204030204" pitchFamily="49" charset="0"/>
              </a:rPr>
              <a:t>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// vazio</a:t>
            </a:r>
          </a:p>
          <a:p>
            <a:r>
              <a:rPr lang="pt-BR" dirty="0">
                <a:latin typeface="Consolas" panose="020B0609020204030204" pitchFamily="49" charset="0"/>
              </a:rPr>
              <a:t>   }</a:t>
            </a:r>
          </a:p>
          <a:p>
            <a:r>
              <a:rPr lang="pt-B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974459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E4E87-7B3A-44F9-A8B4-602FAE8C8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428BA3-121D-4657-AC5F-69B4980F9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tradutor</a:t>
            </a:r>
            <a:r>
              <a:rPr lang="pt-BR" dirty="0"/>
              <a:t> pode ser construído a partir de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esquema de tradução dirigido por sintaxe </a:t>
            </a:r>
            <a:r>
              <a:rPr lang="pt-BR" dirty="0"/>
              <a:t>usando: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pt-BR" dirty="0"/>
              <a:t>Análise sintática descendente</a:t>
            </a:r>
            <a:br>
              <a:rPr lang="pt-BR" dirty="0"/>
            </a:br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percorre a árvore de derivação de cima para baixo</a:t>
            </a:r>
          </a:p>
          <a:p>
            <a:pPr lvl="1"/>
            <a:r>
              <a:rPr lang="pt-BR" dirty="0"/>
              <a:t>Evitando o processo de tentativa e erro </a:t>
            </a:r>
            <a:br>
              <a:rPr lang="pt-BR" dirty="0"/>
            </a:br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através de um analisador sintático preditivo</a:t>
            </a:r>
          </a:p>
          <a:p>
            <a:pPr lvl="1"/>
            <a:r>
              <a:rPr lang="pt-BR" dirty="0"/>
              <a:t>Trabalhando com uma gramática apropriada</a:t>
            </a:r>
            <a:br>
              <a:rPr lang="pt-BR" dirty="0"/>
            </a:br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sem recursão à esquerda e usando conjuntos FIRST disjuntos</a:t>
            </a:r>
          </a:p>
          <a:p>
            <a:r>
              <a:rPr lang="pt-BR" dirty="0"/>
              <a:t>Essa técnica é apropriada 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implementar um tradutor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1711801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tângulo 34">
            <a:extLst>
              <a:ext uri="{FF2B5EF4-FFF2-40B4-BE49-F238E27FC236}">
                <a16:creationId xmlns:a16="http://schemas.microsoft.com/office/drawing/2014/main" id="{3515C6B4-BD3C-468D-8640-31B5438A29DD}"/>
              </a:ext>
            </a:extLst>
          </p:cNvPr>
          <p:cNvSpPr/>
          <p:nvPr/>
        </p:nvSpPr>
        <p:spPr>
          <a:xfrm>
            <a:off x="1603143" y="3353967"/>
            <a:ext cx="9561424" cy="27167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  <a:alpha val="0"/>
                </a:schemeClr>
              </a:gs>
              <a:gs pos="100000">
                <a:schemeClr val="tx2">
                  <a:lumMod val="50000"/>
                  <a:alpha val="0"/>
                </a:schemeClr>
              </a:gs>
              <a:gs pos="49000">
                <a:schemeClr val="tx2">
                  <a:lumMod val="50000"/>
                  <a:alpha val="3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B89946-C003-4AC0-A4BB-EFBCF2EB3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4191B1-E2E9-4C3E-8DE6-749F1D261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esquema de tradução </a:t>
            </a:r>
            <a:r>
              <a:rPr lang="pt-BR" dirty="0"/>
              <a:t>pode ser usado para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análise sintática</a:t>
            </a:r>
          </a:p>
          <a:p>
            <a:pPr lvl="1"/>
            <a:r>
              <a:rPr lang="pt-BR" dirty="0"/>
              <a:t>A análise léxica e semântica serão omitidas por enquanto</a:t>
            </a:r>
          </a:p>
          <a:p>
            <a:endParaRPr lang="pt-BR" dirty="0"/>
          </a:p>
        </p:txBody>
      </p:sp>
      <p:sp>
        <p:nvSpPr>
          <p:cNvPr id="33" name="Seta: de Cima para Baixo 32">
            <a:extLst>
              <a:ext uri="{FF2B5EF4-FFF2-40B4-BE49-F238E27FC236}">
                <a16:creationId xmlns:a16="http://schemas.microsoft.com/office/drawing/2014/main" id="{9EEAAD68-03F1-4A93-B880-9C7B22C72825}"/>
              </a:ext>
            </a:extLst>
          </p:cNvPr>
          <p:cNvSpPr/>
          <p:nvPr/>
        </p:nvSpPr>
        <p:spPr>
          <a:xfrm>
            <a:off x="5793646" y="5080579"/>
            <a:ext cx="199932" cy="283311"/>
          </a:xfrm>
          <a:prstGeom prst="upDownArrow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A2430769-BC81-4A6C-8A3F-318D6D18E288}"/>
              </a:ext>
            </a:extLst>
          </p:cNvPr>
          <p:cNvSpPr txBox="1"/>
          <p:nvPr/>
        </p:nvSpPr>
        <p:spPr>
          <a:xfrm>
            <a:off x="9896056" y="291545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 dirty="0"/>
              <a:t>front-</a:t>
            </a:r>
            <a:r>
              <a:rPr lang="pt-BR" b="1" i="1" dirty="0" err="1"/>
              <a:t>end</a:t>
            </a:r>
            <a:endParaRPr lang="pt-BR" b="1" i="1" dirty="0"/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1C759114-417B-43B0-9A1F-72E9CB33CB2E}"/>
              </a:ext>
            </a:extLst>
          </p:cNvPr>
          <p:cNvGrpSpPr/>
          <p:nvPr/>
        </p:nvGrpSpPr>
        <p:grpSpPr>
          <a:xfrm>
            <a:off x="1629916" y="3429000"/>
            <a:ext cx="9517250" cy="2490993"/>
            <a:chOff x="1189203" y="2973976"/>
            <a:chExt cx="9517250" cy="2490993"/>
          </a:xfrm>
        </p:grpSpPr>
        <p:sp>
          <p:nvSpPr>
            <p:cNvPr id="38" name="Retângulo: Cantos Arredondados 37">
              <a:extLst>
                <a:ext uri="{FF2B5EF4-FFF2-40B4-BE49-F238E27FC236}">
                  <a16:creationId xmlns:a16="http://schemas.microsoft.com/office/drawing/2014/main" id="{EBF4228F-2962-4045-902F-EA783BCD0365}"/>
                </a:ext>
              </a:extLst>
            </p:cNvPr>
            <p:cNvSpPr/>
            <p:nvPr/>
          </p:nvSpPr>
          <p:spPr>
            <a:xfrm>
              <a:off x="2041034" y="3935637"/>
              <a:ext cx="1596169" cy="677791"/>
            </a:xfrm>
            <a:prstGeom prst="roundRect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Analisador </a:t>
              </a:r>
              <a:br>
                <a:rPr lang="pt-BR" sz="1400" dirty="0"/>
              </a:br>
              <a:r>
                <a:rPr lang="pt-BR" sz="1400" dirty="0"/>
                <a:t>Léxico</a:t>
              </a:r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BA06E76D-43CA-46A4-93B7-D4AF39E224B6}"/>
                </a:ext>
              </a:extLst>
            </p:cNvPr>
            <p:cNvSpPr/>
            <p:nvPr/>
          </p:nvSpPr>
          <p:spPr>
            <a:xfrm>
              <a:off x="4146678" y="3935637"/>
              <a:ext cx="1537514" cy="689919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Analisador</a:t>
              </a:r>
            </a:p>
            <a:p>
              <a:pPr algn="ctr"/>
              <a:r>
                <a:rPr lang="pt-BR" sz="1400" dirty="0"/>
                <a:t>Sintático</a:t>
              </a: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F1B37A86-D94C-4B5E-9392-0453DCD9DC89}"/>
                </a:ext>
              </a:extLst>
            </p:cNvPr>
            <p:cNvSpPr/>
            <p:nvPr/>
          </p:nvSpPr>
          <p:spPr>
            <a:xfrm>
              <a:off x="6200514" y="3951219"/>
              <a:ext cx="1596170" cy="676081"/>
            </a:xfrm>
            <a:prstGeom prst="roundRect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Analisador</a:t>
              </a:r>
            </a:p>
            <a:p>
              <a:pPr algn="ctr"/>
              <a:r>
                <a:rPr lang="pt-BR" sz="1400" dirty="0"/>
                <a:t>Semântico</a:t>
              </a: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01A23D57-9DFC-449B-A237-E02E2C9B60DB}"/>
                </a:ext>
              </a:extLst>
            </p:cNvPr>
            <p:cNvSpPr/>
            <p:nvPr/>
          </p:nvSpPr>
          <p:spPr>
            <a:xfrm>
              <a:off x="8318835" y="3948842"/>
              <a:ext cx="1596170" cy="689919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Gerador de </a:t>
              </a:r>
              <a:br>
                <a:rPr lang="pt-BR" sz="1200" dirty="0"/>
              </a:br>
              <a:r>
                <a:rPr lang="pt-BR" sz="1200" dirty="0"/>
                <a:t>Código Intermediário</a:t>
              </a:r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E7BCB5BD-1824-4EEF-83C5-1D260B88D3BA}"/>
                </a:ext>
              </a:extLst>
            </p:cNvPr>
            <p:cNvSpPr txBox="1"/>
            <p:nvPr/>
          </p:nvSpPr>
          <p:spPr>
            <a:xfrm>
              <a:off x="1189203" y="3053022"/>
              <a:ext cx="11352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caracteres</a:t>
              </a:r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30F02266-9BEC-43FB-927E-7460B5D63501}"/>
                </a:ext>
              </a:extLst>
            </p:cNvPr>
            <p:cNvSpPr txBox="1"/>
            <p:nvPr/>
          </p:nvSpPr>
          <p:spPr>
            <a:xfrm>
              <a:off x="3490839" y="5157192"/>
              <a:ext cx="7473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tokens</a:t>
              </a:r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1646882A-2DEB-42CF-B78E-B07DA52657DF}"/>
                </a:ext>
              </a:extLst>
            </p:cNvPr>
            <p:cNvSpPr txBox="1"/>
            <p:nvPr/>
          </p:nvSpPr>
          <p:spPr>
            <a:xfrm>
              <a:off x="5133559" y="3047372"/>
              <a:ext cx="16914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árvore de sintaxe</a:t>
              </a:r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39BAC7ED-5CFA-462E-ADA0-B7426369B21B}"/>
                </a:ext>
              </a:extLst>
            </p:cNvPr>
            <p:cNvSpPr txBox="1"/>
            <p:nvPr/>
          </p:nvSpPr>
          <p:spPr>
            <a:xfrm>
              <a:off x="7182883" y="5151644"/>
              <a:ext cx="16914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árvore de sintaxe</a:t>
              </a:r>
            </a:p>
          </p:txBody>
        </p:sp>
        <p:grpSp>
          <p:nvGrpSpPr>
            <p:cNvPr id="46" name="Agrupar 45">
              <a:extLst>
                <a:ext uri="{FF2B5EF4-FFF2-40B4-BE49-F238E27FC236}">
                  <a16:creationId xmlns:a16="http://schemas.microsoft.com/office/drawing/2014/main" id="{F6EBD196-B24D-468C-848C-87537F7C793B}"/>
                </a:ext>
              </a:extLst>
            </p:cNvPr>
            <p:cNvGrpSpPr/>
            <p:nvPr/>
          </p:nvGrpSpPr>
          <p:grpSpPr>
            <a:xfrm>
              <a:off x="1536978" y="3395709"/>
              <a:ext cx="504056" cy="946931"/>
              <a:chOff x="1536978" y="3611733"/>
              <a:chExt cx="504056" cy="946931"/>
            </a:xfrm>
          </p:grpSpPr>
          <p:cxnSp>
            <p:nvCxnSpPr>
              <p:cNvPr id="64" name="Conector de seta reta 51">
                <a:extLst>
                  <a:ext uri="{FF2B5EF4-FFF2-40B4-BE49-F238E27FC236}">
                    <a16:creationId xmlns:a16="http://schemas.microsoft.com/office/drawing/2014/main" id="{3B4F2C0E-D45A-46CA-B253-1884C2C16C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6978" y="4490556"/>
                <a:ext cx="504056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ector de seta reta 51">
                <a:extLst>
                  <a:ext uri="{FF2B5EF4-FFF2-40B4-BE49-F238E27FC236}">
                    <a16:creationId xmlns:a16="http://schemas.microsoft.com/office/drawing/2014/main" id="{B286492A-3D1E-4787-A14F-A738A491F22F}"/>
                  </a:ext>
                </a:extLst>
              </p:cNvPr>
              <p:cNvCxnSpPr>
                <a:cxnSpLocks/>
                <a:endCxn id="66" idx="0"/>
              </p:cNvCxnSpPr>
              <p:nvPr/>
            </p:nvCxnSpPr>
            <p:spPr>
              <a:xfrm>
                <a:off x="1750477" y="3611733"/>
                <a:ext cx="0" cy="809004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Elipse 65">
                <a:extLst>
                  <a:ext uri="{FF2B5EF4-FFF2-40B4-BE49-F238E27FC236}">
                    <a16:creationId xmlns:a16="http://schemas.microsoft.com/office/drawing/2014/main" id="{0FE23C21-A2BC-427E-B3F4-943F7CBBF383}"/>
                  </a:ext>
                </a:extLst>
              </p:cNvPr>
              <p:cNvSpPr/>
              <p:nvPr/>
            </p:nvSpPr>
            <p:spPr>
              <a:xfrm>
                <a:off x="1682894" y="4420737"/>
                <a:ext cx="135166" cy="137927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7" name="Agrupar 46">
              <a:extLst>
                <a:ext uri="{FF2B5EF4-FFF2-40B4-BE49-F238E27FC236}">
                  <a16:creationId xmlns:a16="http://schemas.microsoft.com/office/drawing/2014/main" id="{D7E5EE80-2365-4EAF-80AB-DC108CAA7B25}"/>
                </a:ext>
              </a:extLst>
            </p:cNvPr>
            <p:cNvGrpSpPr/>
            <p:nvPr/>
          </p:nvGrpSpPr>
          <p:grpSpPr>
            <a:xfrm>
              <a:off x="3648971" y="4204713"/>
              <a:ext cx="504056" cy="946931"/>
              <a:chOff x="3648971" y="4420737"/>
              <a:chExt cx="504056" cy="946931"/>
            </a:xfrm>
          </p:grpSpPr>
          <p:cxnSp>
            <p:nvCxnSpPr>
              <p:cNvPr id="61" name="Conector de seta reta 51">
                <a:extLst>
                  <a:ext uri="{FF2B5EF4-FFF2-40B4-BE49-F238E27FC236}">
                    <a16:creationId xmlns:a16="http://schemas.microsoft.com/office/drawing/2014/main" id="{789C7C5F-1C6C-45F3-BE64-CF50E272D7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48971" y="4490556"/>
                <a:ext cx="504056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ector de seta reta 51">
                <a:extLst>
                  <a:ext uri="{FF2B5EF4-FFF2-40B4-BE49-F238E27FC236}">
                    <a16:creationId xmlns:a16="http://schemas.microsoft.com/office/drawing/2014/main" id="{266DFCB5-FAC0-4B30-BF79-A9CEEB54EDEE}"/>
                  </a:ext>
                </a:extLst>
              </p:cNvPr>
              <p:cNvCxnSpPr>
                <a:cxnSpLocks/>
                <a:stCxn id="63" idx="4"/>
              </p:cNvCxnSpPr>
              <p:nvPr/>
            </p:nvCxnSpPr>
            <p:spPr>
              <a:xfrm>
                <a:off x="3858149" y="4558664"/>
                <a:ext cx="0" cy="809004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id="{0D4DCDA9-8078-4B1A-B5DF-38397C193566}"/>
                  </a:ext>
                </a:extLst>
              </p:cNvPr>
              <p:cNvSpPr/>
              <p:nvPr/>
            </p:nvSpPr>
            <p:spPr>
              <a:xfrm>
                <a:off x="3790566" y="4420737"/>
                <a:ext cx="135166" cy="137927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8" name="Agrupar 47">
              <a:extLst>
                <a:ext uri="{FF2B5EF4-FFF2-40B4-BE49-F238E27FC236}">
                  <a16:creationId xmlns:a16="http://schemas.microsoft.com/office/drawing/2014/main" id="{6CB808B6-9DB9-4DF3-B143-96632548654E}"/>
                </a:ext>
              </a:extLst>
            </p:cNvPr>
            <p:cNvGrpSpPr/>
            <p:nvPr/>
          </p:nvGrpSpPr>
          <p:grpSpPr>
            <a:xfrm>
              <a:off x="5698407" y="3395959"/>
              <a:ext cx="504056" cy="946931"/>
              <a:chOff x="5914339" y="3611733"/>
              <a:chExt cx="504056" cy="946931"/>
            </a:xfrm>
          </p:grpSpPr>
          <p:cxnSp>
            <p:nvCxnSpPr>
              <p:cNvPr id="58" name="Conector de seta reta 51">
                <a:extLst>
                  <a:ext uri="{FF2B5EF4-FFF2-40B4-BE49-F238E27FC236}">
                    <a16:creationId xmlns:a16="http://schemas.microsoft.com/office/drawing/2014/main" id="{60D1A805-2516-40F3-A50D-A13CC8E7A1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4339" y="4490556"/>
                <a:ext cx="504056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ector de seta reta 51">
                <a:extLst>
                  <a:ext uri="{FF2B5EF4-FFF2-40B4-BE49-F238E27FC236}">
                    <a16:creationId xmlns:a16="http://schemas.microsoft.com/office/drawing/2014/main" id="{57538AAE-5A54-4D89-8583-63A9AB01C26D}"/>
                  </a:ext>
                </a:extLst>
              </p:cNvPr>
              <p:cNvCxnSpPr>
                <a:cxnSpLocks/>
                <a:endCxn id="60" idx="0"/>
              </p:cNvCxnSpPr>
              <p:nvPr/>
            </p:nvCxnSpPr>
            <p:spPr>
              <a:xfrm>
                <a:off x="6127653" y="3611733"/>
                <a:ext cx="0" cy="809004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Elipse 59">
                <a:extLst>
                  <a:ext uri="{FF2B5EF4-FFF2-40B4-BE49-F238E27FC236}">
                    <a16:creationId xmlns:a16="http://schemas.microsoft.com/office/drawing/2014/main" id="{35511828-96B7-4713-B9A8-757539426E6F}"/>
                  </a:ext>
                </a:extLst>
              </p:cNvPr>
              <p:cNvSpPr/>
              <p:nvPr/>
            </p:nvSpPr>
            <p:spPr>
              <a:xfrm>
                <a:off x="6060070" y="4420737"/>
                <a:ext cx="135166" cy="137927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9" name="Agrupar 48">
              <a:extLst>
                <a:ext uri="{FF2B5EF4-FFF2-40B4-BE49-F238E27FC236}">
                  <a16:creationId xmlns:a16="http://schemas.microsoft.com/office/drawing/2014/main" id="{765F9DA9-7091-4A2E-A52C-970E13FDAE11}"/>
                </a:ext>
              </a:extLst>
            </p:cNvPr>
            <p:cNvGrpSpPr/>
            <p:nvPr/>
          </p:nvGrpSpPr>
          <p:grpSpPr>
            <a:xfrm>
              <a:off x="9914364" y="3558628"/>
              <a:ext cx="792089" cy="784011"/>
              <a:chOff x="9914364" y="3558628"/>
              <a:chExt cx="792089" cy="784011"/>
            </a:xfrm>
          </p:grpSpPr>
          <p:cxnSp>
            <p:nvCxnSpPr>
              <p:cNvPr id="55" name="Conector de seta reta 51">
                <a:extLst>
                  <a:ext uri="{FF2B5EF4-FFF2-40B4-BE49-F238E27FC236}">
                    <a16:creationId xmlns:a16="http://schemas.microsoft.com/office/drawing/2014/main" id="{0BECD415-8FE8-4BAB-9F74-CCB415A319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14364" y="4274531"/>
                <a:ext cx="79208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ector de seta reta 51">
                <a:extLst>
                  <a:ext uri="{FF2B5EF4-FFF2-40B4-BE49-F238E27FC236}">
                    <a16:creationId xmlns:a16="http://schemas.microsoft.com/office/drawing/2014/main" id="{F0FB484C-9196-4DF6-9BA5-A0A214550FC3}"/>
                  </a:ext>
                </a:extLst>
              </p:cNvPr>
              <p:cNvCxnSpPr>
                <a:cxnSpLocks/>
                <a:endCxn id="57" idx="0"/>
              </p:cNvCxnSpPr>
              <p:nvPr/>
            </p:nvCxnSpPr>
            <p:spPr>
              <a:xfrm>
                <a:off x="10278830" y="3558628"/>
                <a:ext cx="0" cy="646084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Elipse 56">
                <a:extLst>
                  <a:ext uri="{FF2B5EF4-FFF2-40B4-BE49-F238E27FC236}">
                    <a16:creationId xmlns:a16="http://schemas.microsoft.com/office/drawing/2014/main" id="{F0B43955-A924-4488-8BB6-937E5DBF5BCD}"/>
                  </a:ext>
                </a:extLst>
              </p:cNvPr>
              <p:cNvSpPr/>
              <p:nvPr/>
            </p:nvSpPr>
            <p:spPr>
              <a:xfrm>
                <a:off x="10211247" y="4204712"/>
                <a:ext cx="135166" cy="137927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0" name="Agrupar 49">
              <a:extLst>
                <a:ext uri="{FF2B5EF4-FFF2-40B4-BE49-F238E27FC236}">
                  <a16:creationId xmlns:a16="http://schemas.microsoft.com/office/drawing/2014/main" id="{BF66713F-1F0E-4006-9678-55D4E1FD09F6}"/>
                </a:ext>
              </a:extLst>
            </p:cNvPr>
            <p:cNvGrpSpPr/>
            <p:nvPr/>
          </p:nvGrpSpPr>
          <p:grpSpPr>
            <a:xfrm>
              <a:off x="7817612" y="4205013"/>
              <a:ext cx="504056" cy="946931"/>
              <a:chOff x="3648971" y="4420737"/>
              <a:chExt cx="504056" cy="946931"/>
            </a:xfrm>
          </p:grpSpPr>
          <p:cxnSp>
            <p:nvCxnSpPr>
              <p:cNvPr id="52" name="Conector de seta reta 51">
                <a:extLst>
                  <a:ext uri="{FF2B5EF4-FFF2-40B4-BE49-F238E27FC236}">
                    <a16:creationId xmlns:a16="http://schemas.microsoft.com/office/drawing/2014/main" id="{CF930151-28F0-4E21-A5BB-2B21FBEE32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48971" y="4490556"/>
                <a:ext cx="504056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de seta reta 51">
                <a:extLst>
                  <a:ext uri="{FF2B5EF4-FFF2-40B4-BE49-F238E27FC236}">
                    <a16:creationId xmlns:a16="http://schemas.microsoft.com/office/drawing/2014/main" id="{37D626B8-BD32-4006-8ED0-CF9DB0139626}"/>
                  </a:ext>
                </a:extLst>
              </p:cNvPr>
              <p:cNvCxnSpPr>
                <a:cxnSpLocks/>
                <a:stCxn id="54" idx="4"/>
              </p:cNvCxnSpPr>
              <p:nvPr/>
            </p:nvCxnSpPr>
            <p:spPr>
              <a:xfrm>
                <a:off x="3858149" y="4558664"/>
                <a:ext cx="0" cy="809004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Elipse 53">
                <a:extLst>
                  <a:ext uri="{FF2B5EF4-FFF2-40B4-BE49-F238E27FC236}">
                    <a16:creationId xmlns:a16="http://schemas.microsoft.com/office/drawing/2014/main" id="{EA8274A8-FC9D-4C64-8B14-876E267ED311}"/>
                  </a:ext>
                </a:extLst>
              </p:cNvPr>
              <p:cNvSpPr/>
              <p:nvPr/>
            </p:nvSpPr>
            <p:spPr>
              <a:xfrm>
                <a:off x="3790566" y="4420737"/>
                <a:ext cx="135166" cy="137927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46E6CF32-DAE5-4192-B81F-145D32EA5E54}"/>
                </a:ext>
              </a:extLst>
            </p:cNvPr>
            <p:cNvSpPr txBox="1"/>
            <p:nvPr/>
          </p:nvSpPr>
          <p:spPr>
            <a:xfrm>
              <a:off x="9190755" y="2973976"/>
              <a:ext cx="14847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representação</a:t>
              </a:r>
            </a:p>
            <a:p>
              <a:pPr algn="ctr"/>
              <a:r>
                <a:rPr lang="pt-BR" sz="1400" dirty="0"/>
                <a:t>intermediária</a:t>
              </a:r>
            </a:p>
          </p:txBody>
        </p:sp>
      </p:grpSp>
      <p:sp>
        <p:nvSpPr>
          <p:cNvPr id="67" name="Retângulo: Cantos Arredondados 66">
            <a:extLst>
              <a:ext uri="{FF2B5EF4-FFF2-40B4-BE49-F238E27FC236}">
                <a16:creationId xmlns:a16="http://schemas.microsoft.com/office/drawing/2014/main" id="{7CDB4D57-5F3C-42EB-9252-15BDB09DD923}"/>
              </a:ext>
            </a:extLst>
          </p:cNvPr>
          <p:cNvSpPr/>
          <p:nvPr/>
        </p:nvSpPr>
        <p:spPr>
          <a:xfrm>
            <a:off x="5083320" y="5376982"/>
            <a:ext cx="1596170" cy="57229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190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Tabela de Símbolos</a:t>
            </a:r>
          </a:p>
        </p:txBody>
      </p: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F138A800-8342-48C7-B06E-68E9CD9825A4}"/>
              </a:ext>
            </a:extLst>
          </p:cNvPr>
          <p:cNvCxnSpPr>
            <a:cxnSpLocks/>
          </p:cNvCxnSpPr>
          <p:nvPr/>
        </p:nvCxnSpPr>
        <p:spPr>
          <a:xfrm>
            <a:off x="1697786" y="3322302"/>
            <a:ext cx="9418384" cy="31665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9B9D9204-BF6B-4143-84E6-AE873135038E}"/>
              </a:ext>
            </a:extLst>
          </p:cNvPr>
          <p:cNvCxnSpPr>
            <a:cxnSpLocks/>
          </p:cNvCxnSpPr>
          <p:nvPr/>
        </p:nvCxnSpPr>
        <p:spPr>
          <a:xfrm>
            <a:off x="1697786" y="6050495"/>
            <a:ext cx="941838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349501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F954A2-1483-4BE3-B334-1D6C27F1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Sintática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D83801-27F5-418B-93D2-84D86D5EF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analisador sintático pode ser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construído</a:t>
            </a:r>
            <a:r>
              <a:rPr lang="pt-BR" dirty="0"/>
              <a:t>: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Manualmente</a:t>
            </a:r>
            <a:r>
              <a:rPr lang="pt-BR" dirty="0"/>
              <a:t> através de um programa em alguma linguagem (C++)</a:t>
            </a:r>
          </a:p>
          <a:p>
            <a:pPr lvl="1"/>
            <a:r>
              <a:rPr lang="pt-BR" dirty="0"/>
              <a:t>Usando uma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ferramenta</a:t>
            </a:r>
            <a:r>
              <a:rPr lang="pt-BR" dirty="0"/>
              <a:t> apropriada (</a:t>
            </a:r>
            <a:r>
              <a:rPr lang="pt-BR" dirty="0" err="1"/>
              <a:t>Yacc</a:t>
            </a:r>
            <a:r>
              <a:rPr lang="pt-BR" dirty="0"/>
              <a:t>, Bison, etc.)</a:t>
            </a:r>
          </a:p>
          <a:p>
            <a:r>
              <a:rPr lang="pt-BR" dirty="0"/>
              <a:t>Para qualquer gramática livre de contexto, existe um analisador sintático capaz de analisar </a:t>
            </a:r>
            <a:r>
              <a:rPr lang="pt-BR" b="1" dirty="0">
                <a:latin typeface="Consolas" panose="020B0609020204030204" pitchFamily="49" charset="0"/>
              </a:rPr>
              <a:t>n</a:t>
            </a:r>
            <a:r>
              <a:rPr lang="pt-BR" b="1" dirty="0"/>
              <a:t> símbolos </a:t>
            </a:r>
            <a:r>
              <a:rPr lang="pt-BR" dirty="0"/>
              <a:t>terminais em </a:t>
            </a:r>
            <a:r>
              <a:rPr lang="pt-BR" b="1" dirty="0">
                <a:latin typeface="Consolas" panose="020B0609020204030204" pitchFamily="49" charset="0"/>
              </a:rPr>
              <a:t>O(n</a:t>
            </a:r>
            <a:r>
              <a:rPr lang="pt-BR" b="1" baseline="30000" dirty="0">
                <a:latin typeface="Consolas" panose="020B0609020204030204" pitchFamily="49" charset="0"/>
              </a:rPr>
              <a:t>3</a:t>
            </a:r>
            <a:r>
              <a:rPr lang="pt-BR" b="1" dirty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pt-BR" dirty="0"/>
              <a:t>No entanto,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na prática</a:t>
            </a:r>
            <a:r>
              <a:rPr lang="pt-BR" dirty="0"/>
              <a:t>, as linguagens de programação </a:t>
            </a:r>
            <a:br>
              <a:rPr lang="pt-BR" dirty="0"/>
            </a:br>
            <a:r>
              <a:rPr lang="pt-BR" dirty="0"/>
              <a:t>conseguem ser analisadas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em tempo linear</a:t>
            </a:r>
          </a:p>
          <a:p>
            <a:pPr lvl="2"/>
            <a:r>
              <a:rPr lang="pt-BR" dirty="0"/>
              <a:t>É feita uma única leitura da esquerda </a:t>
            </a:r>
            <a:br>
              <a:rPr lang="pt-BR" dirty="0"/>
            </a:br>
            <a:r>
              <a:rPr lang="pt-BR" dirty="0"/>
              <a:t>para a direita sobre a entrada</a:t>
            </a:r>
          </a:p>
          <a:p>
            <a:pPr lvl="1"/>
            <a:endParaRPr lang="pt-BR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5552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F954A2-1483-4BE3-B334-1D6C27F1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Sintática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D83801-27F5-418B-93D2-84D86D5EF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análise sintática </a:t>
            </a:r>
            <a:r>
              <a:rPr lang="pt-BR" dirty="0"/>
              <a:t>é o processo que determina se uma cadeia de terminais (sentença) é gerada por uma gramática </a:t>
            </a:r>
          </a:p>
          <a:p>
            <a:pPr lvl="1"/>
            <a:endParaRPr lang="pt-B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2BC9CC9E-C9D5-4C27-8D41-59B5A19A05AF}"/>
              </a:ext>
            </a:extLst>
          </p:cNvPr>
          <p:cNvSpPr/>
          <p:nvPr/>
        </p:nvSpPr>
        <p:spPr>
          <a:xfrm>
            <a:off x="4811974" y="3297813"/>
            <a:ext cx="27363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  <a:sym typeface="Wingdings 3" panose="05040102010807070707" pitchFamily="18" charset="2"/>
              </a:rPr>
              <a:t>árvore de derivação para a cadeia </a:t>
            </a:r>
            <a:br>
              <a:rPr lang="pt-BR" dirty="0">
                <a:sym typeface="Wingdings 3" panose="05040102010807070707" pitchFamily="18" charset="2"/>
              </a:rPr>
            </a:b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9–5+2</a:t>
            </a:r>
            <a:endParaRPr lang="pt-BR" dirty="0">
              <a:solidFill>
                <a:srgbClr val="FF4343"/>
              </a:solidFill>
            </a:endParaRP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E4FAD3A0-BA7A-4496-85A9-4B9B9CC4D03A}"/>
              </a:ext>
            </a:extLst>
          </p:cNvPr>
          <p:cNvGrpSpPr/>
          <p:nvPr/>
        </p:nvGrpSpPr>
        <p:grpSpPr>
          <a:xfrm>
            <a:off x="1336725" y="3214772"/>
            <a:ext cx="3303823" cy="3033628"/>
            <a:chOff x="1323155" y="3059668"/>
            <a:chExt cx="3303823" cy="3033628"/>
          </a:xfrm>
        </p:grpSpPr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50BFABA4-A6C7-4838-AE01-7A3D08D10468}"/>
                </a:ext>
              </a:extLst>
            </p:cNvPr>
            <p:cNvSpPr txBox="1"/>
            <p:nvPr/>
          </p:nvSpPr>
          <p:spPr>
            <a:xfrm>
              <a:off x="3016181" y="305966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49354CF7-F1E5-4235-9CE7-61F2034C9709}"/>
                </a:ext>
              </a:extLst>
            </p:cNvPr>
            <p:cNvSpPr txBox="1"/>
            <p:nvPr/>
          </p:nvSpPr>
          <p:spPr>
            <a:xfrm>
              <a:off x="2202327" y="377974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EC6ABA0A-3D37-4922-B77B-4AE78D4DCF4A}"/>
                </a:ext>
              </a:extLst>
            </p:cNvPr>
            <p:cNvSpPr txBox="1"/>
            <p:nvPr/>
          </p:nvSpPr>
          <p:spPr>
            <a:xfrm>
              <a:off x="3198924" y="3779748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4343"/>
                  </a:solidFill>
                </a:rPr>
                <a:t>+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4BCE778A-E20F-42C8-BD44-B7EB6CDD8473}"/>
                </a:ext>
              </a:extLst>
            </p:cNvPr>
            <p:cNvSpPr txBox="1"/>
            <p:nvPr/>
          </p:nvSpPr>
          <p:spPr>
            <a:xfrm>
              <a:off x="3809125" y="3779748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digit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D077CBA1-8D54-48EE-9F47-A2C7BCAFB255}"/>
                </a:ext>
              </a:extLst>
            </p:cNvPr>
            <p:cNvCxnSpPr>
              <a:stCxn id="23" idx="2"/>
              <a:endCxn id="26" idx="0"/>
            </p:cNvCxnSpPr>
            <p:nvPr/>
          </p:nvCxnSpPr>
          <p:spPr>
            <a:xfrm>
              <a:off x="3361789" y="3429000"/>
              <a:ext cx="856263" cy="350748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4E1B8FEF-5A41-4251-835D-878BAF8574CE}"/>
                </a:ext>
              </a:extLst>
            </p:cNvPr>
            <p:cNvCxnSpPr>
              <a:stCxn id="23" idx="2"/>
              <a:endCxn id="24" idx="0"/>
            </p:cNvCxnSpPr>
            <p:nvPr/>
          </p:nvCxnSpPr>
          <p:spPr>
            <a:xfrm flipH="1">
              <a:off x="2547935" y="3429000"/>
              <a:ext cx="813854" cy="350748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5E6A6A12-5DFA-4341-B4C0-EE17E88175A0}"/>
                </a:ext>
              </a:extLst>
            </p:cNvPr>
            <p:cNvCxnSpPr>
              <a:stCxn id="23" idx="2"/>
              <a:endCxn id="25" idx="0"/>
            </p:cNvCxnSpPr>
            <p:nvPr/>
          </p:nvCxnSpPr>
          <p:spPr>
            <a:xfrm>
              <a:off x="3361789" y="3429000"/>
              <a:ext cx="0" cy="350748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94E6AC10-0CC0-475E-BFF6-893E5059B6B7}"/>
                </a:ext>
              </a:extLst>
            </p:cNvPr>
            <p:cNvSpPr txBox="1"/>
            <p:nvPr/>
          </p:nvSpPr>
          <p:spPr>
            <a:xfrm>
              <a:off x="1388473" y="452499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00E2652E-5BBF-41F9-B47B-17B4130638EE}"/>
                </a:ext>
              </a:extLst>
            </p:cNvPr>
            <p:cNvSpPr txBox="1"/>
            <p:nvPr/>
          </p:nvSpPr>
          <p:spPr>
            <a:xfrm>
              <a:off x="2417130" y="4524990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4343"/>
                  </a:solidFill>
                </a:rPr>
                <a:t>-</a:t>
              </a: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36DF03D2-B33B-4761-80DA-58D4AE154974}"/>
                </a:ext>
              </a:extLst>
            </p:cNvPr>
            <p:cNvSpPr txBox="1"/>
            <p:nvPr/>
          </p:nvSpPr>
          <p:spPr>
            <a:xfrm>
              <a:off x="2995271" y="4524990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digit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E7A696A3-F6CB-4F96-A4B9-F021D8617213}"/>
                </a:ext>
              </a:extLst>
            </p:cNvPr>
            <p:cNvCxnSpPr>
              <a:cxnSpLocks/>
              <a:stCxn id="24" idx="2"/>
              <a:endCxn id="32" idx="0"/>
            </p:cNvCxnSpPr>
            <p:nvPr/>
          </p:nvCxnSpPr>
          <p:spPr>
            <a:xfrm>
              <a:off x="2547935" y="4149080"/>
              <a:ext cx="856263" cy="37591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B366942A-387F-4584-B093-7FA6BE5775A2}"/>
                </a:ext>
              </a:extLst>
            </p:cNvPr>
            <p:cNvCxnSpPr>
              <a:cxnSpLocks/>
              <a:stCxn id="24" idx="2"/>
              <a:endCxn id="30" idx="0"/>
            </p:cNvCxnSpPr>
            <p:nvPr/>
          </p:nvCxnSpPr>
          <p:spPr>
            <a:xfrm flipH="1">
              <a:off x="1734081" y="4149080"/>
              <a:ext cx="813854" cy="37591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101AADEE-BF4A-43A0-8005-A1E4661705E5}"/>
                </a:ext>
              </a:extLst>
            </p:cNvPr>
            <p:cNvCxnSpPr>
              <a:cxnSpLocks/>
              <a:stCxn id="24" idx="2"/>
              <a:endCxn id="31" idx="0"/>
            </p:cNvCxnSpPr>
            <p:nvPr/>
          </p:nvCxnSpPr>
          <p:spPr>
            <a:xfrm>
              <a:off x="2547935" y="4149080"/>
              <a:ext cx="0" cy="37591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F45C867F-56B3-4542-B473-FFA6F9C1A564}"/>
                </a:ext>
              </a:extLst>
            </p:cNvPr>
            <p:cNvCxnSpPr>
              <a:cxnSpLocks/>
              <a:stCxn id="30" idx="2"/>
              <a:endCxn id="37" idx="0"/>
            </p:cNvCxnSpPr>
            <p:nvPr/>
          </p:nvCxnSpPr>
          <p:spPr>
            <a:xfrm flipH="1">
              <a:off x="1732082" y="4894322"/>
              <a:ext cx="1999" cy="238541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306F76FE-81E4-44E0-AFF8-96A26A04336B}"/>
                </a:ext>
              </a:extLst>
            </p:cNvPr>
            <p:cNvSpPr txBox="1"/>
            <p:nvPr/>
          </p:nvSpPr>
          <p:spPr>
            <a:xfrm>
              <a:off x="1323155" y="5132863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digit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CC0FFA75-77B2-4ABF-9103-7D1F01AED485}"/>
                </a:ext>
              </a:extLst>
            </p:cNvPr>
            <p:cNvCxnSpPr>
              <a:cxnSpLocks/>
              <a:stCxn id="37" idx="2"/>
              <a:endCxn id="39" idx="0"/>
            </p:cNvCxnSpPr>
            <p:nvPr/>
          </p:nvCxnSpPr>
          <p:spPr>
            <a:xfrm flipH="1">
              <a:off x="1730082" y="5502195"/>
              <a:ext cx="2000" cy="221769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17F59173-2903-42A2-9A45-DC541BD26439}"/>
                </a:ext>
              </a:extLst>
            </p:cNvPr>
            <p:cNvSpPr txBox="1"/>
            <p:nvPr/>
          </p:nvSpPr>
          <p:spPr>
            <a:xfrm>
              <a:off x="1573629" y="572396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4343"/>
                  </a:solidFill>
                </a:rPr>
                <a:t>9</a:t>
              </a:r>
            </a:p>
          </p:txBody>
        </p:sp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C8E20CE8-0D6E-4495-8A76-9B10BF78CB93}"/>
                </a:ext>
              </a:extLst>
            </p:cNvPr>
            <p:cNvCxnSpPr>
              <a:cxnSpLocks/>
              <a:stCxn id="32" idx="2"/>
              <a:endCxn id="41" idx="0"/>
            </p:cNvCxnSpPr>
            <p:nvPr/>
          </p:nvCxnSpPr>
          <p:spPr>
            <a:xfrm flipH="1">
              <a:off x="3403258" y="4894322"/>
              <a:ext cx="940" cy="220508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8C2F5222-BBB9-4F0B-B995-06DE7AFFEBD1}"/>
                </a:ext>
              </a:extLst>
            </p:cNvPr>
            <p:cNvSpPr txBox="1"/>
            <p:nvPr/>
          </p:nvSpPr>
          <p:spPr>
            <a:xfrm>
              <a:off x="3246805" y="511483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4343"/>
                  </a:solidFill>
                </a:rPr>
                <a:t>5</a:t>
              </a:r>
            </a:p>
          </p:txBody>
        </p: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B2FAF55F-4FD9-4F10-A91C-A3C130618242}"/>
                </a:ext>
              </a:extLst>
            </p:cNvPr>
            <p:cNvCxnSpPr>
              <a:cxnSpLocks/>
              <a:stCxn id="26" idx="2"/>
              <a:endCxn id="43" idx="0"/>
            </p:cNvCxnSpPr>
            <p:nvPr/>
          </p:nvCxnSpPr>
          <p:spPr>
            <a:xfrm flipH="1">
              <a:off x="4218051" y="4149080"/>
              <a:ext cx="1" cy="231469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60A7EDB8-323F-40D5-9F3B-3244AE231BD7}"/>
                </a:ext>
              </a:extLst>
            </p:cNvPr>
            <p:cNvSpPr txBox="1"/>
            <p:nvPr/>
          </p:nvSpPr>
          <p:spPr>
            <a:xfrm>
              <a:off x="4061598" y="438054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4343"/>
                  </a:solidFill>
                </a:rPr>
                <a:t>2</a:t>
              </a:r>
            </a:p>
          </p:txBody>
        </p:sp>
      </p:grpSp>
      <p:graphicFrame>
        <p:nvGraphicFramePr>
          <p:cNvPr id="44" name="Tabela 43">
            <a:extLst>
              <a:ext uri="{FF2B5EF4-FFF2-40B4-BE49-F238E27FC236}">
                <a16:creationId xmlns:a16="http://schemas.microsoft.com/office/drawing/2014/main" id="{49D6B802-E7CE-48A8-8DA2-3514F17E6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394008"/>
              </p:ext>
            </p:extLst>
          </p:nvPr>
        </p:nvGraphicFramePr>
        <p:xfrm>
          <a:off x="7318548" y="4552672"/>
          <a:ext cx="3600400" cy="144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68572375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digit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(p</a:t>
                      </a:r>
                      <a:r>
                        <a:rPr lang="pt-BR" baseline="-25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pt-BR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–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digit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(p</a:t>
                      </a:r>
                      <a:r>
                        <a:rPr lang="pt-BR" baseline="-25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pt-BR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pt-BR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45876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digit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(p</a:t>
                      </a:r>
                      <a:r>
                        <a:rPr lang="pt-BR" baseline="-25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pt-BR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digit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0 </a:t>
                      </a:r>
                      <a:r>
                        <a:rPr lang="pt-BR" sz="18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| </a:t>
                      </a:r>
                      <a:r>
                        <a:rPr lang="pt-BR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  <a:r>
                        <a:rPr lang="pt-BR" sz="18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 | </a:t>
                      </a:r>
                      <a:r>
                        <a:rPr lang="pt-BR" sz="18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pt-BR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(p</a:t>
                      </a:r>
                      <a:r>
                        <a:rPr lang="pt-BR" baseline="-25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pt-BR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pt-BR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6448750"/>
                  </a:ext>
                </a:extLst>
              </a:tr>
            </a:tbl>
          </a:graphicData>
        </a:graphic>
      </p:graphicFrame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853EFC9D-4A70-4BC4-A4AC-098D3079D463}"/>
              </a:ext>
            </a:extLst>
          </p:cNvPr>
          <p:cNvGrpSpPr/>
          <p:nvPr/>
        </p:nvGrpSpPr>
        <p:grpSpPr>
          <a:xfrm>
            <a:off x="4227920" y="5345471"/>
            <a:ext cx="1865190" cy="722221"/>
            <a:chOff x="4227920" y="5345471"/>
            <a:chExt cx="1865190" cy="722221"/>
          </a:xfrm>
        </p:grpSpPr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5EB47F5B-86BE-4BC1-9251-804B61AB32F2}"/>
                </a:ext>
              </a:extLst>
            </p:cNvPr>
            <p:cNvSpPr txBox="1"/>
            <p:nvPr/>
          </p:nvSpPr>
          <p:spPr>
            <a:xfrm>
              <a:off x="4400018" y="5698360"/>
              <a:ext cx="16930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não-terminais</a:t>
              </a:r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65AE7341-F6B6-4444-B513-1AE2FE54F61D}"/>
                </a:ext>
              </a:extLst>
            </p:cNvPr>
            <p:cNvSpPr txBox="1"/>
            <p:nvPr/>
          </p:nvSpPr>
          <p:spPr>
            <a:xfrm>
              <a:off x="4400018" y="5345471"/>
              <a:ext cx="11801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terminais</a:t>
              </a:r>
            </a:p>
          </p:txBody>
        </p:sp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541321D7-62BC-4401-BF41-4B285A19AA55}"/>
                </a:ext>
              </a:extLst>
            </p:cNvPr>
            <p:cNvSpPr/>
            <p:nvPr/>
          </p:nvSpPr>
          <p:spPr>
            <a:xfrm>
              <a:off x="4231593" y="5467668"/>
              <a:ext cx="168425" cy="168425"/>
            </a:xfrm>
            <a:prstGeom prst="ellipse">
              <a:avLst/>
            </a:prstGeom>
            <a:solidFill>
              <a:srgbClr val="FF4343"/>
            </a:solidFill>
            <a:ln>
              <a:solidFill>
                <a:srgbClr val="FF43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D27DFD86-4558-4FEC-9852-04E452743732}"/>
                </a:ext>
              </a:extLst>
            </p:cNvPr>
            <p:cNvSpPr/>
            <p:nvPr/>
          </p:nvSpPr>
          <p:spPr>
            <a:xfrm>
              <a:off x="4227920" y="5798813"/>
              <a:ext cx="168425" cy="1684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45020AF7-B4A7-4E8C-8735-68C0E7A5DBE4}"/>
              </a:ext>
            </a:extLst>
          </p:cNvPr>
          <p:cNvSpPr txBox="1"/>
          <p:nvPr/>
        </p:nvSpPr>
        <p:spPr>
          <a:xfrm>
            <a:off x="7318548" y="411227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Gramática</a:t>
            </a:r>
          </a:p>
        </p:txBody>
      </p:sp>
    </p:spTree>
    <p:extLst>
      <p:ext uri="{BB962C8B-B14F-4D97-AF65-F5344CB8AC3E}">
        <p14:creationId xmlns:p14="http://schemas.microsoft.com/office/powerpoint/2010/main" val="1661418290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BB2C43-1C49-4452-9DD5-EC85C5156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Sintática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9BADA6-DD0E-40CF-8015-ADB4E7F1E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análise sintática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constrói a árvore de derivação </a:t>
            </a:r>
            <a:r>
              <a:rPr lang="pt-BR" dirty="0"/>
              <a:t>de uma cadeia</a:t>
            </a:r>
          </a:p>
          <a:p>
            <a:pPr lvl="1"/>
            <a:r>
              <a:rPr lang="pt-BR" dirty="0"/>
              <a:t>A ordem em que os nós são construídos depende do método</a:t>
            </a:r>
          </a:p>
          <a:p>
            <a:pPr lvl="2"/>
            <a:r>
              <a:rPr lang="pt-BR" dirty="0"/>
              <a:t>Analisadores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descendentes</a:t>
            </a:r>
          </a:p>
          <a:p>
            <a:pPr lvl="3"/>
            <a:r>
              <a:rPr lang="pt-BR" dirty="0"/>
              <a:t>A árvore é construída de cima para baixo</a:t>
            </a:r>
            <a:br>
              <a:rPr lang="pt-BR" dirty="0"/>
            </a:br>
            <a:r>
              <a:rPr lang="pt-BR" dirty="0"/>
              <a:t>(da raiz para as folhas)</a:t>
            </a:r>
          </a:p>
          <a:p>
            <a:pPr lvl="3"/>
            <a:r>
              <a:rPr lang="pt-BR" dirty="0"/>
              <a:t>Popular entre analisadores sintáticos </a:t>
            </a:r>
            <a:r>
              <a:rPr lang="pt-BR" b="1" dirty="0"/>
              <a:t>construídos à mão</a:t>
            </a:r>
          </a:p>
          <a:p>
            <a:pPr lvl="2"/>
            <a:r>
              <a:rPr lang="pt-BR" dirty="0"/>
              <a:t>Analisadores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ascendentes</a:t>
            </a:r>
          </a:p>
          <a:p>
            <a:pPr lvl="3"/>
            <a:r>
              <a:rPr lang="pt-BR" dirty="0"/>
              <a:t>A árvore é construída de baixo para cima </a:t>
            </a:r>
            <a:br>
              <a:rPr lang="pt-BR" dirty="0"/>
            </a:br>
            <a:r>
              <a:rPr lang="pt-BR" dirty="0"/>
              <a:t>(das folhas para a raiz)</a:t>
            </a:r>
          </a:p>
          <a:p>
            <a:pPr lvl="3"/>
            <a:r>
              <a:rPr lang="pt-BR" dirty="0"/>
              <a:t>Pode tratar uma classe maior de gramáticas</a:t>
            </a:r>
          </a:p>
          <a:p>
            <a:pPr lvl="3"/>
            <a:r>
              <a:rPr lang="pt-BR" dirty="0"/>
              <a:t>Mais comum para analisadores sintáticos criados por </a:t>
            </a:r>
            <a:r>
              <a:rPr lang="pt-BR" b="1" dirty="0"/>
              <a:t>geradores automáticos</a:t>
            </a:r>
            <a:endParaRPr lang="pt-BR" dirty="0"/>
          </a:p>
        </p:txBody>
      </p: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06141F25-8BE4-434C-A976-EBACEF031E4D}"/>
              </a:ext>
            </a:extLst>
          </p:cNvPr>
          <p:cNvGrpSpPr/>
          <p:nvPr/>
        </p:nvGrpSpPr>
        <p:grpSpPr>
          <a:xfrm>
            <a:off x="8686700" y="2996952"/>
            <a:ext cx="2503933" cy="2319383"/>
            <a:chOff x="8955763" y="2885614"/>
            <a:chExt cx="2503933" cy="2319383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DE21C145-0ED7-4820-BEE0-F9B6084E4BA8}"/>
                </a:ext>
              </a:extLst>
            </p:cNvPr>
            <p:cNvSpPr txBox="1"/>
            <p:nvPr/>
          </p:nvSpPr>
          <p:spPr>
            <a:xfrm>
              <a:off x="10209158" y="2885614"/>
              <a:ext cx="5822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i="1" dirty="0" err="1">
                  <a:latin typeface="Consolas" panose="020B0609020204030204" pitchFamily="49" charset="0"/>
                </a:rPr>
                <a:t>expr</a:t>
              </a:r>
              <a:endParaRPr lang="pt-BR" sz="1400" i="1" dirty="0">
                <a:latin typeface="Consolas" panose="020B0609020204030204" pitchFamily="49" charset="0"/>
              </a:endParaRP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C4EB7F99-D6A7-40D4-A880-4DB4AF2C805C}"/>
                </a:ext>
              </a:extLst>
            </p:cNvPr>
            <p:cNvSpPr txBox="1"/>
            <p:nvPr/>
          </p:nvSpPr>
          <p:spPr>
            <a:xfrm>
              <a:off x="9613503" y="3404216"/>
              <a:ext cx="5822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i="1" dirty="0" err="1">
                  <a:latin typeface="Consolas" panose="020B0609020204030204" pitchFamily="49" charset="0"/>
                </a:rPr>
                <a:t>expr</a:t>
              </a:r>
              <a:endParaRPr lang="pt-BR" sz="1400" i="1" dirty="0">
                <a:latin typeface="Consolas" panose="020B0609020204030204" pitchFamily="49" charset="0"/>
              </a:endParaRP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74D086E3-C556-441C-ABD1-14D00BE4371C}"/>
                </a:ext>
              </a:extLst>
            </p:cNvPr>
            <p:cNvSpPr txBox="1"/>
            <p:nvPr/>
          </p:nvSpPr>
          <p:spPr>
            <a:xfrm>
              <a:off x="10353429" y="3404216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rgbClr val="FF4343"/>
                  </a:solidFill>
                </a:rPr>
                <a:t>+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615AC5DA-B5DD-488B-99F4-75644E88BABD}"/>
                </a:ext>
              </a:extLst>
            </p:cNvPr>
            <p:cNvSpPr txBox="1"/>
            <p:nvPr/>
          </p:nvSpPr>
          <p:spPr>
            <a:xfrm>
              <a:off x="10778098" y="3404216"/>
              <a:ext cx="6815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i="1" dirty="0" err="1">
                  <a:latin typeface="Consolas" panose="020B0609020204030204" pitchFamily="49" charset="0"/>
                </a:rPr>
                <a:t>digit</a:t>
              </a:r>
              <a:endParaRPr lang="pt-BR" sz="1400" i="1" dirty="0">
                <a:latin typeface="Consolas" panose="020B0609020204030204" pitchFamily="49" charset="0"/>
              </a:endParaRPr>
            </a:p>
          </p:txBody>
        </p: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DF7AE8D3-DA59-4B53-877F-214868A59813}"/>
                </a:ext>
              </a:extLst>
            </p:cNvPr>
            <p:cNvCxnSpPr>
              <a:stCxn id="5" idx="2"/>
              <a:endCxn id="8" idx="0"/>
            </p:cNvCxnSpPr>
            <p:nvPr/>
          </p:nvCxnSpPr>
          <p:spPr>
            <a:xfrm>
              <a:off x="10500264" y="3193391"/>
              <a:ext cx="618633" cy="210825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4E480319-F428-4A57-BF9C-5961E52307B1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 flipH="1">
              <a:off x="9904609" y="3193391"/>
              <a:ext cx="595655" cy="210825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CAB4D7A2-BCE2-41A3-B853-3927FF02D4A3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>
              <a:off x="10500264" y="3193391"/>
              <a:ext cx="0" cy="210825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D8C54FAC-252E-4F66-85E5-40F206B87C95}"/>
                </a:ext>
              </a:extLst>
            </p:cNvPr>
            <p:cNvSpPr txBox="1"/>
            <p:nvPr/>
          </p:nvSpPr>
          <p:spPr>
            <a:xfrm>
              <a:off x="9005871" y="3974760"/>
              <a:ext cx="5822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i="1" dirty="0" err="1">
                  <a:latin typeface="Consolas" panose="020B0609020204030204" pitchFamily="49" charset="0"/>
                </a:rPr>
                <a:t>expr</a:t>
              </a:r>
              <a:endParaRPr lang="pt-BR" sz="1400" i="1" dirty="0">
                <a:latin typeface="Consolas" panose="020B0609020204030204" pitchFamily="49" charset="0"/>
              </a:endParaRP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ABA92207-AB8F-4283-BFB5-B672E9BB5A55}"/>
                </a:ext>
              </a:extLst>
            </p:cNvPr>
            <p:cNvSpPr txBox="1"/>
            <p:nvPr/>
          </p:nvSpPr>
          <p:spPr>
            <a:xfrm>
              <a:off x="9787708" y="3974760"/>
              <a:ext cx="2439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rgbClr val="FF4343"/>
                  </a:solidFill>
                </a:rPr>
                <a:t>-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BD20EAC2-3AAE-4A80-8690-ED94DC9605A8}"/>
                </a:ext>
              </a:extLst>
            </p:cNvPr>
            <p:cNvSpPr txBox="1"/>
            <p:nvPr/>
          </p:nvSpPr>
          <p:spPr>
            <a:xfrm>
              <a:off x="10181504" y="3974760"/>
              <a:ext cx="6815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i="1" dirty="0" err="1">
                  <a:latin typeface="Consolas" panose="020B0609020204030204" pitchFamily="49" charset="0"/>
                </a:rPr>
                <a:t>digit</a:t>
              </a:r>
              <a:endParaRPr lang="pt-BR" sz="1400" i="1" dirty="0">
                <a:latin typeface="Consolas" panose="020B0609020204030204" pitchFamily="49" charset="0"/>
              </a:endParaRP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9DFACA8B-DF11-49BA-AB4D-E1D6F152FE31}"/>
                </a:ext>
              </a:extLst>
            </p:cNvPr>
            <p:cNvCxnSpPr>
              <a:cxnSpLocks/>
              <a:stCxn id="6" idx="2"/>
              <a:endCxn id="14" idx="0"/>
            </p:cNvCxnSpPr>
            <p:nvPr/>
          </p:nvCxnSpPr>
          <p:spPr>
            <a:xfrm>
              <a:off x="9904609" y="3711993"/>
              <a:ext cx="617694" cy="262767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9F805EC1-407E-4055-883F-721007C9EAA0}"/>
                </a:ext>
              </a:extLst>
            </p:cNvPr>
            <p:cNvCxnSpPr>
              <a:cxnSpLocks/>
              <a:stCxn id="6" idx="2"/>
              <a:endCxn id="12" idx="0"/>
            </p:cNvCxnSpPr>
            <p:nvPr/>
          </p:nvCxnSpPr>
          <p:spPr>
            <a:xfrm flipH="1">
              <a:off x="9296977" y="3711993"/>
              <a:ext cx="607632" cy="262767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EDC40F3B-B879-4327-B838-A5A00DB457EF}"/>
                </a:ext>
              </a:extLst>
            </p:cNvPr>
            <p:cNvCxnSpPr>
              <a:cxnSpLocks/>
              <a:stCxn id="6" idx="2"/>
              <a:endCxn id="13" idx="0"/>
            </p:cNvCxnSpPr>
            <p:nvPr/>
          </p:nvCxnSpPr>
          <p:spPr>
            <a:xfrm>
              <a:off x="9904609" y="3711993"/>
              <a:ext cx="5088" cy="262767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CDE18F9D-5867-4DD4-B671-A1DFBE19AB59}"/>
                </a:ext>
              </a:extLst>
            </p:cNvPr>
            <p:cNvCxnSpPr>
              <a:cxnSpLocks/>
              <a:stCxn id="12" idx="2"/>
              <a:endCxn id="19" idx="0"/>
            </p:cNvCxnSpPr>
            <p:nvPr/>
          </p:nvCxnSpPr>
          <p:spPr>
            <a:xfrm flipH="1">
              <a:off x="9296562" y="4282537"/>
              <a:ext cx="415" cy="15760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2F2B0789-891B-4383-B2BF-49338CC67568}"/>
                </a:ext>
              </a:extLst>
            </p:cNvPr>
            <p:cNvSpPr txBox="1"/>
            <p:nvPr/>
          </p:nvSpPr>
          <p:spPr>
            <a:xfrm>
              <a:off x="8955763" y="4440137"/>
              <a:ext cx="6815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i="1" dirty="0" err="1">
                  <a:latin typeface="Consolas" panose="020B0609020204030204" pitchFamily="49" charset="0"/>
                </a:rPr>
                <a:t>digit</a:t>
              </a:r>
              <a:endParaRPr lang="pt-BR" sz="1400" i="1" dirty="0">
                <a:latin typeface="Consolas" panose="020B0609020204030204" pitchFamily="49" charset="0"/>
              </a:endParaRPr>
            </a:p>
          </p:txBody>
        </p: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2EE83CD6-9679-4398-8585-CAB4136BC6EA}"/>
                </a:ext>
              </a:extLst>
            </p:cNvPr>
            <p:cNvCxnSpPr>
              <a:cxnSpLocks/>
              <a:stCxn id="19" idx="2"/>
              <a:endCxn id="21" idx="0"/>
            </p:cNvCxnSpPr>
            <p:nvPr/>
          </p:nvCxnSpPr>
          <p:spPr>
            <a:xfrm>
              <a:off x="9296562" y="4747914"/>
              <a:ext cx="0" cy="14930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9DC0505A-C85B-4CD8-8FBC-CE70A5D23B0D}"/>
                </a:ext>
              </a:extLst>
            </p:cNvPr>
            <p:cNvSpPr txBox="1"/>
            <p:nvPr/>
          </p:nvSpPr>
          <p:spPr>
            <a:xfrm>
              <a:off x="9154535" y="4897220"/>
              <a:ext cx="2840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rgbClr val="FF4343"/>
                  </a:solidFill>
                </a:rPr>
                <a:t>9</a:t>
              </a:r>
            </a:p>
          </p:txBody>
        </p: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41854ECE-81A3-471F-BA46-BB69C10DEFC5}"/>
                </a:ext>
              </a:extLst>
            </p:cNvPr>
            <p:cNvCxnSpPr>
              <a:cxnSpLocks/>
              <a:stCxn id="14" idx="2"/>
              <a:endCxn id="23" idx="0"/>
            </p:cNvCxnSpPr>
            <p:nvPr/>
          </p:nvCxnSpPr>
          <p:spPr>
            <a:xfrm>
              <a:off x="10522303" y="4282537"/>
              <a:ext cx="3047" cy="156452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0467E116-31DB-4060-9422-EEBF65571A9B}"/>
                </a:ext>
              </a:extLst>
            </p:cNvPr>
            <p:cNvSpPr txBox="1"/>
            <p:nvPr/>
          </p:nvSpPr>
          <p:spPr>
            <a:xfrm>
              <a:off x="10383323" y="4438989"/>
              <a:ext cx="2840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rgbClr val="FF4343"/>
                  </a:solidFill>
                </a:rPr>
                <a:t>5</a:t>
              </a:r>
            </a:p>
          </p:txBody>
        </p: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E244A579-2B69-4781-B702-60C5B8AFA8D0}"/>
                </a:ext>
              </a:extLst>
            </p:cNvPr>
            <p:cNvCxnSpPr>
              <a:cxnSpLocks/>
              <a:stCxn id="8" idx="2"/>
              <a:endCxn id="25" idx="0"/>
            </p:cNvCxnSpPr>
            <p:nvPr/>
          </p:nvCxnSpPr>
          <p:spPr>
            <a:xfrm>
              <a:off x="11118897" y="3711993"/>
              <a:ext cx="0" cy="15218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BEEF7E58-8104-4B09-A9D5-47496DD80B86}"/>
                </a:ext>
              </a:extLst>
            </p:cNvPr>
            <p:cNvSpPr txBox="1"/>
            <p:nvPr/>
          </p:nvSpPr>
          <p:spPr>
            <a:xfrm>
              <a:off x="10976870" y="3864179"/>
              <a:ext cx="2840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rgbClr val="FF4343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3595631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90FE5B-4D2C-4E62-8584-03CC02316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Sintática Descendente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2F113D-0C97-4BE7-BA7E-4F7748824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Considere a gramática de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linguagem simplificada</a:t>
            </a:r>
          </a:p>
          <a:p>
            <a:pPr lvl="1"/>
            <a:r>
              <a:rPr lang="pt-BR" dirty="0"/>
              <a:t>Com </a:t>
            </a:r>
            <a:r>
              <a:rPr lang="pt-BR" b="1" dirty="0" err="1">
                <a:solidFill>
                  <a:srgbClr val="FF4343"/>
                </a:solidFill>
              </a:rPr>
              <a:t>expr</a:t>
            </a:r>
            <a:r>
              <a:rPr lang="pt-BR" dirty="0"/>
              <a:t> sendo, excepcionalmente, um símbolo terminal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3EFD50ED-B823-4099-B78C-AF56172B6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416657"/>
              </p:ext>
            </p:extLst>
          </p:nvPr>
        </p:nvGraphicFramePr>
        <p:xfrm>
          <a:off x="1773932" y="3212976"/>
          <a:ext cx="6408712" cy="21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4968552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endParaRPr lang="pt-BR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pt-BR" i="1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45876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pt-BR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optexpr</a:t>
                      </a:r>
                      <a:r>
                        <a:rPr lang="pt-BR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optexpr</a:t>
                      </a:r>
                      <a:r>
                        <a:rPr lang="pt-BR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optexpr</a:t>
                      </a:r>
                      <a:r>
                        <a:rPr lang="pt-BR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64487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optexpr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endParaRPr lang="pt-BR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92125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ϵ</a:t>
                      </a:r>
                      <a:endParaRPr lang="pt-BR" b="1" i="0" dirty="0">
                        <a:solidFill>
                          <a:srgbClr val="FF7575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7444485"/>
                  </a:ext>
                </a:extLst>
              </a:tr>
            </a:tbl>
          </a:graphicData>
        </a:graphic>
      </p:graphicFrame>
      <p:grpSp>
        <p:nvGrpSpPr>
          <p:cNvPr id="14" name="Agrupar 13">
            <a:extLst>
              <a:ext uri="{FF2B5EF4-FFF2-40B4-BE49-F238E27FC236}">
                <a16:creationId xmlns:a16="http://schemas.microsoft.com/office/drawing/2014/main" id="{79A8BB8C-0840-469B-B8A2-D3EC59BAB7E2}"/>
              </a:ext>
            </a:extLst>
          </p:cNvPr>
          <p:cNvGrpSpPr/>
          <p:nvPr/>
        </p:nvGrpSpPr>
        <p:grpSpPr>
          <a:xfrm>
            <a:off x="9107425" y="3503451"/>
            <a:ext cx="1938889" cy="1070298"/>
            <a:chOff x="8829025" y="3675083"/>
            <a:chExt cx="1938889" cy="1070298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FD5625DE-EA39-492F-9023-DAC4DACA3BD5}"/>
                </a:ext>
              </a:extLst>
            </p:cNvPr>
            <p:cNvSpPr txBox="1"/>
            <p:nvPr/>
          </p:nvSpPr>
          <p:spPr>
            <a:xfrm>
              <a:off x="9074822" y="4025566"/>
              <a:ext cx="16930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não-terminais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21DAF8C2-1FA2-48B9-B5BD-CE5081286449}"/>
                </a:ext>
              </a:extLst>
            </p:cNvPr>
            <p:cNvSpPr txBox="1"/>
            <p:nvPr/>
          </p:nvSpPr>
          <p:spPr>
            <a:xfrm>
              <a:off x="9074822" y="3675083"/>
              <a:ext cx="11801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terminais</a:t>
              </a:r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D5FC365A-7649-4596-9389-F9F290ABB827}"/>
                </a:ext>
              </a:extLst>
            </p:cNvPr>
            <p:cNvSpPr/>
            <p:nvPr/>
          </p:nvSpPr>
          <p:spPr>
            <a:xfrm>
              <a:off x="8902724" y="4130831"/>
              <a:ext cx="168425" cy="1684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EF313B85-A442-4031-81AE-CA7B52B6F046}"/>
                </a:ext>
              </a:extLst>
            </p:cNvPr>
            <p:cNvSpPr/>
            <p:nvPr/>
          </p:nvSpPr>
          <p:spPr>
            <a:xfrm>
              <a:off x="8890045" y="3775536"/>
              <a:ext cx="168425" cy="168425"/>
            </a:xfrm>
            <a:prstGeom prst="ellipse">
              <a:avLst/>
            </a:prstGeom>
            <a:solidFill>
              <a:srgbClr val="FF4343"/>
            </a:solidFill>
            <a:ln>
              <a:solidFill>
                <a:srgbClr val="FF43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33087312-DFE2-4192-95F9-9AB4B8C0A8A6}"/>
                </a:ext>
              </a:extLst>
            </p:cNvPr>
            <p:cNvSpPr/>
            <p:nvPr/>
          </p:nvSpPr>
          <p:spPr>
            <a:xfrm>
              <a:off x="8829025" y="4348395"/>
              <a:ext cx="2904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>
                  <a:latin typeface="Cambria Math" panose="02040503050406030204" pitchFamily="18" charset="0"/>
                  <a:ea typeface="Cambria Math" panose="02040503050406030204" pitchFamily="18" charset="0"/>
                  <a:sym typeface="Symbol" panose="05050102010706020507" pitchFamily="18" charset="2"/>
                </a:rPr>
                <a:t>ϵ</a:t>
              </a:r>
              <a:endParaRPr lang="pt-BR" b="1" dirty="0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6473924E-80E6-4051-AA27-CA7445E6D58D}"/>
                </a:ext>
              </a:extLst>
            </p:cNvPr>
            <p:cNvSpPr txBox="1"/>
            <p:nvPr/>
          </p:nvSpPr>
          <p:spPr>
            <a:xfrm>
              <a:off x="9074822" y="4376049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vazio</a:t>
              </a: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A5DF027F-00E8-46B4-9D5E-252F7401E6A2}"/>
              </a:ext>
            </a:extLst>
          </p:cNvPr>
          <p:cNvGrpSpPr/>
          <p:nvPr/>
        </p:nvGrpSpPr>
        <p:grpSpPr>
          <a:xfrm>
            <a:off x="11594275" y="6390564"/>
            <a:ext cx="617266" cy="495111"/>
            <a:chOff x="11582400" y="6381328"/>
            <a:chExt cx="617266" cy="495111"/>
          </a:xfrm>
        </p:grpSpPr>
        <p:sp>
          <p:nvSpPr>
            <p:cNvPr id="16" name="Triângulo isósceles 6">
              <a:extLst>
                <a:ext uri="{FF2B5EF4-FFF2-40B4-BE49-F238E27FC236}">
                  <a16:creationId xmlns:a16="http://schemas.microsoft.com/office/drawing/2014/main" id="{30952078-7FA4-416C-88C7-68D0A451CF52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35E5AB03-80AB-4034-A3D5-845C9C210D4B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8469540E-73BA-4363-8847-F6AF63838BB9}"/>
              </a:ext>
            </a:extLst>
          </p:cNvPr>
          <p:cNvSpPr txBox="1"/>
          <p:nvPr/>
        </p:nvSpPr>
        <p:spPr>
          <a:xfrm>
            <a:off x="4942284" y="5085184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Ex.: </a:t>
            </a:r>
            <a:endParaRPr lang="pt-BR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58184D0-1A77-401B-92A7-B7E3926DA089}"/>
              </a:ext>
            </a:extLst>
          </p:cNvPr>
          <p:cNvSpPr txBox="1"/>
          <p:nvPr/>
        </p:nvSpPr>
        <p:spPr>
          <a:xfrm>
            <a:off x="5636188" y="5107261"/>
            <a:ext cx="1515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 </a:t>
            </a:r>
            <a:r>
              <a:rPr lang="pt-BR" dirty="0" err="1">
                <a:solidFill>
                  <a:srgbClr val="FF4343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 (</a:t>
            </a:r>
            <a:r>
              <a:rPr lang="pt-BR" dirty="0" err="1">
                <a:solidFill>
                  <a:srgbClr val="FF4343"/>
                </a:solidFill>
                <a:latin typeface="Consolas" panose="020B0609020204030204" pitchFamily="49" charset="0"/>
              </a:rPr>
              <a:t>expr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  </a:t>
            </a:r>
            <a:r>
              <a:rPr lang="pt-BR" dirty="0" err="1">
                <a:solidFill>
                  <a:srgbClr val="FF4343"/>
                </a:solidFill>
                <a:latin typeface="Consolas" panose="020B0609020204030204" pitchFamily="49" charset="0"/>
              </a:rPr>
              <a:t>expr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9A1FF97-7704-413B-A866-555CC1A41444}"/>
              </a:ext>
            </a:extLst>
          </p:cNvPr>
          <p:cNvSpPr txBox="1"/>
          <p:nvPr/>
        </p:nvSpPr>
        <p:spPr>
          <a:xfrm>
            <a:off x="7318548" y="5107261"/>
            <a:ext cx="2590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for ( ; </a:t>
            </a:r>
            <a:r>
              <a:rPr lang="pt-BR" dirty="0" err="1">
                <a:solidFill>
                  <a:srgbClr val="FF4343"/>
                </a:solidFill>
                <a:latin typeface="Consolas" panose="020B0609020204030204" pitchFamily="49" charset="0"/>
              </a:rPr>
              <a:t>expr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; </a:t>
            </a:r>
            <a:r>
              <a:rPr lang="pt-BR" dirty="0" err="1">
                <a:solidFill>
                  <a:srgbClr val="FF4343"/>
                </a:solidFill>
                <a:latin typeface="Consolas" panose="020B0609020204030204" pitchFamily="49" charset="0"/>
              </a:rPr>
              <a:t>expr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  </a:t>
            </a:r>
            <a:r>
              <a:rPr lang="pt-BR" dirty="0" err="1">
                <a:solidFill>
                  <a:srgbClr val="FF4343"/>
                </a:solidFill>
                <a:latin typeface="Consolas" panose="020B0609020204030204" pitchFamily="49" charset="0"/>
              </a:rPr>
              <a:t>expr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958741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DF40EF-E015-428F-8077-8253D96DB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Sintática Descendente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A49534-BBBC-4CA2-BCBC-2A2D74F09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construção descendente </a:t>
            </a:r>
            <a:r>
              <a:rPr lang="pt-BR" dirty="0"/>
              <a:t>de uma árvore de derivação é feita:</a:t>
            </a:r>
          </a:p>
          <a:p>
            <a:pPr lvl="1"/>
            <a:r>
              <a:rPr lang="pt-BR" dirty="0"/>
              <a:t>Iniciando no símbolo inicial da gramática:</a:t>
            </a:r>
          </a:p>
          <a:p>
            <a:pPr marL="1257300" lvl="2" indent="-342900">
              <a:buFont typeface="+mj-lt"/>
              <a:buAutoNum type="arabicPeriod"/>
            </a:pPr>
            <a:r>
              <a:rPr lang="pt-BR" dirty="0"/>
              <a:t>Rotule um nó N com um símbolo não-terminal S</a:t>
            </a:r>
          </a:p>
          <a:p>
            <a:pPr marL="1257300" lvl="2" indent="-342900">
              <a:buFont typeface="+mj-lt"/>
              <a:buAutoNum type="arabicPeriod"/>
            </a:pPr>
            <a:r>
              <a:rPr lang="pt-BR" dirty="0"/>
              <a:t>Selecione uma das produções de S e construa nós filhos </a:t>
            </a:r>
            <a:br>
              <a:rPr lang="pt-BR" dirty="0"/>
            </a:br>
            <a:r>
              <a:rPr lang="pt-BR" dirty="0"/>
              <a:t>em N, um para cada símbolo no corpo da produção</a:t>
            </a:r>
          </a:p>
          <a:p>
            <a:pPr marL="1257300" lvl="2" indent="-342900">
              <a:buFont typeface="+mj-lt"/>
              <a:buAutoNum type="arabicPeriod"/>
            </a:pPr>
            <a:r>
              <a:rPr lang="pt-BR" dirty="0"/>
              <a:t>Encontre o próximo nó mais a esquerda da árvore, correspondente </a:t>
            </a:r>
            <a:br>
              <a:rPr lang="pt-BR" dirty="0"/>
            </a:br>
            <a:r>
              <a:rPr lang="pt-BR" dirty="0"/>
              <a:t>a um símbolo não-terminal não expandido, e repita o processo</a:t>
            </a:r>
          </a:p>
        </p:txBody>
      </p: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84466917-AFC1-4A4C-BEFA-5528929DF7C1}"/>
              </a:ext>
            </a:extLst>
          </p:cNvPr>
          <p:cNvGrpSpPr/>
          <p:nvPr/>
        </p:nvGrpSpPr>
        <p:grpSpPr>
          <a:xfrm>
            <a:off x="3561169" y="4797152"/>
            <a:ext cx="5066485" cy="1555304"/>
            <a:chOff x="2651041" y="4992950"/>
            <a:chExt cx="5066485" cy="1555304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ED6E0AB9-5C7A-41C4-815B-68F7FDBACA2B}"/>
                </a:ext>
              </a:extLst>
            </p:cNvPr>
            <p:cNvSpPr txBox="1"/>
            <p:nvPr/>
          </p:nvSpPr>
          <p:spPr>
            <a:xfrm>
              <a:off x="4792839" y="499295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inst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D7C2179C-8406-4D75-BEAD-F458F463D295}"/>
                </a:ext>
              </a:extLst>
            </p:cNvPr>
            <p:cNvCxnSpPr>
              <a:cxnSpLocks/>
              <a:stCxn id="4" idx="2"/>
              <a:endCxn id="20" idx="0"/>
            </p:cNvCxnSpPr>
            <p:nvPr/>
          </p:nvCxnSpPr>
          <p:spPr>
            <a:xfrm>
              <a:off x="5138447" y="5362282"/>
              <a:ext cx="1198055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53C7E1C2-2957-49FA-8CAA-EC2C939B57DF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 flipH="1">
              <a:off x="2933330" y="5362282"/>
              <a:ext cx="2205117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Agrupar 49">
              <a:extLst>
                <a:ext uri="{FF2B5EF4-FFF2-40B4-BE49-F238E27FC236}">
                  <a16:creationId xmlns:a16="http://schemas.microsoft.com/office/drawing/2014/main" id="{E1C461A9-B6C8-43C0-BBD5-A9716220674E}"/>
                </a:ext>
              </a:extLst>
            </p:cNvPr>
            <p:cNvGrpSpPr/>
            <p:nvPr/>
          </p:nvGrpSpPr>
          <p:grpSpPr>
            <a:xfrm>
              <a:off x="2651041" y="5661248"/>
              <a:ext cx="5003167" cy="369332"/>
              <a:chOff x="2651041" y="5661248"/>
              <a:chExt cx="5003167" cy="369332"/>
            </a:xfrm>
          </p:grpSpPr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67AA1A64-A809-4E15-B36E-63515F8C85CA}"/>
                  </a:ext>
                </a:extLst>
              </p:cNvPr>
              <p:cNvSpPr txBox="1"/>
              <p:nvPr/>
            </p:nvSpPr>
            <p:spPr>
              <a:xfrm>
                <a:off x="2651041" y="5661248"/>
                <a:ext cx="564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for</a:t>
                </a:r>
              </a:p>
            </p:txBody>
          </p:sp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3E40996D-F28A-42D8-BF3F-AB95BC58D19E}"/>
                  </a:ext>
                </a:extLst>
              </p:cNvPr>
              <p:cNvSpPr txBox="1"/>
              <p:nvPr/>
            </p:nvSpPr>
            <p:spPr>
              <a:xfrm>
                <a:off x="3105079" y="5661248"/>
                <a:ext cx="272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>
                    <a:solidFill>
                      <a:srgbClr val="FF4343"/>
                    </a:solidFill>
                  </a:rPr>
                  <a:t>(</a:t>
                </a:r>
              </a:p>
            </p:txBody>
          </p:sp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615372B8-94EB-4D33-88BD-FD8D0794B8B5}"/>
                  </a:ext>
                </a:extLst>
              </p:cNvPr>
              <p:cNvSpPr txBox="1"/>
              <p:nvPr/>
            </p:nvSpPr>
            <p:spPr>
              <a:xfrm>
                <a:off x="3358108" y="5661248"/>
                <a:ext cx="11645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i="1" dirty="0" err="1">
                    <a:latin typeface="Consolas" panose="020B0609020204030204" pitchFamily="49" charset="0"/>
                  </a:rPr>
                  <a:t>optexpr</a:t>
                </a:r>
                <a:endParaRPr lang="pt-BR" i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39ABBF57-69E4-4546-B7A2-FEFA65E82456}"/>
                  </a:ext>
                </a:extLst>
              </p:cNvPr>
              <p:cNvSpPr txBox="1"/>
              <p:nvPr/>
            </p:nvSpPr>
            <p:spPr>
              <a:xfrm>
                <a:off x="4356562" y="5661248"/>
                <a:ext cx="3823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solidFill>
                      <a:srgbClr val="FF4343"/>
                    </a:solidFill>
                  </a:rPr>
                  <a:t>;</a:t>
                </a:r>
              </a:p>
            </p:txBody>
          </p:sp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192749A-4DBF-47E7-B8E5-C295BC39D389}"/>
                  </a:ext>
                </a:extLst>
              </p:cNvPr>
              <p:cNvSpPr txBox="1"/>
              <p:nvPr/>
            </p:nvSpPr>
            <p:spPr>
              <a:xfrm>
                <a:off x="4556163" y="5661248"/>
                <a:ext cx="11645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i="1" dirty="0" err="1">
                    <a:latin typeface="Consolas" panose="020B0609020204030204" pitchFamily="49" charset="0"/>
                  </a:rPr>
                  <a:t>optexpr</a:t>
                </a:r>
                <a:endParaRPr lang="pt-BR" i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3E0EFA96-F293-4A35-BEEF-DED7EE2F0809}"/>
                  </a:ext>
                </a:extLst>
              </p:cNvPr>
              <p:cNvSpPr txBox="1"/>
              <p:nvPr/>
            </p:nvSpPr>
            <p:spPr>
              <a:xfrm>
                <a:off x="5554617" y="5661248"/>
                <a:ext cx="3823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solidFill>
                      <a:srgbClr val="FF4343"/>
                    </a:solidFill>
                  </a:rPr>
                  <a:t>;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6DF6E847-C16F-4F18-8D23-2A1C273E0BCE}"/>
                  </a:ext>
                </a:extLst>
              </p:cNvPr>
              <p:cNvSpPr txBox="1"/>
              <p:nvPr/>
            </p:nvSpPr>
            <p:spPr>
              <a:xfrm>
                <a:off x="5754218" y="5661248"/>
                <a:ext cx="11645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i="1" dirty="0" err="1">
                    <a:latin typeface="Consolas" panose="020B0609020204030204" pitchFamily="49" charset="0"/>
                  </a:rPr>
                  <a:t>optexpr</a:t>
                </a:r>
                <a:endParaRPr lang="pt-BR" i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BCF2B9A3-E88A-403B-9051-BD9B93C7CAB6}"/>
                  </a:ext>
                </a:extLst>
              </p:cNvPr>
              <p:cNvSpPr txBox="1"/>
              <p:nvPr/>
            </p:nvSpPr>
            <p:spPr>
              <a:xfrm>
                <a:off x="6752672" y="5661248"/>
                <a:ext cx="3823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solidFill>
                      <a:srgbClr val="FF4343"/>
                    </a:solidFill>
                  </a:rPr>
                  <a:t>)</a:t>
                </a:r>
              </a:p>
            </p:txBody>
          </p:sp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CC72AA5D-8CBC-45D3-9832-6ECF7B07638D}"/>
                  </a:ext>
                </a:extLst>
              </p:cNvPr>
              <p:cNvSpPr txBox="1"/>
              <p:nvPr/>
            </p:nvSpPr>
            <p:spPr>
              <a:xfrm>
                <a:off x="6962993" y="5661248"/>
                <a:ext cx="691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i="1" dirty="0" err="1">
                    <a:latin typeface="Consolas" panose="020B0609020204030204" pitchFamily="49" charset="0"/>
                  </a:rPr>
                  <a:t>inst</a:t>
                </a:r>
                <a:endParaRPr lang="pt-BR" i="1" dirty="0"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8B32B8F3-BC49-43AA-B810-F040A77DC3AC}"/>
                </a:ext>
              </a:extLst>
            </p:cNvPr>
            <p:cNvCxnSpPr>
              <a:cxnSpLocks/>
              <a:stCxn id="4" idx="2"/>
              <a:endCxn id="11" idx="0"/>
            </p:cNvCxnSpPr>
            <p:nvPr/>
          </p:nvCxnSpPr>
          <p:spPr>
            <a:xfrm flipH="1">
              <a:off x="3241495" y="5362282"/>
              <a:ext cx="1896952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B34E73B2-E998-4038-89E2-836031D3A335}"/>
                </a:ext>
              </a:extLst>
            </p:cNvPr>
            <p:cNvCxnSpPr>
              <a:cxnSpLocks/>
              <a:stCxn id="4" idx="2"/>
              <a:endCxn id="12" idx="0"/>
            </p:cNvCxnSpPr>
            <p:nvPr/>
          </p:nvCxnSpPr>
          <p:spPr>
            <a:xfrm flipH="1">
              <a:off x="3940392" y="5362282"/>
              <a:ext cx="1198055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8604751C-2126-49DD-89E6-EEDA83D4E310}"/>
                </a:ext>
              </a:extLst>
            </p:cNvPr>
            <p:cNvCxnSpPr>
              <a:cxnSpLocks/>
              <a:stCxn id="4" idx="2"/>
              <a:endCxn id="13" idx="0"/>
            </p:cNvCxnSpPr>
            <p:nvPr/>
          </p:nvCxnSpPr>
          <p:spPr>
            <a:xfrm flipH="1">
              <a:off x="4547718" y="5362282"/>
              <a:ext cx="590729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F5706C7C-F484-4197-BE9D-D5E2403D2B30}"/>
                </a:ext>
              </a:extLst>
            </p:cNvPr>
            <p:cNvCxnSpPr>
              <a:cxnSpLocks/>
              <a:stCxn id="4" idx="2"/>
              <a:endCxn id="18" idx="0"/>
            </p:cNvCxnSpPr>
            <p:nvPr/>
          </p:nvCxnSpPr>
          <p:spPr>
            <a:xfrm>
              <a:off x="5138447" y="5362282"/>
              <a:ext cx="0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F120403C-4587-4382-83D1-21E5C591FBB8}"/>
                </a:ext>
              </a:extLst>
            </p:cNvPr>
            <p:cNvCxnSpPr>
              <a:cxnSpLocks/>
              <a:stCxn id="4" idx="2"/>
              <a:endCxn id="19" idx="0"/>
            </p:cNvCxnSpPr>
            <p:nvPr/>
          </p:nvCxnSpPr>
          <p:spPr>
            <a:xfrm>
              <a:off x="5138447" y="5362282"/>
              <a:ext cx="607326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24FD3381-0E62-448D-A25B-2813CCB4A11E}"/>
                </a:ext>
              </a:extLst>
            </p:cNvPr>
            <p:cNvCxnSpPr>
              <a:cxnSpLocks/>
              <a:stCxn id="4" idx="2"/>
              <a:endCxn id="21" idx="0"/>
            </p:cNvCxnSpPr>
            <p:nvPr/>
          </p:nvCxnSpPr>
          <p:spPr>
            <a:xfrm>
              <a:off x="5138447" y="5362282"/>
              <a:ext cx="1805381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89902524-78AB-4BCE-9703-0D5AEAC76FCB}"/>
                </a:ext>
              </a:extLst>
            </p:cNvPr>
            <p:cNvCxnSpPr>
              <a:cxnSpLocks/>
              <a:stCxn id="4" idx="2"/>
              <a:endCxn id="22" idx="0"/>
            </p:cNvCxnSpPr>
            <p:nvPr/>
          </p:nvCxnSpPr>
          <p:spPr>
            <a:xfrm>
              <a:off x="5138447" y="5362282"/>
              <a:ext cx="2170154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>
              <a:extLst>
                <a:ext uri="{FF2B5EF4-FFF2-40B4-BE49-F238E27FC236}">
                  <a16:creationId xmlns:a16="http://schemas.microsoft.com/office/drawing/2014/main" id="{84904530-1FC2-4480-8C64-AF29B3DECBF1}"/>
                </a:ext>
              </a:extLst>
            </p:cNvPr>
            <p:cNvCxnSpPr>
              <a:cxnSpLocks/>
              <a:stCxn id="12" idx="2"/>
              <a:endCxn id="72" idx="0"/>
            </p:cNvCxnSpPr>
            <p:nvPr/>
          </p:nvCxnSpPr>
          <p:spPr>
            <a:xfrm>
              <a:off x="3940392" y="6030580"/>
              <a:ext cx="0" cy="147454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6D6B70B9-E861-4755-B1BB-742CD4C5093B}"/>
                </a:ext>
              </a:extLst>
            </p:cNvPr>
            <p:cNvSpPr/>
            <p:nvPr/>
          </p:nvSpPr>
          <p:spPr>
            <a:xfrm>
              <a:off x="3795160" y="6178034"/>
              <a:ext cx="2904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>
                  <a:latin typeface="Cambria Math" panose="02040503050406030204" pitchFamily="18" charset="0"/>
                  <a:ea typeface="Cambria Math" panose="02040503050406030204" pitchFamily="18" charset="0"/>
                  <a:sym typeface="Symbol" panose="05050102010706020507" pitchFamily="18" charset="2"/>
                </a:rPr>
                <a:t>ϵ</a:t>
              </a:r>
              <a:endParaRPr lang="pt-BR" b="1" dirty="0"/>
            </a:p>
          </p:txBody>
        </p:sp>
        <p:cxnSp>
          <p:nvCxnSpPr>
            <p:cNvPr id="74" name="Conector reto 73">
              <a:extLst>
                <a:ext uri="{FF2B5EF4-FFF2-40B4-BE49-F238E27FC236}">
                  <a16:creationId xmlns:a16="http://schemas.microsoft.com/office/drawing/2014/main" id="{69D2FB5C-D90F-4114-A916-52E6C4151021}"/>
                </a:ext>
              </a:extLst>
            </p:cNvPr>
            <p:cNvCxnSpPr>
              <a:cxnSpLocks/>
              <a:stCxn id="18" idx="2"/>
              <a:endCxn id="75" idx="0"/>
            </p:cNvCxnSpPr>
            <p:nvPr/>
          </p:nvCxnSpPr>
          <p:spPr>
            <a:xfrm>
              <a:off x="5138447" y="6030580"/>
              <a:ext cx="1603" cy="147454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tângulo 74">
              <a:extLst>
                <a:ext uri="{FF2B5EF4-FFF2-40B4-BE49-F238E27FC236}">
                  <a16:creationId xmlns:a16="http://schemas.microsoft.com/office/drawing/2014/main" id="{C22E564F-0108-45A2-B529-2BAADE8F18D3}"/>
                </a:ext>
              </a:extLst>
            </p:cNvPr>
            <p:cNvSpPr/>
            <p:nvPr/>
          </p:nvSpPr>
          <p:spPr>
            <a:xfrm>
              <a:off x="4796045" y="6178034"/>
              <a:ext cx="6880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dirty="0" err="1">
                  <a:solidFill>
                    <a:srgbClr val="FF4343"/>
                  </a:solidFill>
                  <a:latin typeface="Consolas" panose="020B0609020204030204" pitchFamily="49" charset="0"/>
                  <a:sym typeface="Symbol" panose="05050102010706020507" pitchFamily="18" charset="2"/>
                </a:rPr>
                <a:t>expr</a:t>
              </a:r>
              <a:endParaRPr lang="pt-BR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81" name="Conector reto 80">
              <a:extLst>
                <a:ext uri="{FF2B5EF4-FFF2-40B4-BE49-F238E27FC236}">
                  <a16:creationId xmlns:a16="http://schemas.microsoft.com/office/drawing/2014/main" id="{8B3FC53B-3F2A-4B16-8A2B-E72F3445A2F5}"/>
                </a:ext>
              </a:extLst>
            </p:cNvPr>
            <p:cNvCxnSpPr>
              <a:cxnSpLocks/>
              <a:stCxn id="20" idx="2"/>
              <a:endCxn id="82" idx="0"/>
            </p:cNvCxnSpPr>
            <p:nvPr/>
          </p:nvCxnSpPr>
          <p:spPr>
            <a:xfrm>
              <a:off x="6336502" y="6030580"/>
              <a:ext cx="0" cy="148342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B7BBFB8E-98C4-4E7A-8EA9-C67900ECC642}"/>
                </a:ext>
              </a:extLst>
            </p:cNvPr>
            <p:cNvSpPr/>
            <p:nvPr/>
          </p:nvSpPr>
          <p:spPr>
            <a:xfrm>
              <a:off x="5992497" y="6178922"/>
              <a:ext cx="6880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dirty="0" err="1">
                  <a:solidFill>
                    <a:srgbClr val="FF4343"/>
                  </a:solidFill>
                  <a:latin typeface="Consolas" panose="020B0609020204030204" pitchFamily="49" charset="0"/>
                  <a:sym typeface="Symbol" panose="05050102010706020507" pitchFamily="18" charset="2"/>
                </a:rPr>
                <a:t>expr</a:t>
              </a:r>
              <a:endParaRPr lang="pt-BR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85" name="Conector reto 84">
              <a:extLst>
                <a:ext uri="{FF2B5EF4-FFF2-40B4-BE49-F238E27FC236}">
                  <a16:creationId xmlns:a16="http://schemas.microsoft.com/office/drawing/2014/main" id="{052AD201-DA39-4983-A1C5-5F134F3A3C35}"/>
                </a:ext>
              </a:extLst>
            </p:cNvPr>
            <p:cNvCxnSpPr>
              <a:cxnSpLocks/>
              <a:stCxn id="22" idx="2"/>
              <a:endCxn id="86" idx="0"/>
            </p:cNvCxnSpPr>
            <p:nvPr/>
          </p:nvCxnSpPr>
          <p:spPr>
            <a:xfrm flipH="1">
              <a:off x="7308600" y="6030580"/>
              <a:ext cx="1" cy="147454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tângulo 85">
              <a:extLst>
                <a:ext uri="{FF2B5EF4-FFF2-40B4-BE49-F238E27FC236}">
                  <a16:creationId xmlns:a16="http://schemas.microsoft.com/office/drawing/2014/main" id="{88F14E95-21D3-4FFD-AFAF-47A4C93D4463}"/>
                </a:ext>
              </a:extLst>
            </p:cNvPr>
            <p:cNvSpPr/>
            <p:nvPr/>
          </p:nvSpPr>
          <p:spPr>
            <a:xfrm>
              <a:off x="6899673" y="6178034"/>
              <a:ext cx="8178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dirty="0" err="1">
                  <a:solidFill>
                    <a:srgbClr val="FF4343"/>
                  </a:solidFill>
                  <a:latin typeface="Consolas" panose="020B0609020204030204" pitchFamily="49" charset="0"/>
                  <a:sym typeface="Symbol" panose="05050102010706020507" pitchFamily="18" charset="2"/>
                </a:rPr>
                <a:t>expr</a:t>
              </a:r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  <a:sym typeface="Symbol" panose="05050102010706020507" pitchFamily="18" charset="2"/>
                </a:rPr>
                <a:t>;</a:t>
              </a:r>
              <a:endParaRPr lang="pt-BR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117578"/>
      </p:ext>
    </p:extLst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ndas do mar 16:9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20115_TF02901025.potx" id="{F8CC4974-6780-4393-9052-41EA6E7BC588}" vid="{C17B3D96-28E5-440B-B51C-15310927D2DE}"/>
    </a:ext>
  </a:extLst>
</a:theme>
</file>

<file path=ppt/theme/theme2.xml><?xml version="1.0" encoding="utf-8"?>
<a:theme xmlns:a="http://schemas.openxmlformats.org/drawingml/2006/main" name="Tema do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2B6DE00F-F2BC-4082-AB87-D0D78777DE1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6A2223A-9182-462D-922F-5606A5A907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5C5BB1-9D2C-412A-AE6C-0FC75190A4CE}">
  <ds:schemaRefs>
    <ds:schemaRef ds:uri="http://schemas.microsoft.com/office/2006/metadata/properties"/>
    <ds:schemaRef ds:uri="http://schemas.microsoft.com/office/infopath/2007/PartnerControls"/>
    <ds:schemaRef ds:uri="40262f94-9f35-4ac3-9a90-690165a166b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natureza de ondas do mar (widescreen)</Template>
  <TotalTime>4447</TotalTime>
  <Words>2840</Words>
  <Application>Microsoft Office PowerPoint</Application>
  <PresentationFormat>Personalizar</PresentationFormat>
  <Paragraphs>699</Paragraphs>
  <Slides>32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8" baseType="lpstr">
      <vt:lpstr>Arial</vt:lpstr>
      <vt:lpstr>Cambria Math</vt:lpstr>
      <vt:lpstr>Century Gothic</vt:lpstr>
      <vt:lpstr>Consolas</vt:lpstr>
      <vt:lpstr>Symbol</vt:lpstr>
      <vt:lpstr>Ondas do mar 16:9</vt:lpstr>
      <vt:lpstr>Análise Sintática</vt:lpstr>
      <vt:lpstr>Introdução</vt:lpstr>
      <vt:lpstr>Introdução</vt:lpstr>
      <vt:lpstr>Introdução</vt:lpstr>
      <vt:lpstr>Análise Sintática</vt:lpstr>
      <vt:lpstr>Análise Sintática</vt:lpstr>
      <vt:lpstr>Análise Sintática</vt:lpstr>
      <vt:lpstr>Análise Sintática Descendente</vt:lpstr>
      <vt:lpstr>Análise Sintática Descendente</vt:lpstr>
      <vt:lpstr>Análise Sintática Descendente</vt:lpstr>
      <vt:lpstr>Análise Sintática Descendente</vt:lpstr>
      <vt:lpstr>Análise Sintática Descendente</vt:lpstr>
      <vt:lpstr>Análise Sintática Descendente</vt:lpstr>
      <vt:lpstr>Análise Sintática Descendente</vt:lpstr>
      <vt:lpstr>Analisador Sintático Preditivo</vt:lpstr>
      <vt:lpstr>Analisador Sintático Preditivo</vt:lpstr>
      <vt:lpstr>Analisador Sintático Preditivo</vt:lpstr>
      <vt:lpstr>Analisador Sintático Preditivo</vt:lpstr>
      <vt:lpstr>Analisador Sintático Preditivo</vt:lpstr>
      <vt:lpstr>Analisador Sintático Preditivo</vt:lpstr>
      <vt:lpstr>Analisador Sintático Preditivo</vt:lpstr>
      <vt:lpstr>Analisador Sintático Preditivo</vt:lpstr>
      <vt:lpstr>Analisador Sintático Preditivo</vt:lpstr>
      <vt:lpstr>Analisador Sintático Preditivo</vt:lpstr>
      <vt:lpstr>Tradutor Dirigido por Sintaxe</vt:lpstr>
      <vt:lpstr>Tradutor Dirigido por Sintaxe</vt:lpstr>
      <vt:lpstr>Recursão à Esquerda</vt:lpstr>
      <vt:lpstr>Recursão à Esquerda</vt:lpstr>
      <vt:lpstr>Exercícios</vt:lpstr>
      <vt:lpstr>Exercícios</vt:lpstr>
      <vt:lpstr>Exercícios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Sintática</dc:title>
  <dc:creator>Judson Santiago</dc:creator>
  <cp:keywords>Compiladores;Tradutor;Sintaxe</cp:keywords>
  <cp:lastModifiedBy>Judson Santiago</cp:lastModifiedBy>
  <cp:revision>10</cp:revision>
  <dcterms:created xsi:type="dcterms:W3CDTF">2017-12-04T02:17:29Z</dcterms:created>
  <dcterms:modified xsi:type="dcterms:W3CDTF">2021-03-10T17:48:12Z</dcterms:modified>
  <cp:category>Aula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