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5" r:id="rId5"/>
    <p:sldId id="309" r:id="rId6"/>
    <p:sldId id="287" r:id="rId7"/>
    <p:sldId id="310" r:id="rId8"/>
    <p:sldId id="289" r:id="rId9"/>
    <p:sldId id="290" r:id="rId10"/>
    <p:sldId id="293" r:id="rId11"/>
    <p:sldId id="294" r:id="rId12"/>
    <p:sldId id="295" r:id="rId13"/>
    <p:sldId id="291" r:id="rId14"/>
    <p:sldId id="292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5" r:id="rId26"/>
    <p:sldId id="308" r:id="rId27"/>
    <p:sldId id="286" r:id="rId28"/>
  </p:sldIdLst>
  <p:sldSz cx="12188825" cy="6858000"/>
  <p:notesSz cx="6858000" cy="9144000"/>
  <p:custDataLst>
    <p:tags r:id="rId3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09701-2BC6-441C-8248-EC3858056055}" v="20" dt="2021-03-15T18:24:52.751"/>
    <p1510:client id="{9413CBD2-7B7F-4A0A-8D1B-ECED9EE8305F}" v="1" dt="2021-03-15T17:35:3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80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0766409-42EB-481D-975B-ED4289A28BF3}"/>
    <pc:docChg chg="modSld">
      <pc:chgData name="Judson Santiago" userId="ebb108da2f256286" providerId="LiveId" clId="{C0766409-42EB-481D-975B-ED4289A28BF3}" dt="2019-10-09T20:38:23.320" v="41" actId="207"/>
      <pc:docMkLst>
        <pc:docMk/>
      </pc:docMkLst>
      <pc:sldChg chg="modSp">
        <pc:chgData name="Judson Santiago" userId="ebb108da2f256286" providerId="LiveId" clId="{C0766409-42EB-481D-975B-ED4289A28BF3}" dt="2019-10-09T20:17:43.943" v="27" actId="20577"/>
        <pc:sldMkLst>
          <pc:docMk/>
          <pc:sldMk cId="2808920126" sldId="265"/>
        </pc:sldMkLst>
        <pc:spChg chg="mod">
          <ac:chgData name="Judson Santiago" userId="ebb108da2f256286" providerId="LiveId" clId="{C0766409-42EB-481D-975B-ED4289A28BF3}" dt="2019-10-09T20:17:38.778" v="15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C0766409-42EB-481D-975B-ED4289A28BF3}" dt="2019-10-09T20:17:43.943" v="27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C0766409-42EB-481D-975B-ED4289A28BF3}" dt="2019-10-09T20:29:13.089" v="40" actId="20577"/>
        <pc:sldMkLst>
          <pc:docMk/>
          <pc:sldMk cId="2637236742" sldId="291"/>
        </pc:sldMkLst>
        <pc:spChg chg="mod">
          <ac:chgData name="Judson Santiago" userId="ebb108da2f256286" providerId="LiveId" clId="{C0766409-42EB-481D-975B-ED4289A28BF3}" dt="2019-10-09T20:29:13.089" v="40" actId="20577"/>
          <ac:spMkLst>
            <pc:docMk/>
            <pc:sldMk cId="2637236742" sldId="291"/>
            <ac:spMk id="3" creationId="{8115A647-920C-4E65-A790-8D3202C6FA01}"/>
          </ac:spMkLst>
        </pc:spChg>
      </pc:sldChg>
      <pc:sldChg chg="modSp">
        <pc:chgData name="Judson Santiago" userId="ebb108da2f256286" providerId="LiveId" clId="{C0766409-42EB-481D-975B-ED4289A28BF3}" dt="2019-10-09T20:24:27.303" v="32" actId="20577"/>
        <pc:sldMkLst>
          <pc:docMk/>
          <pc:sldMk cId="3688689528" sldId="293"/>
        </pc:sldMkLst>
        <pc:spChg chg="mod">
          <ac:chgData name="Judson Santiago" userId="ebb108da2f256286" providerId="LiveId" clId="{C0766409-42EB-481D-975B-ED4289A28BF3}" dt="2019-10-09T20:24:27.303" v="32" actId="20577"/>
          <ac:spMkLst>
            <pc:docMk/>
            <pc:sldMk cId="3688689528" sldId="293"/>
            <ac:spMk id="4" creationId="{B8EE0C55-D10B-474C-988C-644264B3B3C1}"/>
          </ac:spMkLst>
        </pc:spChg>
      </pc:sldChg>
      <pc:sldChg chg="modSp">
        <pc:chgData name="Judson Santiago" userId="ebb108da2f256286" providerId="LiveId" clId="{C0766409-42EB-481D-975B-ED4289A28BF3}" dt="2019-10-09T20:38:23.320" v="41" actId="207"/>
        <pc:sldMkLst>
          <pc:docMk/>
          <pc:sldMk cId="870900206" sldId="303"/>
        </pc:sldMkLst>
        <pc:spChg chg="mod">
          <ac:chgData name="Judson Santiago" userId="ebb108da2f256286" providerId="LiveId" clId="{C0766409-42EB-481D-975B-ED4289A28BF3}" dt="2019-10-09T20:38:23.320" v="41" actId="207"/>
          <ac:spMkLst>
            <pc:docMk/>
            <pc:sldMk cId="870900206" sldId="303"/>
            <ac:spMk id="3" creationId="{0C0A0185-D32B-4979-95B0-60446D33717D}"/>
          </ac:spMkLst>
        </pc:spChg>
      </pc:sldChg>
      <pc:sldChg chg="modSp">
        <pc:chgData name="Judson Santiago" userId="ebb108da2f256286" providerId="LiveId" clId="{C0766409-42EB-481D-975B-ED4289A28BF3}" dt="2019-10-09T20:22:00.324" v="30" actId="207"/>
        <pc:sldMkLst>
          <pc:docMk/>
          <pc:sldMk cId="3813757586" sldId="309"/>
        </pc:sldMkLst>
        <pc:spChg chg="mod">
          <ac:chgData name="Judson Santiago" userId="ebb108da2f256286" providerId="LiveId" clId="{C0766409-42EB-481D-975B-ED4289A28BF3}" dt="2019-10-09T20:22:00.324" v="30" actId="207"/>
          <ac:spMkLst>
            <pc:docMk/>
            <pc:sldMk cId="3813757586" sldId="309"/>
            <ac:spMk id="3" creationId="{02B91FA4-5F53-4CE0-98EB-457EBE8CD16E}"/>
          </ac:spMkLst>
        </pc:spChg>
      </pc:sldChg>
      <pc:sldChg chg="modSp">
        <pc:chgData name="Judson Santiago" userId="ebb108da2f256286" providerId="LiveId" clId="{C0766409-42EB-481D-975B-ED4289A28BF3}" dt="2019-10-09T20:22:08.612" v="31" actId="207"/>
        <pc:sldMkLst>
          <pc:docMk/>
          <pc:sldMk cId="3855712945" sldId="310"/>
        </pc:sldMkLst>
        <pc:spChg chg="mod">
          <ac:chgData name="Judson Santiago" userId="ebb108da2f256286" providerId="LiveId" clId="{C0766409-42EB-481D-975B-ED4289A28BF3}" dt="2019-10-09T20:22:08.612" v="31" actId="207"/>
          <ac:spMkLst>
            <pc:docMk/>
            <pc:sldMk cId="3855712945" sldId="310"/>
            <ac:spMk id="3" creationId="{11DF0816-EB0D-4989-BC39-2195AD203A90}"/>
          </ac:spMkLst>
        </pc:spChg>
      </pc:sldChg>
    </pc:docChg>
  </pc:docChgLst>
  <pc:docChgLst>
    <pc:chgData name="Judson Santiago" userId="ebb108da2f256286" providerId="LiveId" clId="{32609701-2BC6-441C-8248-EC3858056055}"/>
    <pc:docChg chg="undo redo custSel modSld">
      <pc:chgData name="Judson Santiago" userId="ebb108da2f256286" providerId="LiveId" clId="{32609701-2BC6-441C-8248-EC3858056055}" dt="2021-03-15T18:49:44.186" v="1330" actId="6549"/>
      <pc:docMkLst>
        <pc:docMk/>
      </pc:docMkLst>
      <pc:sldChg chg="modSp mod">
        <pc:chgData name="Judson Santiago" userId="ebb108da2f256286" providerId="LiveId" clId="{32609701-2BC6-441C-8248-EC3858056055}" dt="2021-03-15T17:00:26.483" v="26" actId="20577"/>
        <pc:sldMkLst>
          <pc:docMk/>
          <pc:sldMk cId="3191359837" sldId="289"/>
        </pc:sldMkLst>
        <pc:spChg chg="mod">
          <ac:chgData name="Judson Santiago" userId="ebb108da2f256286" providerId="LiveId" clId="{32609701-2BC6-441C-8248-EC3858056055}" dt="2021-03-15T17:00:26.483" v="26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 mod">
        <pc:chgData name="Judson Santiago" userId="ebb108da2f256286" providerId="LiveId" clId="{32609701-2BC6-441C-8248-EC3858056055}" dt="2021-03-15T17:29:42.379" v="751" actId="20577"/>
        <pc:sldMkLst>
          <pc:docMk/>
          <pc:sldMk cId="2637236742" sldId="291"/>
        </pc:sldMkLst>
        <pc:spChg chg="mod">
          <ac:chgData name="Judson Santiago" userId="ebb108da2f256286" providerId="LiveId" clId="{32609701-2BC6-441C-8248-EC3858056055}" dt="2021-03-15T17:29:42.379" v="751" actId="20577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">
        <pc:chgData name="Judson Santiago" userId="ebb108da2f256286" providerId="LiveId" clId="{32609701-2BC6-441C-8248-EC3858056055}" dt="2021-03-15T17:19:38.575" v="226" actId="20577"/>
        <pc:sldMkLst>
          <pc:docMk/>
          <pc:sldMk cId="3688689528" sldId="293"/>
        </pc:sldMkLst>
        <pc:spChg chg="mod">
          <ac:chgData name="Judson Santiago" userId="ebb108da2f256286" providerId="LiveId" clId="{32609701-2BC6-441C-8248-EC3858056055}" dt="2021-03-15T17:19:38.575" v="226" actId="20577"/>
          <ac:spMkLst>
            <pc:docMk/>
            <pc:sldMk cId="3688689528" sldId="293"/>
            <ac:spMk id="3" creationId="{710F6D0E-C6E0-4971-9283-A706C080A395}"/>
          </ac:spMkLst>
        </pc:spChg>
      </pc:sldChg>
      <pc:sldChg chg="modSp mod">
        <pc:chgData name="Judson Santiago" userId="ebb108da2f256286" providerId="LiveId" clId="{32609701-2BC6-441C-8248-EC3858056055}" dt="2021-03-15T17:12:48.751" v="190" actId="6549"/>
        <pc:sldMkLst>
          <pc:docMk/>
          <pc:sldMk cId="4199838892" sldId="294"/>
        </pc:sldMkLst>
        <pc:spChg chg="mod">
          <ac:chgData name="Judson Santiago" userId="ebb108da2f256286" providerId="LiveId" clId="{32609701-2BC6-441C-8248-EC3858056055}" dt="2021-03-15T17:08:47.900" v="175" actId="6549"/>
          <ac:spMkLst>
            <pc:docMk/>
            <pc:sldMk cId="4199838892" sldId="294"/>
            <ac:spMk id="3" creationId="{45CC6AAA-D740-45B0-B32B-CF13DC13D1E1}"/>
          </ac:spMkLst>
        </pc:spChg>
        <pc:spChg chg="mod">
          <ac:chgData name="Judson Santiago" userId="ebb108da2f256286" providerId="LiveId" clId="{32609701-2BC6-441C-8248-EC3858056055}" dt="2021-03-15T17:12:48.751" v="190" actId="6549"/>
          <ac:spMkLst>
            <pc:docMk/>
            <pc:sldMk cId="4199838892" sldId="294"/>
            <ac:spMk id="5" creationId="{9BFBD8F9-FD02-4FB5-8A97-C681B9D3C1B8}"/>
          </ac:spMkLst>
        </pc:spChg>
      </pc:sldChg>
      <pc:sldChg chg="modSp mod modNotesTx">
        <pc:chgData name="Judson Santiago" userId="ebb108da2f256286" providerId="LiveId" clId="{32609701-2BC6-441C-8248-EC3858056055}" dt="2021-03-15T17:29:13.987" v="750" actId="6549"/>
        <pc:sldMkLst>
          <pc:docMk/>
          <pc:sldMk cId="196716189" sldId="295"/>
        </pc:sldMkLst>
        <pc:spChg chg="mod">
          <ac:chgData name="Judson Santiago" userId="ebb108da2f256286" providerId="LiveId" clId="{32609701-2BC6-441C-8248-EC3858056055}" dt="2021-03-15T17:25:31.368" v="329" actId="20577"/>
          <ac:spMkLst>
            <pc:docMk/>
            <pc:sldMk cId="196716189" sldId="295"/>
            <ac:spMk id="3" creationId="{DF599A53-D816-4DB9-8604-31B0C12D70E4}"/>
          </ac:spMkLst>
        </pc:spChg>
      </pc:sldChg>
      <pc:sldChg chg="addSp modSp mod">
        <pc:chgData name="Judson Santiago" userId="ebb108da2f256286" providerId="LiveId" clId="{32609701-2BC6-441C-8248-EC3858056055}" dt="2021-03-15T18:24:42.327" v="952" actId="207"/>
        <pc:sldMkLst>
          <pc:docMk/>
          <pc:sldMk cId="283492050" sldId="300"/>
        </pc:sldMkLst>
        <pc:spChg chg="mod">
          <ac:chgData name="Judson Santiago" userId="ebb108da2f256286" providerId="LiveId" clId="{32609701-2BC6-441C-8248-EC3858056055}" dt="2021-03-15T18:15:34.919" v="930" actId="6549"/>
          <ac:spMkLst>
            <pc:docMk/>
            <pc:sldMk cId="283492050" sldId="300"/>
            <ac:spMk id="3" creationId="{005689A5-D428-475F-B338-4FB551191C52}"/>
          </ac:spMkLst>
        </pc:spChg>
        <pc:spChg chg="mod">
          <ac:chgData name="Judson Santiago" userId="ebb108da2f256286" providerId="LiveId" clId="{32609701-2BC6-441C-8248-EC3858056055}" dt="2021-03-15T18:24:42.327" v="952" actId="207"/>
          <ac:spMkLst>
            <pc:docMk/>
            <pc:sldMk cId="283492050" sldId="300"/>
            <ac:spMk id="4" creationId="{441D2CDF-3F20-49F8-BBFA-15088D14629B}"/>
          </ac:spMkLst>
        </pc:spChg>
        <pc:graphicFrameChg chg="add mod modGraphic">
          <ac:chgData name="Judson Santiago" userId="ebb108da2f256286" providerId="LiveId" clId="{32609701-2BC6-441C-8248-EC3858056055}" dt="2021-03-15T18:23:29.588" v="948" actId="207"/>
          <ac:graphicFrameMkLst>
            <pc:docMk/>
            <pc:sldMk cId="283492050" sldId="300"/>
            <ac:graphicFrameMk id="5" creationId="{B6FC11E9-8A94-438B-B485-253F68F77824}"/>
          </ac:graphicFrameMkLst>
        </pc:graphicFrameChg>
      </pc:sldChg>
      <pc:sldChg chg="modSp mod">
        <pc:chgData name="Judson Santiago" userId="ebb108da2f256286" providerId="LiveId" clId="{32609701-2BC6-441C-8248-EC3858056055}" dt="2021-03-15T18:27:36.975" v="955" actId="20577"/>
        <pc:sldMkLst>
          <pc:docMk/>
          <pc:sldMk cId="1414995021" sldId="301"/>
        </pc:sldMkLst>
        <pc:spChg chg="mod">
          <ac:chgData name="Judson Santiago" userId="ebb108da2f256286" providerId="LiveId" clId="{32609701-2BC6-441C-8248-EC3858056055}" dt="2021-03-15T18:27:36.975" v="955" actId="20577"/>
          <ac:spMkLst>
            <pc:docMk/>
            <pc:sldMk cId="1414995021" sldId="301"/>
            <ac:spMk id="4" creationId="{AF54D1FC-0B90-42C3-AE4B-A14347381E46}"/>
          </ac:spMkLst>
        </pc:spChg>
      </pc:sldChg>
      <pc:sldChg chg="modSp mod">
        <pc:chgData name="Judson Santiago" userId="ebb108da2f256286" providerId="LiveId" clId="{32609701-2BC6-441C-8248-EC3858056055}" dt="2021-03-15T18:32:53.366" v="971" actId="20577"/>
        <pc:sldMkLst>
          <pc:docMk/>
          <pc:sldMk cId="1382133928" sldId="302"/>
        </pc:sldMkLst>
        <pc:spChg chg="mod">
          <ac:chgData name="Judson Santiago" userId="ebb108da2f256286" providerId="LiveId" clId="{32609701-2BC6-441C-8248-EC3858056055}" dt="2021-03-15T18:32:53.366" v="971" actId="20577"/>
          <ac:spMkLst>
            <pc:docMk/>
            <pc:sldMk cId="1382133928" sldId="302"/>
            <ac:spMk id="3" creationId="{0B2AAB7F-B94B-43DC-AA71-63E5B783CB52}"/>
          </ac:spMkLst>
        </pc:spChg>
        <pc:spChg chg="mod">
          <ac:chgData name="Judson Santiago" userId="ebb108da2f256286" providerId="LiveId" clId="{32609701-2BC6-441C-8248-EC3858056055}" dt="2021-03-15T18:30:44.922" v="964" actId="20577"/>
          <ac:spMkLst>
            <pc:docMk/>
            <pc:sldMk cId="1382133928" sldId="302"/>
            <ac:spMk id="4" creationId="{6C8CC97F-FC7F-417A-89D1-1D9E68AC831C}"/>
          </ac:spMkLst>
        </pc:spChg>
      </pc:sldChg>
      <pc:sldChg chg="modSp mod modNotesTx">
        <pc:chgData name="Judson Santiago" userId="ebb108da2f256286" providerId="LiveId" clId="{32609701-2BC6-441C-8248-EC3858056055}" dt="2021-03-15T18:35:28.362" v="1143" actId="1076"/>
        <pc:sldMkLst>
          <pc:docMk/>
          <pc:sldMk cId="870900206" sldId="303"/>
        </pc:sldMkLst>
        <pc:spChg chg="mod">
          <ac:chgData name="Judson Santiago" userId="ebb108da2f256286" providerId="LiveId" clId="{32609701-2BC6-441C-8248-EC3858056055}" dt="2021-03-15T18:35:13.436" v="1141" actId="20577"/>
          <ac:spMkLst>
            <pc:docMk/>
            <pc:sldMk cId="870900206" sldId="303"/>
            <ac:spMk id="3" creationId="{0C0A0185-D32B-4979-95B0-60446D33717D}"/>
          </ac:spMkLst>
        </pc:spChg>
        <pc:grpChg chg="mod">
          <ac:chgData name="Judson Santiago" userId="ebb108da2f256286" providerId="LiveId" clId="{32609701-2BC6-441C-8248-EC3858056055}" dt="2021-03-15T18:35:28.362" v="1143" actId="1076"/>
          <ac:grpSpMkLst>
            <pc:docMk/>
            <pc:sldMk cId="870900206" sldId="303"/>
            <ac:grpSpMk id="18" creationId="{46D63EB4-07C7-44D5-8404-01A158EFE3F9}"/>
          </ac:grpSpMkLst>
        </pc:grpChg>
      </pc:sldChg>
      <pc:sldChg chg="modSp mod">
        <pc:chgData name="Judson Santiago" userId="ebb108da2f256286" providerId="LiveId" clId="{32609701-2BC6-441C-8248-EC3858056055}" dt="2021-03-15T18:37:10.286" v="1188" actId="20577"/>
        <pc:sldMkLst>
          <pc:docMk/>
          <pc:sldMk cId="4232314344" sldId="304"/>
        </pc:sldMkLst>
        <pc:spChg chg="mod">
          <ac:chgData name="Judson Santiago" userId="ebb108da2f256286" providerId="LiveId" clId="{32609701-2BC6-441C-8248-EC3858056055}" dt="2021-03-15T18:37:10.286" v="1188" actId="20577"/>
          <ac:spMkLst>
            <pc:docMk/>
            <pc:sldMk cId="4232314344" sldId="304"/>
            <ac:spMk id="3" creationId="{0C0A0185-D32B-4979-95B0-60446D33717D}"/>
          </ac:spMkLst>
        </pc:spChg>
        <pc:spChg chg="mod">
          <ac:chgData name="Judson Santiago" userId="ebb108da2f256286" providerId="LiveId" clId="{32609701-2BC6-441C-8248-EC3858056055}" dt="2021-03-15T18:36:05.932" v="1147" actId="207"/>
          <ac:spMkLst>
            <pc:docMk/>
            <pc:sldMk cId="4232314344" sldId="304"/>
            <ac:spMk id="20" creationId="{0BF24BB4-75A5-464A-B2C6-5952D0420C94}"/>
          </ac:spMkLst>
        </pc:spChg>
      </pc:sldChg>
      <pc:sldChg chg="modSp mod">
        <pc:chgData name="Judson Santiago" userId="ebb108da2f256286" providerId="LiveId" clId="{32609701-2BC6-441C-8248-EC3858056055}" dt="2021-03-15T18:46:47.181" v="1322" actId="207"/>
        <pc:sldMkLst>
          <pc:docMk/>
          <pc:sldMk cId="3774473808" sldId="305"/>
        </pc:sldMkLst>
        <pc:spChg chg="mod">
          <ac:chgData name="Judson Santiago" userId="ebb108da2f256286" providerId="LiveId" clId="{32609701-2BC6-441C-8248-EC3858056055}" dt="2021-03-15T18:46:25.390" v="1315" actId="20577"/>
          <ac:spMkLst>
            <pc:docMk/>
            <pc:sldMk cId="3774473808" sldId="305"/>
            <ac:spMk id="3" creationId="{0C0A0185-D32B-4979-95B0-60446D33717D}"/>
          </ac:spMkLst>
        </pc:spChg>
        <pc:spChg chg="mod">
          <ac:chgData name="Judson Santiago" userId="ebb108da2f256286" providerId="LiveId" clId="{32609701-2BC6-441C-8248-EC3858056055}" dt="2021-03-15T18:46:47.181" v="1322" actId="207"/>
          <ac:spMkLst>
            <pc:docMk/>
            <pc:sldMk cId="3774473808" sldId="305"/>
            <ac:spMk id="20" creationId="{0BF24BB4-75A5-464A-B2C6-5952D0420C94}"/>
          </ac:spMkLst>
        </pc:spChg>
      </pc:sldChg>
      <pc:sldChg chg="modSp mod">
        <pc:chgData name="Judson Santiago" userId="ebb108da2f256286" providerId="LiveId" clId="{32609701-2BC6-441C-8248-EC3858056055}" dt="2021-03-15T18:43:45.843" v="1314" actId="207"/>
        <pc:sldMkLst>
          <pc:docMk/>
          <pc:sldMk cId="1710819003" sldId="306"/>
        </pc:sldMkLst>
        <pc:spChg chg="mod">
          <ac:chgData name="Judson Santiago" userId="ebb108da2f256286" providerId="LiveId" clId="{32609701-2BC6-441C-8248-EC3858056055}" dt="2021-03-15T18:43:05.966" v="1288" actId="6549"/>
          <ac:spMkLst>
            <pc:docMk/>
            <pc:sldMk cId="1710819003" sldId="306"/>
            <ac:spMk id="3" creationId="{BC9B491A-D5C0-4D2F-911B-0562CDFBE8B5}"/>
          </ac:spMkLst>
        </pc:spChg>
        <pc:spChg chg="mod">
          <ac:chgData name="Judson Santiago" userId="ebb108da2f256286" providerId="LiveId" clId="{32609701-2BC6-441C-8248-EC3858056055}" dt="2021-03-15T18:41:04.432" v="1232" actId="207"/>
          <ac:spMkLst>
            <pc:docMk/>
            <pc:sldMk cId="1710819003" sldId="306"/>
            <ac:spMk id="4" creationId="{4FC91920-DD11-477B-BBF7-E7414EA76AC5}"/>
          </ac:spMkLst>
        </pc:spChg>
        <pc:spChg chg="mod">
          <ac:chgData name="Judson Santiago" userId="ebb108da2f256286" providerId="LiveId" clId="{32609701-2BC6-441C-8248-EC3858056055}" dt="2021-03-15T18:43:45.843" v="1314" actId="207"/>
          <ac:spMkLst>
            <pc:docMk/>
            <pc:sldMk cId="1710819003" sldId="306"/>
            <ac:spMk id="5" creationId="{B467E64F-B8AD-4797-BA10-3174BFCA7F76}"/>
          </ac:spMkLst>
        </pc:spChg>
      </pc:sldChg>
      <pc:sldChg chg="modSp mod">
        <pc:chgData name="Judson Santiago" userId="ebb108da2f256286" providerId="LiveId" clId="{32609701-2BC6-441C-8248-EC3858056055}" dt="2021-03-15T18:49:44.186" v="1330" actId="6549"/>
        <pc:sldMkLst>
          <pc:docMk/>
          <pc:sldMk cId="703241307" sldId="308"/>
        </pc:sldMkLst>
        <pc:spChg chg="mod">
          <ac:chgData name="Judson Santiago" userId="ebb108da2f256286" providerId="LiveId" clId="{32609701-2BC6-441C-8248-EC3858056055}" dt="2021-03-15T18:49:44.186" v="1330" actId="6549"/>
          <ac:spMkLst>
            <pc:docMk/>
            <pc:sldMk cId="703241307" sldId="308"/>
            <ac:spMk id="4" creationId="{4CB19B4D-C803-4DD7-9D15-0EE137CC61D8}"/>
          </ac:spMkLst>
        </pc:spChg>
      </pc:sldChg>
      <pc:sldChg chg="modSp mod">
        <pc:chgData name="Judson Santiago" userId="ebb108da2f256286" providerId="LiveId" clId="{32609701-2BC6-441C-8248-EC3858056055}" dt="2021-03-15T16:38:52.447" v="0" actId="207"/>
        <pc:sldMkLst>
          <pc:docMk/>
          <pc:sldMk cId="3813757586" sldId="309"/>
        </pc:sldMkLst>
        <pc:spChg chg="mod">
          <ac:chgData name="Judson Santiago" userId="ebb108da2f256286" providerId="LiveId" clId="{32609701-2BC6-441C-8248-EC3858056055}" dt="2021-03-15T16:38:52.447" v="0" actId="207"/>
          <ac:spMkLst>
            <pc:docMk/>
            <pc:sldMk cId="3813757586" sldId="309"/>
            <ac:spMk id="3" creationId="{02B91FA4-5F53-4CE0-98EB-457EBE8CD16E}"/>
          </ac:spMkLst>
        </pc:spChg>
      </pc:sldChg>
    </pc:docChg>
  </pc:docChgLst>
  <pc:docChgLst>
    <pc:chgData name="Judson Santiago" userId="ebb108da2f256286" providerId="LiveId" clId="{6A73DAD5-47CF-48B4-92DB-6DA0AB43F041}"/>
    <pc:docChg chg="undo custSel modSld">
      <pc:chgData name="Judson Santiago" userId="ebb108da2f256286" providerId="LiveId" clId="{6A73DAD5-47CF-48B4-92DB-6DA0AB43F041}" dt="2019-05-20T18:56:17.744" v="278"/>
      <pc:docMkLst>
        <pc:docMk/>
      </pc:docMkLst>
      <pc:sldChg chg="addSp delSp modSp">
        <pc:chgData name="Judson Santiago" userId="ebb108da2f256286" providerId="LiveId" clId="{6A73DAD5-47CF-48B4-92DB-6DA0AB43F041}" dt="2019-05-20T18:56:16.082" v="277"/>
        <pc:sldMkLst>
          <pc:docMk/>
          <pc:sldMk cId="1951711801" sldId="286"/>
        </pc:sldMkLst>
        <pc:spChg chg="mod">
          <ac:chgData name="Judson Santiago" userId="ebb108da2f256286" providerId="LiveId" clId="{6A73DAD5-47CF-48B4-92DB-6DA0AB43F041}" dt="2019-05-20T18:54:42.252" v="252" actId="20577"/>
          <ac:spMkLst>
            <pc:docMk/>
            <pc:sldMk cId="1951711801" sldId="286"/>
            <ac:spMk id="3" creationId="{35428BA3-121D-4657-AC5F-69B4980F96F0}"/>
          </ac:spMkLst>
        </pc:spChg>
        <pc:grpChg chg="add del">
          <ac:chgData name="Judson Santiago" userId="ebb108da2f256286" providerId="LiveId" clId="{6A73DAD5-47CF-48B4-92DB-6DA0AB43F041}" dt="2019-05-20T18:56:16.082" v="277"/>
          <ac:grpSpMkLst>
            <pc:docMk/>
            <pc:sldMk cId="1951711801" sldId="286"/>
            <ac:grpSpMk id="4" creationId="{692ABD90-A9BE-4746-A5BD-CAEBB0714B63}"/>
          </ac:grpSpMkLst>
        </pc:grpChg>
      </pc:sldChg>
      <pc:sldChg chg="addSp delSp modSp">
        <pc:chgData name="Judson Santiago" userId="ebb108da2f256286" providerId="LiveId" clId="{6A73DAD5-47CF-48B4-92DB-6DA0AB43F041}" dt="2019-05-20T18:10:01.086" v="52" actId="1582"/>
        <pc:sldMkLst>
          <pc:docMk/>
          <pc:sldMk cId="986620063" sldId="287"/>
        </pc:sldMkLst>
        <pc:spChg chg="mod">
          <ac:chgData name="Judson Santiago" userId="ebb108da2f256286" providerId="LiveId" clId="{6A73DAD5-47CF-48B4-92DB-6DA0AB43F041}" dt="2019-05-20T18:05:35.084" v="24" actId="20577"/>
          <ac:spMkLst>
            <pc:docMk/>
            <pc:sldMk cId="986620063" sldId="287"/>
            <ac:spMk id="3" creationId="{11DF0816-EB0D-4989-BC39-2195AD203A90}"/>
          </ac:spMkLst>
        </pc:spChg>
        <pc:spChg chg="add del mod">
          <ac:chgData name="Judson Santiago" userId="ebb108da2f256286" providerId="LiveId" clId="{6A73DAD5-47CF-48B4-92DB-6DA0AB43F041}" dt="2019-05-20T18:09:06.161" v="51" actId="478"/>
          <ac:spMkLst>
            <pc:docMk/>
            <pc:sldMk cId="986620063" sldId="287"/>
            <ac:spMk id="16" creationId="{1D829BFE-60BC-488C-BAA7-6E297D334A9E}"/>
          </ac:spMkLst>
        </pc:spChg>
        <pc:spChg chg="add del mod">
          <ac:chgData name="Judson Santiago" userId="ebb108da2f256286" providerId="LiveId" clId="{6A73DAD5-47CF-48B4-92DB-6DA0AB43F041}" dt="2019-05-20T18:09:05.027" v="50" actId="478"/>
          <ac:spMkLst>
            <pc:docMk/>
            <pc:sldMk cId="986620063" sldId="287"/>
            <ac:spMk id="17" creationId="{5B156667-7403-4814-BACE-4250F6C66A5B}"/>
          </ac:spMkLst>
        </pc:spChg>
        <pc:spChg chg="add del mod">
          <ac:chgData name="Judson Santiago" userId="ebb108da2f256286" providerId="LiveId" clId="{6A73DAD5-47CF-48B4-92DB-6DA0AB43F041}" dt="2019-05-20T18:08:58.966" v="48" actId="478"/>
          <ac:spMkLst>
            <pc:docMk/>
            <pc:sldMk cId="986620063" sldId="287"/>
            <ac:spMk id="20" creationId="{E93C389B-5BD3-44A9-A218-5F658176B415}"/>
          </ac:spMkLst>
        </pc:spChg>
        <pc:spChg chg="add del mod">
          <ac:chgData name="Judson Santiago" userId="ebb108da2f256286" providerId="LiveId" clId="{6A73DAD5-47CF-48B4-92DB-6DA0AB43F041}" dt="2019-05-20T18:09:03.774" v="49" actId="478"/>
          <ac:spMkLst>
            <pc:docMk/>
            <pc:sldMk cId="986620063" sldId="287"/>
            <ac:spMk id="23" creationId="{03112C25-338E-4C80-ACC8-FFEEAFBA2FEB}"/>
          </ac:spMkLst>
        </pc:sp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9" creationId="{7D5EF1FA-851F-47B8-9016-288F339FF76B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4" creationId="{4EFA72AB-F8E3-437E-ACA4-5057ED0766DD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8" creationId="{2D3AB9AC-E3CB-4C4C-9E46-6F787E168DBF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19" creationId="{9E94F644-797C-4D26-AC85-F2AB8E328408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1" creationId="{9642833D-644F-4680-89A1-64E5180815AC}"/>
          </ac:cxnSpMkLst>
        </pc:cxnChg>
        <pc:cxnChg chg="mod">
          <ac:chgData name="Judson Santiago" userId="ebb108da2f256286" providerId="LiveId" clId="{6A73DAD5-47CF-48B4-92DB-6DA0AB43F041}" dt="2019-05-20T18:10:01.086" v="52" actId="1582"/>
          <ac:cxnSpMkLst>
            <pc:docMk/>
            <pc:sldMk cId="986620063" sldId="287"/>
            <ac:cxnSpMk id="22" creationId="{1F0CAE5F-6F8B-4A16-82D2-A21BBCB39578}"/>
          </ac:cxnSpMkLst>
        </pc:cxnChg>
      </pc:sldChg>
      <pc:sldChg chg="modSp">
        <pc:chgData name="Judson Santiago" userId="ebb108da2f256286" providerId="LiveId" clId="{6A73DAD5-47CF-48B4-92DB-6DA0AB43F041}" dt="2019-05-20T18:14:20.641" v="98" actId="20577"/>
        <pc:sldMkLst>
          <pc:docMk/>
          <pc:sldMk cId="3191359837" sldId="289"/>
        </pc:sldMkLst>
        <pc:spChg chg="mod">
          <ac:chgData name="Judson Santiago" userId="ebb108da2f256286" providerId="LiveId" clId="{6A73DAD5-47CF-48B4-92DB-6DA0AB43F041}" dt="2019-05-20T18:14:20.641" v="98" actId="20577"/>
          <ac:spMkLst>
            <pc:docMk/>
            <pc:sldMk cId="3191359837" sldId="289"/>
            <ac:spMk id="3" creationId="{DC69276B-9F34-4BF7-AE44-6CF9FBBD34FB}"/>
          </ac:spMkLst>
        </pc:spChg>
      </pc:sldChg>
      <pc:sldChg chg="modSp">
        <pc:chgData name="Judson Santiago" userId="ebb108da2f256286" providerId="LiveId" clId="{6A73DAD5-47CF-48B4-92DB-6DA0AB43F041}" dt="2019-05-20T18:29:12.472" v="137" actId="6549"/>
        <pc:sldMkLst>
          <pc:docMk/>
          <pc:sldMk cId="2637236742" sldId="291"/>
        </pc:sldMkLst>
        <pc:spChg chg="mod">
          <ac:chgData name="Judson Santiago" userId="ebb108da2f256286" providerId="LiveId" clId="{6A73DAD5-47CF-48B4-92DB-6DA0AB43F041}" dt="2019-05-20T18:29:12.472" v="137" actId="6549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NotesTx">
        <pc:chgData name="Judson Santiago" userId="ebb108da2f256286" providerId="LiveId" clId="{6A73DAD5-47CF-48B4-92DB-6DA0AB43F041}" dt="2019-05-20T18:33:21.904" v="141" actId="114"/>
        <pc:sldMkLst>
          <pc:docMk/>
          <pc:sldMk cId="1046639266" sldId="292"/>
        </pc:sldMkLst>
        <pc:spChg chg="mod">
          <ac:chgData name="Judson Santiago" userId="ebb108da2f256286" providerId="LiveId" clId="{6A73DAD5-47CF-48B4-92DB-6DA0AB43F041}" dt="2019-05-20T18:33:21.904" v="141" actId="114"/>
          <ac:spMkLst>
            <pc:docMk/>
            <pc:sldMk cId="1046639266" sldId="292"/>
            <ac:spMk id="4" creationId="{0E7D24D4-558F-4D04-A751-6E155FB64D97}"/>
          </ac:spMkLst>
        </pc:spChg>
      </pc:sldChg>
      <pc:sldChg chg="modSp">
        <pc:chgData name="Judson Santiago" userId="ebb108da2f256286" providerId="LiveId" clId="{6A73DAD5-47CF-48B4-92DB-6DA0AB43F041}" dt="2019-05-20T18:26:57.849" v="119" actId="20577"/>
        <pc:sldMkLst>
          <pc:docMk/>
          <pc:sldMk cId="196716189" sldId="295"/>
        </pc:sldMkLst>
        <pc:spChg chg="mod">
          <ac:chgData name="Judson Santiago" userId="ebb108da2f256286" providerId="LiveId" clId="{6A73DAD5-47CF-48B4-92DB-6DA0AB43F041}" dt="2019-05-20T18:26:57.849" v="119" actId="20577"/>
          <ac:spMkLst>
            <pc:docMk/>
            <pc:sldMk cId="196716189" sldId="295"/>
            <ac:spMk id="3" creationId="{DF599A53-D816-4DB9-8604-31B0C12D70E4}"/>
          </ac:spMkLst>
        </pc:spChg>
      </pc:sldChg>
      <pc:sldChg chg="modSp modNotesTx">
        <pc:chgData name="Judson Santiago" userId="ebb108da2f256286" providerId="LiveId" clId="{6A73DAD5-47CF-48B4-92DB-6DA0AB43F041}" dt="2019-05-20T18:50:54.843" v="250" actId="207"/>
        <pc:sldMkLst>
          <pc:docMk/>
          <pc:sldMk cId="303541243" sldId="298"/>
        </pc:sldMkLst>
        <pc:spChg chg="mod">
          <ac:chgData name="Judson Santiago" userId="ebb108da2f256286" providerId="LiveId" clId="{6A73DAD5-47CF-48B4-92DB-6DA0AB43F041}" dt="2019-05-20T18:50:54.843" v="250" actId="207"/>
          <ac:spMkLst>
            <pc:docMk/>
            <pc:sldMk cId="303541243" sldId="298"/>
            <ac:spMk id="3" creationId="{1FA36D99-CD90-4A87-9849-CB63E62E1701}"/>
          </ac:spMkLst>
        </pc:spChg>
        <pc:spChg chg="mod">
          <ac:chgData name="Judson Santiago" userId="ebb108da2f256286" providerId="LiveId" clId="{6A73DAD5-47CF-48B4-92DB-6DA0AB43F041}" dt="2019-05-20T18:39:03.234" v="196" actId="1076"/>
          <ac:spMkLst>
            <pc:docMk/>
            <pc:sldMk cId="303541243" sldId="298"/>
            <ac:spMk id="4" creationId="{E466234D-A5EB-4C64-B0E0-E195A59FA521}"/>
          </ac:spMkLst>
        </pc:spChg>
      </pc:sldChg>
      <pc:sldChg chg="modSp">
        <pc:chgData name="Judson Santiago" userId="ebb108da2f256286" providerId="LiveId" clId="{6A73DAD5-47CF-48B4-92DB-6DA0AB43F041}" dt="2019-05-20T18:42:01.644" v="220" actId="20577"/>
        <pc:sldMkLst>
          <pc:docMk/>
          <pc:sldMk cId="924951077" sldId="299"/>
        </pc:sldMkLst>
        <pc:spChg chg="mod">
          <ac:chgData name="Judson Santiago" userId="ebb108da2f256286" providerId="LiveId" clId="{6A73DAD5-47CF-48B4-92DB-6DA0AB43F041}" dt="2019-05-20T18:42:01.644" v="220" actId="20577"/>
          <ac:spMkLst>
            <pc:docMk/>
            <pc:sldMk cId="924951077" sldId="299"/>
            <ac:spMk id="3" creationId="{CF2150EA-5875-4D6B-8835-82EC0AA55EC4}"/>
          </ac:spMkLst>
        </pc:spChg>
      </pc:sldChg>
      <pc:sldChg chg="modSp">
        <pc:chgData name="Judson Santiago" userId="ebb108da2f256286" providerId="LiveId" clId="{6A73DAD5-47CF-48B4-92DB-6DA0AB43F041}" dt="2019-05-20T18:46:47.901" v="222" actId="368"/>
        <pc:sldMkLst>
          <pc:docMk/>
          <pc:sldMk cId="1414995021" sldId="301"/>
        </pc:sldMkLst>
        <pc:spChg chg="mod">
          <ac:chgData name="Judson Santiago" userId="ebb108da2f256286" providerId="LiveId" clId="{6A73DAD5-47CF-48B4-92DB-6DA0AB43F041}" dt="2019-05-20T18:46:47.901" v="222" actId="368"/>
          <ac:spMkLst>
            <pc:docMk/>
            <pc:sldMk cId="1414995021" sldId="301"/>
            <ac:spMk id="3" creationId="{90F83A7F-4F01-444D-A615-B6373B71D37F}"/>
          </ac:spMkLst>
        </pc:spChg>
      </pc:sldChg>
      <pc:sldChg chg="modSp">
        <pc:chgData name="Judson Santiago" userId="ebb108da2f256286" providerId="LiveId" clId="{6A73DAD5-47CF-48B4-92DB-6DA0AB43F041}" dt="2019-05-20T18:48:11.651" v="245" actId="20577"/>
        <pc:sldMkLst>
          <pc:docMk/>
          <pc:sldMk cId="1382133928" sldId="302"/>
        </pc:sldMkLst>
        <pc:spChg chg="mod">
          <ac:chgData name="Judson Santiago" userId="ebb108da2f256286" providerId="LiveId" clId="{6A73DAD5-47CF-48B4-92DB-6DA0AB43F041}" dt="2019-05-20T18:48:11.651" v="245" actId="20577"/>
          <ac:spMkLst>
            <pc:docMk/>
            <pc:sldMk cId="1382133928" sldId="302"/>
            <ac:spMk id="3" creationId="{0B2AAB7F-B94B-43DC-AA71-63E5B783CB52}"/>
          </ac:spMkLst>
        </pc:spChg>
      </pc:sldChg>
      <pc:sldChg chg="addSp modNotesTx">
        <pc:chgData name="Judson Santiago" userId="ebb108da2f256286" providerId="LiveId" clId="{6A73DAD5-47CF-48B4-92DB-6DA0AB43F041}" dt="2019-05-20T18:56:17.744" v="278"/>
        <pc:sldMkLst>
          <pc:docMk/>
          <pc:sldMk cId="703241307" sldId="308"/>
        </pc:sldMkLst>
        <pc:grpChg chg="add">
          <ac:chgData name="Judson Santiago" userId="ebb108da2f256286" providerId="LiveId" clId="{6A73DAD5-47CF-48B4-92DB-6DA0AB43F041}" dt="2019-05-20T18:56:17.744" v="278"/>
          <ac:grpSpMkLst>
            <pc:docMk/>
            <pc:sldMk cId="703241307" sldId="308"/>
            <ac:grpSpMk id="13" creationId="{DBCEB263-CB5C-4309-A0BD-8CF4DA62020F}"/>
          </ac:grpSpMkLst>
        </pc:grpChg>
      </pc:sldChg>
      <pc:sldChg chg="modSp">
        <pc:chgData name="Judson Santiago" userId="ebb108da2f256286" providerId="LiveId" clId="{6A73DAD5-47CF-48B4-92DB-6DA0AB43F041}" dt="2019-05-20T18:13:22.613" v="92" actId="20577"/>
        <pc:sldMkLst>
          <pc:docMk/>
          <pc:sldMk cId="3855712945" sldId="310"/>
        </pc:sldMkLst>
        <pc:spChg chg="mod">
          <ac:chgData name="Judson Santiago" userId="ebb108da2f256286" providerId="LiveId" clId="{6A73DAD5-47CF-48B4-92DB-6DA0AB43F041}" dt="2019-05-20T18:13:22.613" v="92" actId="20577"/>
          <ac:spMkLst>
            <pc:docMk/>
            <pc:sldMk cId="3855712945" sldId="310"/>
            <ac:spMk id="3" creationId="{11DF0816-EB0D-4989-BC39-2195AD203A90}"/>
          </ac:spMkLst>
        </pc:spChg>
        <pc:spChg chg="mod">
          <ac:chgData name="Judson Santiago" userId="ebb108da2f256286" providerId="LiveId" clId="{6A73DAD5-47CF-48B4-92DB-6DA0AB43F041}" dt="2019-05-20T18:12:30.436" v="63" actId="403"/>
          <ac:spMkLst>
            <pc:docMk/>
            <pc:sldMk cId="3855712945" sldId="310"/>
            <ac:spMk id="6" creationId="{6FC24D2C-2E5E-4185-81C5-1776A26DC3F6}"/>
          </ac:spMkLst>
        </pc:spChg>
        <pc:spChg chg="mod">
          <ac:chgData name="Judson Santiago" userId="ebb108da2f256286" providerId="LiveId" clId="{6A73DAD5-47CF-48B4-92DB-6DA0AB43F041}" dt="2019-05-20T18:12:36.890" v="65" actId="1076"/>
          <ac:spMkLst>
            <pc:docMk/>
            <pc:sldMk cId="3855712945" sldId="310"/>
            <ac:spMk id="8" creationId="{1E3DE5DA-C6E2-4203-B034-C9B419F92339}"/>
          </ac:spMkLst>
        </pc:spChg>
      </pc:sldChg>
    </pc:docChg>
  </pc:docChgLst>
  <pc:docChgLst>
    <pc:chgData name="Judson Santiago" userId="ebb108da2f256286" providerId="LiveId" clId="{9413CBD2-7B7F-4A0A-8D1B-ECED9EE8305F}"/>
    <pc:docChg chg="undo custSel modSld">
      <pc:chgData name="Judson Santiago" userId="ebb108da2f256286" providerId="LiveId" clId="{9413CBD2-7B7F-4A0A-8D1B-ECED9EE8305F}" dt="2021-03-15T17:43:09.824" v="123" actId="207"/>
      <pc:docMkLst>
        <pc:docMk/>
      </pc:docMkLst>
      <pc:sldChg chg="modSp mod modNotesTx">
        <pc:chgData name="Judson Santiago" userId="ebb108da2f256286" providerId="LiveId" clId="{9413CBD2-7B7F-4A0A-8D1B-ECED9EE8305F}" dt="2021-03-15T17:35:45.844" v="100" actId="20577"/>
        <pc:sldMkLst>
          <pc:docMk/>
          <pc:sldMk cId="2637236742" sldId="291"/>
        </pc:sldMkLst>
        <pc:spChg chg="mod">
          <ac:chgData name="Judson Santiago" userId="ebb108da2f256286" providerId="LiveId" clId="{9413CBD2-7B7F-4A0A-8D1B-ECED9EE8305F}" dt="2021-03-15T17:34:32.339" v="2" actId="403"/>
          <ac:spMkLst>
            <pc:docMk/>
            <pc:sldMk cId="2637236742" sldId="291"/>
            <ac:spMk id="3" creationId="{8115A647-920C-4E65-A790-8D3202C6FA01}"/>
          </ac:spMkLst>
        </pc:spChg>
      </pc:sldChg>
      <pc:sldChg chg="modSp mod">
        <pc:chgData name="Judson Santiago" userId="ebb108da2f256286" providerId="LiveId" clId="{9413CBD2-7B7F-4A0A-8D1B-ECED9EE8305F}" dt="2021-03-15T17:43:09.824" v="123" actId="207"/>
        <pc:sldMkLst>
          <pc:docMk/>
          <pc:sldMk cId="303541243" sldId="298"/>
        </pc:sldMkLst>
        <pc:spChg chg="mod">
          <ac:chgData name="Judson Santiago" userId="ebb108da2f256286" providerId="LiveId" clId="{9413CBD2-7B7F-4A0A-8D1B-ECED9EE8305F}" dt="2021-03-15T17:43:09.824" v="123" actId="207"/>
          <ac:spMkLst>
            <pc:docMk/>
            <pc:sldMk cId="303541243" sldId="298"/>
            <ac:spMk id="4" creationId="{E466234D-A5EB-4C64-B0E0-E195A59FA5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15/03/2021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verdade, tanto palavras-chave como identificadores são tratados como símbolos terminais. O detalhe é que palavras-chave são tratadas como identificadores especiais.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70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C++ uma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um </a:t>
            </a:r>
            <a:r>
              <a:rPr lang="pt-BR" dirty="0" err="1"/>
              <a:t>unordered_map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550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Num e Id herdam uma </a:t>
            </a:r>
            <a:r>
              <a:rPr lang="pt-BR" dirty="0" err="1"/>
              <a:t>tag</a:t>
            </a:r>
            <a:r>
              <a:rPr lang="pt-BR" dirty="0"/>
              <a:t> da classe Token. A </a:t>
            </a:r>
            <a:r>
              <a:rPr lang="pt-BR" dirty="0" err="1"/>
              <a:t>tag</a:t>
            </a:r>
            <a:r>
              <a:rPr lang="pt-BR" dirty="0"/>
              <a:t> de Token será o código ASCII do caractere, as </a:t>
            </a:r>
            <a:r>
              <a:rPr lang="pt-BR" dirty="0" err="1"/>
              <a:t>tags</a:t>
            </a:r>
            <a:r>
              <a:rPr lang="pt-BR" dirty="0"/>
              <a:t> de Num e Id serão números fora da tabela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712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analisador léxico no material de apoio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23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tokens vão representar as constantes, identificadores, palavras-chave e operadores.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59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Precisamos tratar isso criando um analisador léxico para o nosso tradutor.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30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Esquema de tradução = gramática com ações semânticas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220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15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colocar o espaço em </a:t>
            </a:r>
            <a:r>
              <a:rPr lang="pt-BR" dirty="0" err="1"/>
              <a:t>peek</a:t>
            </a:r>
            <a:r>
              <a:rPr lang="pt-BR" dirty="0"/>
              <a:t> para sinalizar para outras partes do código que uma leitura extra não foi necessária. Isso será melhor compreendido quando vermos a implementação do analisador.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577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alternativa de modificar a gramática para considerar o espaço em branco resulta em uma implementação mais trabalhosa e menos eficiente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509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peek</a:t>
            </a:r>
            <a:r>
              <a:rPr lang="pt-BR" dirty="0"/>
              <a:t> é inicializado com o primeiro caractere da entrada (ou com espaço em branco)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763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63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 inteiro de um dígito pode ser obtido pelo cálculo: val = </a:t>
            </a:r>
            <a:r>
              <a:rPr lang="pt-BR" dirty="0" err="1"/>
              <a:t>peek</a:t>
            </a:r>
            <a:r>
              <a:rPr lang="pt-BR" dirty="0"/>
              <a:t> – '0'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694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15/03/2021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Análise Léxica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A222A-D447-492D-8E99-500DCC10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5A647-920C-4E65-A790-8D3202C6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</a:t>
            </a:r>
            <a:r>
              <a:rPr lang="pt-BR" dirty="0"/>
              <a:t>enxergava cada caractere da entrada</a:t>
            </a:r>
          </a:p>
          <a:p>
            <a:pPr lvl="1"/>
            <a:r>
              <a:rPr lang="pt-BR" dirty="0"/>
              <a:t>Caracteres estranhos,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  <a:r>
              <a:rPr lang="pt-BR" dirty="0"/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causavam erros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9-5+2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9 – 5 + 2 </a:t>
            </a:r>
            <a:r>
              <a:rPr lang="pt-BR" dirty="0">
                <a:solidFill>
                  <a:srgbClr val="FF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×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A maioria das linguagens permite:</a:t>
            </a:r>
          </a:p>
          <a:p>
            <a:pPr lvl="1"/>
            <a:r>
              <a:rPr lang="pt-BR" dirty="0"/>
              <a:t>Espaços em branco, tabulações e saltos de linha</a:t>
            </a:r>
          </a:p>
          <a:p>
            <a:pPr lvl="1"/>
            <a:r>
              <a:rPr lang="pt-BR" dirty="0"/>
              <a:t>Comentários – funcionam como espaços em branco</a:t>
            </a:r>
          </a:p>
          <a:p>
            <a:r>
              <a:rPr lang="pt-BR" dirty="0"/>
              <a:t>Se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eliminar os espaços</a:t>
            </a:r>
            <a:r>
              <a:rPr lang="pt-BR" dirty="0"/>
              <a:t>, o analisador sintático nunca precisará considerá-lo</a:t>
            </a:r>
          </a:p>
        </p:txBody>
      </p:sp>
    </p:spTree>
    <p:extLst>
      <p:ext uri="{BB962C8B-B14F-4D97-AF65-F5344CB8AC3E}">
        <p14:creationId xmlns:p14="http://schemas.microsoft.com/office/powerpoint/2010/main" val="263723674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80149-65F8-4564-87A9-87A60D1A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077A1-79C5-4571-AE3D-EC9A6EC4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abaixo:</a:t>
            </a:r>
          </a:p>
          <a:p>
            <a:pPr lvl="1"/>
            <a:r>
              <a:rPr lang="pt-BR" dirty="0"/>
              <a:t>Ignora espaços em branco, tabulações e saltos de linha</a:t>
            </a:r>
          </a:p>
          <a:p>
            <a:pPr lvl="1"/>
            <a:r>
              <a:rPr lang="pt-BR" dirty="0"/>
              <a:t>Mantém uma contagem do número da linha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7D24D4-558F-4D04-A751-6E155FB64D97}"/>
              </a:ext>
            </a:extLst>
          </p:cNvPr>
          <p:cNvSpPr txBox="1"/>
          <p:nvPr/>
        </p:nvSpPr>
        <p:spPr>
          <a:xfrm>
            <a:off x="1629916" y="3717032"/>
            <a:ext cx="6896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(;; 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= próximo caractere da entrada)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espaço ou tabulação) não faz nada;</a:t>
            </a:r>
          </a:p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if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peek</a:t>
            </a:r>
            <a:r>
              <a:rPr lang="pt-BR" dirty="0">
                <a:latin typeface="Consolas" panose="020B0609020204030204" pitchFamily="49" charset="0"/>
              </a:rPr>
              <a:t> é quebra de linha)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latin typeface="Consolas" panose="020B0609020204030204" pitchFamily="49" charset="0"/>
              </a:rPr>
              <a:t>line</a:t>
            </a:r>
            <a:r>
              <a:rPr lang="pt-BR" dirty="0">
                <a:latin typeface="Consolas" panose="020B0609020204030204" pitchFamily="49" charset="0"/>
              </a:rPr>
              <a:t> + 1;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92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E906-9AA9-4BC5-A5E2-48C54569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5F176-8615-431E-9536-1C539FE5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formas de definir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 inteiras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Criar um símbolo terminal, por exemplo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/>
              <a:t>, para as constantes</a:t>
            </a:r>
          </a:p>
          <a:p>
            <a:pPr lvl="1"/>
            <a:r>
              <a:rPr lang="pt-BR" dirty="0"/>
              <a:t>Incorporar a sintaxe das constantes na gramática 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tratamento no analisador léxico </a:t>
            </a:r>
            <a:r>
              <a:rPr lang="pt-BR" dirty="0"/>
              <a:t>é mais simples</a:t>
            </a:r>
          </a:p>
          <a:p>
            <a:pPr lvl="1"/>
            <a:r>
              <a:rPr lang="pt-BR" dirty="0"/>
              <a:t>Ele também vai transformar os dígitos em números inteiros</a:t>
            </a:r>
          </a:p>
          <a:p>
            <a:pPr lvl="1"/>
            <a:r>
              <a:rPr lang="pt-BR" dirty="0"/>
              <a:t>Os números são tratados como uma única unidade:</a:t>
            </a:r>
          </a:p>
          <a:p>
            <a:pPr lvl="2"/>
            <a:r>
              <a:rPr lang="pt-BR" dirty="0"/>
              <a:t>No analisador sintático</a:t>
            </a:r>
          </a:p>
          <a:p>
            <a:pPr lvl="2"/>
            <a:r>
              <a:rPr lang="pt-BR" dirty="0"/>
              <a:t>Na tradução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70858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DCC58-1521-4658-97EC-B96511F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A5D6E-8894-4C98-9357-61418EB4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dígitos </a:t>
            </a:r>
            <a:r>
              <a:rPr lang="pt-BR" dirty="0"/>
              <a:t>se transformará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 símbolo terminal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r>
              <a:rPr lang="pt-BR" dirty="0">
                <a:solidFill>
                  <a:srgbClr val="FF4343"/>
                </a:solidFill>
              </a:rPr>
              <a:t> </a:t>
            </a:r>
            <a:r>
              <a:rPr lang="pt-BR" dirty="0"/>
              <a:t>junto com um atributo de valor inteiro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C25496-8755-430D-9389-740F72AB8FC6}"/>
              </a:ext>
            </a:extLst>
          </p:cNvPr>
          <p:cNvSpPr txBox="1"/>
          <p:nvPr/>
        </p:nvSpPr>
        <p:spPr>
          <a:xfrm>
            <a:off x="1629916" y="2924944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31 + 28 - 59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,31&gt;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,28&gt;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&gt; &lt;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dirty="0">
                <a:latin typeface="Consolas" panose="020B0609020204030204" pitchFamily="49" charset="0"/>
              </a:rPr>
              <a:t>,59&gt;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2D6F45-8666-4EB3-972A-B11851049FF8}"/>
              </a:ext>
            </a:extLst>
          </p:cNvPr>
          <p:cNvSpPr txBox="1"/>
          <p:nvPr/>
        </p:nvSpPr>
        <p:spPr>
          <a:xfrm>
            <a:off x="1629916" y="3738319"/>
            <a:ext cx="51539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v = 0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v = v * 10 + valor inteiro do dígito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i="1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i="1" dirty="0">
                <a:latin typeface="Consolas" panose="020B0609020204030204" pitchFamily="49" charset="0"/>
              </a:rPr>
              <a:t>        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= próximo caractere da entrada;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</a:t>
            </a:r>
            <a:r>
              <a:rPr lang="pt-BR" sz="1400" i="1" dirty="0" err="1">
                <a:latin typeface="Consolas" panose="020B0609020204030204" pitchFamily="49" charset="0"/>
              </a:rPr>
              <a:t>peek</a:t>
            </a:r>
            <a:r>
              <a:rPr lang="pt-BR" sz="1400" dirty="0">
                <a:latin typeface="Consolas" panose="020B0609020204030204" pitchFamily="49" charset="0"/>
              </a:rPr>
              <a:t> é um dígito);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token</a:t>
            </a:r>
            <a:r>
              <a:rPr lang="pt-BR" sz="1400" dirty="0">
                <a:latin typeface="Consolas" panose="020B0609020204030204" pitchFamily="49" charset="0"/>
              </a:rPr>
              <a:t> &lt;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 err="1">
                <a:latin typeface="Consolas" panose="020B0609020204030204" pitchFamily="49" charset="0"/>
              </a:rPr>
              <a:t>,v</a:t>
            </a:r>
            <a:r>
              <a:rPr lang="pt-BR" sz="14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7826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D52C-53A5-4ECB-B6DA-2E7AEDEC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A36D99-CD90-4A87-9849-CB63E62E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sequências de caracteres da entrada podem formar: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Palavras-chaves</a:t>
            </a:r>
            <a:r>
              <a:rPr lang="pt-BR" dirty="0"/>
              <a:t>: construções das linguagens de programação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do-while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800" dirty="0"/>
              <a:t>, 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: nomes utilizados no código fonte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/>
              <a:t>nomes de variáveis, funções, classes, etc.</a:t>
            </a:r>
          </a:p>
          <a:p>
            <a:r>
              <a:rPr lang="pt-BR" dirty="0"/>
              <a:t>As gramáticas tratam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como símbolos terminais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66234D-A5EB-4C64-B0E0-E195A59FA521}"/>
              </a:ext>
            </a:extLst>
          </p:cNvPr>
          <p:cNvSpPr txBox="1"/>
          <p:nvPr/>
        </p:nvSpPr>
        <p:spPr>
          <a:xfrm>
            <a:off x="1485900" y="4725144"/>
            <a:ext cx="5630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cont = cont + 1;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"cont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,1&gt;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354124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24E1-8E28-422D-890E-6BABFBCE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2150EA-5875-4D6B-8835-82EC0AA5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dirty="0"/>
              <a:t> 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r>
              <a:rPr lang="pt-BR" dirty="0"/>
              <a:t> normalmente seguem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mesmas regras de formação</a:t>
            </a:r>
          </a:p>
          <a:p>
            <a:pPr lvl="1"/>
            <a:r>
              <a:rPr lang="pt-BR" dirty="0"/>
              <a:t>Inicia com uma letra ou sublinhado seguido de um ou mais caracteres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É mais fácil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distinguir</a:t>
            </a:r>
            <a:r>
              <a:rPr lang="pt-BR" dirty="0"/>
              <a:t>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 reservadas</a:t>
            </a:r>
          </a:p>
          <a:p>
            <a:pPr lvl="1"/>
            <a:r>
              <a:rPr lang="pt-BR" dirty="0"/>
              <a:t>Um lexema é um identificador apenas se não for uma palavra-chave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584AD-6DAE-4764-8B6E-B6C751A5232F}"/>
              </a:ext>
            </a:extLst>
          </p:cNvPr>
          <p:cNvSpPr txBox="1"/>
          <p:nvPr/>
        </p:nvSpPr>
        <p:spPr>
          <a:xfrm>
            <a:off x="1629916" y="3284984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</a:p>
          <a:p>
            <a:r>
              <a:rPr lang="pt-BR" dirty="0">
                <a:latin typeface="Consolas" panose="020B0609020204030204" pitchFamily="49" charset="0"/>
              </a:rPr>
              <a:t>ABCDEFGHIJKLMNOPQRSTUVWXYZ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0123456789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9249510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7EAD1-423E-47CF-910C-3E2F3E3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689A5-D428-475F-B338-4FB55119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pode usar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</a:t>
            </a:r>
            <a:r>
              <a:rPr lang="pt-BR" dirty="0"/>
              <a:t>para </a:t>
            </a:r>
            <a:br>
              <a:rPr lang="pt-BR" dirty="0"/>
            </a:br>
            <a:r>
              <a:rPr lang="pt-BR" dirty="0"/>
              <a:t>armazenar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</a:p>
          <a:p>
            <a:pPr lvl="1"/>
            <a:r>
              <a:rPr lang="pt-BR" dirty="0"/>
              <a:t>A tabela resolve vários problemas:</a:t>
            </a:r>
          </a:p>
          <a:p>
            <a:pPr lvl="2"/>
            <a:r>
              <a:rPr lang="pt-BR" dirty="0"/>
              <a:t>Isola a representação em "sequência de caracteres"</a:t>
            </a:r>
          </a:p>
          <a:p>
            <a:pPr lvl="2"/>
            <a:r>
              <a:rPr lang="pt-BR" dirty="0"/>
              <a:t>As sequências podem ser acessadas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referências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 apontadores</a:t>
            </a:r>
            <a:r>
              <a:rPr lang="pt-BR" dirty="0"/>
              <a:t> para a tabela</a:t>
            </a:r>
          </a:p>
          <a:p>
            <a:pPr lvl="2"/>
            <a:r>
              <a:rPr lang="pt-BR" dirty="0"/>
              <a:t>As palavras reservadas podem ser implementadas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inicializando a tabela</a:t>
            </a:r>
            <a:r>
              <a:rPr lang="pt-BR" dirty="0"/>
              <a:t> com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sequências de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reservadas </a:t>
            </a:r>
            <a:r>
              <a:rPr lang="pt-BR" dirty="0"/>
              <a:t>e seus tokens</a:t>
            </a:r>
          </a:p>
          <a:p>
            <a:pPr lvl="1"/>
            <a:r>
              <a:rPr lang="pt-BR" dirty="0"/>
              <a:t>Essa tabela pode ser uma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</a:t>
            </a:r>
            <a:endParaRPr lang="pt-BR" i="1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1D2CDF-3F20-49F8-BBFA-15088D14629B}"/>
              </a:ext>
            </a:extLst>
          </p:cNvPr>
          <p:cNvSpPr txBox="1"/>
          <p:nvPr/>
        </p:nvSpPr>
        <p:spPr>
          <a:xfrm>
            <a:off x="8815468" y="4888853"/>
            <a:ext cx="269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unordered_map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id_table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B6FC11E9-8A94-438B-B485-253F68F7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00948"/>
              </p:ext>
            </p:extLst>
          </p:nvPr>
        </p:nvGraphicFramePr>
        <p:xfrm>
          <a:off x="8974732" y="2516499"/>
          <a:ext cx="23762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103206017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30566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29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"if"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&lt;if&gt;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106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"while"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&lt;while&gt;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"for"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&lt;for&gt;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7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"cont"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&lt;id&gt;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"val"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&lt;id&gt;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7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205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164F-3ABB-4DA4-AB68-B0B91428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 e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83A7F-4F01-444D-A615-B6373B71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pseudocódigo</a:t>
            </a:r>
            <a:r>
              <a:rPr lang="pt-BR" dirty="0"/>
              <a:t> transforma sequências de caracteres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4D1FC-0B90-42C3-AE4B-A14347381E46}"/>
              </a:ext>
            </a:extLst>
          </p:cNvPr>
          <p:cNvSpPr txBox="1"/>
          <p:nvPr/>
        </p:nvSpPr>
        <p:spPr>
          <a:xfrm>
            <a:off x="1341884" y="2708920"/>
            <a:ext cx="714169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contém uma letra)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junta letras ou dígitos em um buffer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s = sequência de caracteres formada pelos caracteres em b;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 = token retornado por </a:t>
            </a:r>
            <a:r>
              <a:rPr lang="pt-BR" sz="1600" dirty="0" err="1">
                <a:latin typeface="Consolas" panose="020B0609020204030204" pitchFamily="49" charset="0"/>
              </a:rPr>
              <a:t>id_table.find</a:t>
            </a:r>
            <a:r>
              <a:rPr lang="pt-BR" sz="1600" dirty="0">
                <a:latin typeface="Consolas" panose="020B0609020204030204" pitchFamily="49" charset="0"/>
              </a:rPr>
              <a:t>(s);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(t não é nulo)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Entra com o par chave-valor (s, &lt;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&gt;) em </a:t>
            </a:r>
            <a:r>
              <a:rPr lang="pt-BR" sz="1600" dirty="0" err="1">
                <a:latin typeface="Consolas" panose="020B0609020204030204" pitchFamily="49" charset="0"/>
              </a:rPr>
              <a:t>id_table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&lt;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 err="1">
                <a:latin typeface="Consolas" panose="020B0609020204030204" pitchFamily="49" charset="0"/>
              </a:rPr>
              <a:t>,s</a:t>
            </a:r>
            <a:r>
              <a:rPr lang="pt-BR" sz="1600" dirty="0">
                <a:latin typeface="Consolas" panose="020B0609020204030204" pitchFamily="49" charset="0"/>
              </a:rPr>
              <a:t>&gt;;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499502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82305-6283-4853-AF7E-B601E8B4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AAB7F-B94B-43DC-AA71-63E5B783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fragmentos de pseudocódigo apresentados até agora </a:t>
            </a:r>
            <a:br>
              <a:rPr lang="pt-BR" dirty="0"/>
            </a:br>
            <a:r>
              <a:rPr lang="pt-BR" dirty="0"/>
              <a:t>podem ser reunidos para formar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nosso analisador léxico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8CC97F-FC7F-417A-89D1-1D9E68AC831C}"/>
              </a:ext>
            </a:extLst>
          </p:cNvPr>
          <p:cNvSpPr txBox="1"/>
          <p:nvPr/>
        </p:nvSpPr>
        <p:spPr>
          <a:xfrm>
            <a:off x="1269876" y="3140968"/>
            <a:ext cx="66928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scan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ignora os espaços em branco;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os números;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trata as palavras reservadas e identificadores;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se chegar aqui trata o caractere lido como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t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peek</a:t>
            </a:r>
            <a:r>
              <a:rPr lang="pt-BR" sz="1600" dirty="0">
                <a:latin typeface="Consolas" panose="020B0609020204030204" pitchFamily="49" charset="0"/>
              </a:rPr>
              <a:t> = espaço;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  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13392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do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 um token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pelas seguintes classes: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: operadores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pt-BR" dirty="0"/>
              <a:t>: números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25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428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pt-BR" dirty="0"/>
              <a:t>: identificadores e </a:t>
            </a:r>
            <a:br>
              <a:rPr lang="pt-BR" dirty="0"/>
            </a:br>
            <a:r>
              <a:rPr lang="pt-BR" dirty="0"/>
              <a:t>palavras-chave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cont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val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while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true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6D63EB4-07C7-44D5-8404-01A158EFE3F9}"/>
              </a:ext>
            </a:extLst>
          </p:cNvPr>
          <p:cNvGrpSpPr/>
          <p:nvPr/>
        </p:nvGrpSpPr>
        <p:grpSpPr>
          <a:xfrm>
            <a:off x="6238428" y="3356992"/>
            <a:ext cx="4608512" cy="2561828"/>
            <a:chOff x="3718148" y="3140968"/>
            <a:chExt cx="4608512" cy="2561828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1B12C68-C2BF-4F63-A385-3E03F8B84FDE}"/>
                </a:ext>
              </a:extLst>
            </p:cNvPr>
            <p:cNvGrpSpPr/>
            <p:nvPr/>
          </p:nvGrpSpPr>
          <p:grpSpPr>
            <a:xfrm>
              <a:off x="5158308" y="3140968"/>
              <a:ext cx="1656184" cy="1008112"/>
              <a:chOff x="5158308" y="3140968"/>
              <a:chExt cx="1656184" cy="1008112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5BB7089D-1B11-44E6-940F-E5D87C071EDD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241C618-021C-403C-A7BF-E706DE1F9935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8398308-1ACE-4D7F-A243-A00EC7C13F23}"/>
                </a:ext>
              </a:extLst>
            </p:cNvPr>
            <p:cNvGrpSpPr/>
            <p:nvPr/>
          </p:nvGrpSpPr>
          <p:grpSpPr>
            <a:xfrm>
              <a:off x="3718148" y="4694684"/>
              <a:ext cx="1800200" cy="1008112"/>
              <a:chOff x="5158308" y="3140968"/>
              <a:chExt cx="1800200" cy="1008112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3181D20-CA64-4807-9463-3D550305D02A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F46F05F-9446-44C7-A296-33E50AD4FDEA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3748F23-B555-4513-82F5-3C8AD9890F84}"/>
                </a:ext>
              </a:extLst>
            </p:cNvPr>
            <p:cNvGrpSpPr/>
            <p:nvPr/>
          </p:nvGrpSpPr>
          <p:grpSpPr>
            <a:xfrm>
              <a:off x="6382444" y="4694684"/>
              <a:ext cx="1944216" cy="1008112"/>
              <a:chOff x="4870276" y="3140968"/>
              <a:chExt cx="1944216" cy="1008112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7699B75D-F769-43FF-AA1B-387A8CCCF546}"/>
                  </a:ext>
                </a:extLst>
              </p:cNvPr>
              <p:cNvSpPr/>
              <p:nvPr/>
            </p:nvSpPr>
            <p:spPr>
              <a:xfrm>
                <a:off x="4870276" y="3140968"/>
                <a:ext cx="1944216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ECFD499-AF9B-49DE-A728-4D96C48AF1D7}"/>
                  </a:ext>
                </a:extLst>
              </p:cNvPr>
              <p:cNvSpPr/>
              <p:nvPr/>
            </p:nvSpPr>
            <p:spPr>
              <a:xfrm>
                <a:off x="4870276" y="3501008"/>
                <a:ext cx="1944216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FA85A16-3972-4353-92E8-FEF58B57C62E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rot="16200000" flipV="1">
              <a:off x="6397674" y="3737806"/>
              <a:ext cx="545604" cy="136815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A72460A6-A042-4366-AF24-9FBE2628BE79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rot="5400000" flipH="1" flipV="1">
              <a:off x="5029522" y="3737806"/>
              <a:ext cx="545604" cy="13681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90020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 incompleto</a:t>
            </a:r>
          </a:p>
          <a:p>
            <a:pPr lvl="1"/>
            <a:r>
              <a:rPr lang="pt-BR" dirty="0"/>
              <a:t>Trabalha diretamente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individuais</a:t>
            </a:r>
            <a:r>
              <a:rPr lang="pt-BR" dirty="0"/>
              <a:t> da entrada:</a:t>
            </a:r>
          </a:p>
          <a:p>
            <a:pPr lvl="2"/>
            <a:r>
              <a:rPr lang="pt-BR" dirty="0"/>
              <a:t>Caracteres estranhos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espaços, tabulações, etc.) provocam erros</a:t>
            </a:r>
          </a:p>
          <a:p>
            <a:pPr lvl="2"/>
            <a:r>
              <a:rPr lang="pt-BR" dirty="0"/>
              <a:t>Números com mais de um dígito (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25, 84, etc.) também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EC72E25-16CA-4A00-A4DE-EA58C136B964}"/>
              </a:ext>
            </a:extLst>
          </p:cNvPr>
          <p:cNvGrpSpPr/>
          <p:nvPr/>
        </p:nvGrpSpPr>
        <p:grpSpPr>
          <a:xfrm>
            <a:off x="2566020" y="4155016"/>
            <a:ext cx="5574612" cy="2066694"/>
            <a:chOff x="1182853" y="3241820"/>
            <a:chExt cx="5574612" cy="206669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C6E212B-E4F4-4C94-9311-918986ECBA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7854CB6-1486-4D5B-A2E5-61119F4B4C29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17108BE-1D1B-4B9E-92D0-E148672702A8}"/>
                </a:ext>
              </a:extLst>
            </p:cNvPr>
            <p:cNvSpPr txBox="1"/>
            <p:nvPr/>
          </p:nvSpPr>
          <p:spPr>
            <a:xfrm>
              <a:off x="1182853" y="3253631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BBA17C8-DDCA-4006-B020-B7A078681723}"/>
                </a:ext>
              </a:extLst>
            </p:cNvPr>
            <p:cNvSpPr txBox="1"/>
            <p:nvPr/>
          </p:nvSpPr>
          <p:spPr>
            <a:xfrm>
              <a:off x="3484489" y="5000737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E11819C-7E02-4D12-BF8F-77EC62B1DB83}"/>
                </a:ext>
              </a:extLst>
            </p:cNvPr>
            <p:cNvSpPr txBox="1"/>
            <p:nvPr/>
          </p:nvSpPr>
          <p:spPr>
            <a:xfrm>
              <a:off x="5065976" y="3241820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0DAFB7D9-3A77-429D-B6A1-0E25267335BB}"/>
                </a:ext>
              </a:extLst>
            </p:cNvPr>
            <p:cNvGrpSpPr/>
            <p:nvPr/>
          </p:nvGrpSpPr>
          <p:grpSpPr>
            <a:xfrm>
              <a:off x="1536978" y="3561408"/>
              <a:ext cx="504056" cy="781232"/>
              <a:chOff x="1536978" y="3777432"/>
              <a:chExt cx="504056" cy="781232"/>
            </a:xfrm>
          </p:grpSpPr>
          <p:cxnSp>
            <p:nvCxnSpPr>
              <p:cNvPr id="34" name="Conector de seta reta 51">
                <a:extLst>
                  <a:ext uri="{FF2B5EF4-FFF2-40B4-BE49-F238E27FC236}">
                    <a16:creationId xmlns:a16="http://schemas.microsoft.com/office/drawing/2014/main" id="{E2BFA585-3ADB-48ED-8FDC-AEF850995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51">
                <a:extLst>
                  <a:ext uri="{FF2B5EF4-FFF2-40B4-BE49-F238E27FC236}">
                    <a16:creationId xmlns:a16="http://schemas.microsoft.com/office/drawing/2014/main" id="{67BAC7D0-3876-4931-A61C-F20D05A96DB9}"/>
                  </a:ext>
                </a:extLst>
              </p:cNvPr>
              <p:cNvCxnSpPr>
                <a:cxnSpLocks/>
                <a:stCxn id="12" idx="2"/>
                <a:endCxn id="36" idx="0"/>
              </p:cNvCxnSpPr>
              <p:nvPr/>
            </p:nvCxnSpPr>
            <p:spPr>
              <a:xfrm>
                <a:off x="1750477" y="3777432"/>
                <a:ext cx="0" cy="64330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8322365D-57BC-4CAD-AFDE-CD67E7C57E39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D151F2-CCA6-42CF-A4DE-DC9653A6384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796024"/>
              <a:chOff x="3648971" y="4420737"/>
              <a:chExt cx="504056" cy="796024"/>
            </a:xfrm>
          </p:grpSpPr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CF0A2260-5A64-4301-BB9E-809E03BED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51">
                <a:extLst>
                  <a:ext uri="{FF2B5EF4-FFF2-40B4-BE49-F238E27FC236}">
                    <a16:creationId xmlns:a16="http://schemas.microsoft.com/office/drawing/2014/main" id="{6841D7F8-01C9-4F81-A964-2F3C23161BD3}"/>
                  </a:ext>
                </a:extLst>
              </p:cNvPr>
              <p:cNvCxnSpPr>
                <a:cxnSpLocks/>
                <a:stCxn id="33" idx="4"/>
                <a:endCxn id="13" idx="0"/>
              </p:cNvCxnSpPr>
              <p:nvPr/>
            </p:nvCxnSpPr>
            <p:spPr>
              <a:xfrm>
                <a:off x="3858149" y="4558664"/>
                <a:ext cx="0" cy="6580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03DC4EB-9B4C-4890-B121-DE28AED73D27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409F9E8-37CE-4A29-B51B-292669C687C0}"/>
                </a:ext>
              </a:extLst>
            </p:cNvPr>
            <p:cNvGrpSpPr/>
            <p:nvPr/>
          </p:nvGrpSpPr>
          <p:grpSpPr>
            <a:xfrm>
              <a:off x="5698407" y="3549597"/>
              <a:ext cx="504056" cy="793293"/>
              <a:chOff x="5914339" y="3765371"/>
              <a:chExt cx="504056" cy="793293"/>
            </a:xfrm>
          </p:grpSpPr>
          <p:cxnSp>
            <p:nvCxnSpPr>
              <p:cNvPr id="28" name="Conector de seta reta 51">
                <a:extLst>
                  <a:ext uri="{FF2B5EF4-FFF2-40B4-BE49-F238E27FC236}">
                    <a16:creationId xmlns:a16="http://schemas.microsoft.com/office/drawing/2014/main" id="{5C8054EB-4453-4335-B569-60B8D203A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de seta reta 51">
                <a:extLst>
                  <a:ext uri="{FF2B5EF4-FFF2-40B4-BE49-F238E27FC236}">
                    <a16:creationId xmlns:a16="http://schemas.microsoft.com/office/drawing/2014/main" id="{1DB3EE69-93DF-46E0-BEFA-A27238BAEB11}"/>
                  </a:ext>
                </a:extLst>
              </p:cNvPr>
              <p:cNvCxnSpPr>
                <a:cxnSpLocks/>
                <a:stCxn id="14" idx="2"/>
                <a:endCxn id="30" idx="0"/>
              </p:cNvCxnSpPr>
              <p:nvPr/>
            </p:nvCxnSpPr>
            <p:spPr>
              <a:xfrm>
                <a:off x="6127653" y="3765371"/>
                <a:ext cx="0" cy="6553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D5EEC60-0697-4326-A1EE-B8B6D6B56D15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Token</a:t>
            </a:r>
            <a:r>
              <a:rPr lang="pt-BR" dirty="0"/>
              <a:t> será usada para representar os símbolos que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necessitam de atributos</a:t>
            </a:r>
            <a:r>
              <a:rPr lang="pt-BR" dirty="0"/>
              <a:t>, como os operadores aritméticos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B12C68-C2BF-4F63-A385-3E03F8B84FDE}"/>
              </a:ext>
            </a:extLst>
          </p:cNvPr>
          <p:cNvGrpSpPr/>
          <p:nvPr/>
        </p:nvGrpSpPr>
        <p:grpSpPr>
          <a:xfrm>
            <a:off x="2284942" y="3284984"/>
            <a:ext cx="1656184" cy="1008112"/>
            <a:chOff x="5158308" y="3140968"/>
            <a:chExt cx="1656184" cy="100811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7089D-1B11-44E6-940F-E5D87C071EDD}"/>
                </a:ext>
              </a:extLst>
            </p:cNvPr>
            <p:cNvSpPr/>
            <p:nvPr/>
          </p:nvSpPr>
          <p:spPr>
            <a:xfrm>
              <a:off x="5158308" y="3140968"/>
              <a:ext cx="1656184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Consolas" panose="020B0609020204030204" pitchFamily="49" charset="0"/>
                </a:rPr>
                <a:t>Token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241C618-021C-403C-A7BF-E706DE1F9935}"/>
                </a:ext>
              </a:extLst>
            </p:cNvPr>
            <p:cNvSpPr/>
            <p:nvPr/>
          </p:nvSpPr>
          <p:spPr>
            <a:xfrm>
              <a:off x="5158308" y="3501008"/>
              <a:ext cx="1656184" cy="6480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tag</a:t>
              </a:r>
              <a:r>
                <a:rPr lang="pt-BR" sz="16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5518348" y="3291059"/>
            <a:ext cx="373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t) : </a:t>
            </a:r>
            <a:r>
              <a:rPr lang="pt-BR" dirty="0" err="1"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(t)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t =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00E21E-8DB5-44E6-955D-9E778FE8EB24}"/>
              </a:ext>
            </a:extLst>
          </p:cNvPr>
          <p:cNvSpPr txBox="1"/>
          <p:nvPr/>
        </p:nvSpPr>
        <p:spPr>
          <a:xfrm>
            <a:off x="1917948" y="4839543"/>
            <a:ext cx="2383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valor da </a:t>
            </a:r>
            <a:r>
              <a:rPr lang="pt-BR" dirty="0" err="1"/>
              <a:t>tag</a:t>
            </a:r>
            <a:r>
              <a:rPr lang="pt-BR" dirty="0"/>
              <a:t> será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ASCII </a:t>
            </a:r>
            <a:r>
              <a:rPr lang="pt-BR" dirty="0"/>
              <a:t>do caractere</a:t>
            </a:r>
          </a:p>
        </p:txBody>
      </p:sp>
    </p:spTree>
    <p:extLst>
      <p:ext uri="{BB962C8B-B14F-4D97-AF65-F5344CB8AC3E}">
        <p14:creationId xmlns:p14="http://schemas.microsoft.com/office/powerpoint/2010/main" val="423231434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6DF84-44DB-4055-A423-EE2E5497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B491A-D5C0-4D2F-911B-0562CDFB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classes Num </a:t>
            </a:r>
            <a:r>
              <a:rPr lang="pt-BR" dirty="0"/>
              <a:t>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Id </a:t>
            </a:r>
            <a:r>
              <a:rPr lang="pt-BR" dirty="0"/>
              <a:t>serão constantes inteiras</a:t>
            </a:r>
          </a:p>
          <a:p>
            <a:endParaRPr lang="pt-BR" dirty="0"/>
          </a:p>
          <a:p>
            <a:pPr lvl="1"/>
            <a:r>
              <a:rPr lang="pt-BR" dirty="0"/>
              <a:t>TRUE e FALSE estão ai para ilustrar o uso de palavras-chave reservadas</a:t>
            </a:r>
          </a:p>
          <a:p>
            <a:pPr lvl="1"/>
            <a:r>
              <a:rPr lang="pt-BR" dirty="0"/>
              <a:t>Os caracteres ASCII tem código entre 0 e 255, por isso as </a:t>
            </a:r>
            <a:r>
              <a:rPr lang="pt-BR" dirty="0" err="1"/>
              <a:t>tags</a:t>
            </a:r>
            <a:r>
              <a:rPr lang="pt-BR" dirty="0"/>
              <a:t> para os demais tokens recebem valores a partir de 256</a:t>
            </a:r>
          </a:p>
          <a:p>
            <a:pPr lvl="1"/>
            <a:r>
              <a:rPr lang="pt-BR" dirty="0"/>
              <a:t>Uso das </a:t>
            </a:r>
            <a:r>
              <a:rPr lang="pt-BR" dirty="0" err="1"/>
              <a:t>tags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C91920-DD11-477B-BBF7-E7414EA76AC5}"/>
              </a:ext>
            </a:extLst>
          </p:cNvPr>
          <p:cNvSpPr txBox="1"/>
          <p:nvPr/>
        </p:nvSpPr>
        <p:spPr>
          <a:xfrm>
            <a:off x="1413892" y="2492896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= 256,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= 257,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 = 258,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latin typeface="Consolas" panose="020B0609020204030204" pitchFamily="49" charset="0"/>
              </a:rPr>
              <a:t> = 259 };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67E64F-B8AD-4797-BA10-3174BFCA7F76}"/>
              </a:ext>
            </a:extLst>
          </p:cNvPr>
          <p:cNvSpPr/>
          <p:nvPr/>
        </p:nvSpPr>
        <p:spPr>
          <a:xfrm>
            <a:off x="1845940" y="4797152"/>
            <a:ext cx="15776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</a:p>
          <a:p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81900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Num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dígitos numéricos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e possui um atributo para guardar o seu valor inteiro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F24BB4-75A5-464A-B2C6-5952D0420C94}"/>
              </a:ext>
            </a:extLst>
          </p:cNvPr>
          <p:cNvSpPr txBox="1"/>
          <p:nvPr/>
        </p:nvSpPr>
        <p:spPr>
          <a:xfrm>
            <a:off x="4294212" y="3601736"/>
            <a:ext cx="58833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v) 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), </a:t>
            </a:r>
            <a:r>
              <a:rPr lang="pt-BR" dirty="0" err="1">
                <a:latin typeface="Consolas" panose="020B0609020204030204" pitchFamily="49" charset="0"/>
              </a:rPr>
              <a:t>value</a:t>
            </a:r>
            <a:r>
              <a:rPr lang="pt-BR" dirty="0">
                <a:latin typeface="Consolas" panose="020B0609020204030204" pitchFamily="49" charset="0"/>
              </a:rPr>
              <a:t>(v)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 n =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(21);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021C7CC-CE3B-4314-B047-BF16D1DCE2DD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413892" y="3421716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485900" y="3421716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413892" y="5015113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Num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value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313992" y="4429828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47380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EBBA6-3816-4BED-98D9-CF7EAB1B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A0185-D32B-4979-95B0-60446D3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Id </a:t>
            </a:r>
            <a:r>
              <a:rPr lang="pt-BR" dirty="0"/>
              <a:t>será usada para representar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e palavras-chave</a:t>
            </a:r>
            <a:r>
              <a:rPr lang="pt-BR" dirty="0"/>
              <a:t>, e possui um atributo para guardar uma </a:t>
            </a:r>
            <a:r>
              <a:rPr lang="pt-BR" dirty="0" err="1"/>
              <a:t>string</a:t>
            </a:r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759B7C-C1A9-474B-A0C8-A229F3EE27C9}"/>
              </a:ext>
            </a:extLst>
          </p:cNvPr>
          <p:cNvGrpSpPr/>
          <p:nvPr/>
        </p:nvGrpSpPr>
        <p:grpSpPr>
          <a:xfrm>
            <a:off x="1413892" y="3421716"/>
            <a:ext cx="1800200" cy="2601509"/>
            <a:chOff x="1269876" y="3638259"/>
            <a:chExt cx="1800200" cy="260150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C28A3BE-9193-426F-A424-6DC362908B29}"/>
                </a:ext>
              </a:extLst>
            </p:cNvPr>
            <p:cNvGrpSpPr/>
            <p:nvPr/>
          </p:nvGrpSpPr>
          <p:grpSpPr>
            <a:xfrm>
              <a:off x="1341884" y="3638259"/>
              <a:ext cx="1656184" cy="1008112"/>
              <a:chOff x="5158308" y="3140968"/>
              <a:chExt cx="1656184" cy="1008112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F91383A-E98E-4AC2-910D-EC2F56E029F2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656184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Token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33F9590-84B2-4700-8B49-E1DE44A59331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656184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tag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44511D0-E542-44DE-BE54-25F20572DBF5}"/>
                </a:ext>
              </a:extLst>
            </p:cNvPr>
            <p:cNvGrpSpPr/>
            <p:nvPr/>
          </p:nvGrpSpPr>
          <p:grpSpPr>
            <a:xfrm>
              <a:off x="1269876" y="5231656"/>
              <a:ext cx="1800200" cy="1008112"/>
              <a:chOff x="5158308" y="3140968"/>
              <a:chExt cx="1800200" cy="1008112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C220F78A-3258-4AE3-8E77-E0E1B2904A5C}"/>
                  </a:ext>
                </a:extLst>
              </p:cNvPr>
              <p:cNvSpPr/>
              <p:nvPr/>
            </p:nvSpPr>
            <p:spPr>
              <a:xfrm>
                <a:off x="5158308" y="3140968"/>
                <a:ext cx="1800200" cy="3600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latin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C526C2E-6D59-439D-A309-E5BB40EEF263}"/>
                  </a:ext>
                </a:extLst>
              </p:cNvPr>
              <p:cNvSpPr/>
              <p:nvPr/>
            </p:nvSpPr>
            <p:spPr>
              <a:xfrm>
                <a:off x="5158308" y="3501008"/>
                <a:ext cx="1800200" cy="6480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err="1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pt-BR" sz="1600" dirty="0">
                    <a:latin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name</a:t>
                </a:r>
                <a:r>
                  <a:rPr lang="pt-BR" sz="1600" dirty="0"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93AF7268-4A14-4791-A84C-8534B008D26A}"/>
                </a:ext>
              </a:extLst>
            </p:cNvPr>
            <p:cNvCxnSpPr>
              <a:stCxn id="16" idx="0"/>
              <a:endCxn id="19" idx="2"/>
            </p:cNvCxnSpPr>
            <p:nvPr/>
          </p:nvCxnSpPr>
          <p:spPr>
            <a:xfrm flipV="1">
              <a:off x="2169976" y="4646371"/>
              <a:ext cx="0" cy="585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4CB19B4D-C803-4DD7-9D15-0EE137CC61D8}"/>
              </a:ext>
            </a:extLst>
          </p:cNvPr>
          <p:cNvSpPr/>
          <p:nvPr/>
        </p:nvSpPr>
        <p:spPr>
          <a:xfrm>
            <a:off x="4222204" y="3601736"/>
            <a:ext cx="66967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</a:rPr>
              <a:t> t,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s) :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(t), </a:t>
            </a:r>
            <a:r>
              <a:rPr lang="pt-BR" dirty="0" err="1">
                <a:latin typeface="Consolas" panose="020B0609020204030204" pitchFamily="49" charset="0"/>
              </a:rPr>
              <a:t>name</a:t>
            </a:r>
            <a:r>
              <a:rPr lang="pt-BR" dirty="0">
                <a:latin typeface="Consolas" panose="020B0609020204030204" pitchFamily="49" charset="0"/>
              </a:rPr>
              <a:t>(s) {}</a:t>
            </a:r>
          </a:p>
          <a:p>
            <a:r>
              <a:rPr lang="pt-BR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var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"cont"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 res =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Tag</a:t>
            </a:r>
            <a:r>
              <a:rPr lang="pt-BR" dirty="0">
                <a:latin typeface="Consolas" panose="020B0609020204030204" pitchFamily="49" charset="0"/>
              </a:rPr>
              <a:t>::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CEB263-CB5C-4309-A0BD-8CF4DA62020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5D867E6D-301E-484F-9A66-BDC753CAD48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A77E90E-FA97-43D3-9C42-04C9FE03590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24130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analisador léxico precisa tratar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da entrada </a:t>
            </a:r>
            <a:r>
              <a:rPr lang="pt-BR" dirty="0"/>
              <a:t>de forma a convertê-los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unidades mais simples </a:t>
            </a:r>
            <a:r>
              <a:rPr lang="pt-BR" dirty="0"/>
              <a:t>para as próximas fases da compilação</a:t>
            </a:r>
          </a:p>
          <a:p>
            <a:r>
              <a:rPr lang="pt-BR" dirty="0"/>
              <a:t>Constituem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do analisador léxico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Remover espaços em branco e comentários</a:t>
            </a:r>
          </a:p>
          <a:p>
            <a:pPr lvl="1"/>
            <a:r>
              <a:rPr lang="pt-BR" dirty="0"/>
              <a:t>Atualizar o número da linha sendo processada</a:t>
            </a:r>
          </a:p>
          <a:p>
            <a:pPr lvl="1"/>
            <a:r>
              <a:rPr lang="pt-BR" dirty="0"/>
              <a:t>Ler os caracteres da entrada e os agrupar em lexemas </a:t>
            </a:r>
          </a:p>
          <a:p>
            <a:pPr lvl="1"/>
            <a:r>
              <a:rPr lang="pt-BR" dirty="0"/>
              <a:t>Construir tokens para cada lexema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deve realizar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caracteres da entrada e os agrupar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lexemas</a:t>
            </a:r>
          </a:p>
          <a:p>
            <a:pPr lvl="1"/>
            <a:r>
              <a:rPr lang="pt-BR" dirty="0"/>
              <a:t>Formar objetos, chamados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, que armazenam os lexemas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Ignorar espaços</a:t>
            </a:r>
            <a:r>
              <a:rPr lang="pt-BR" dirty="0"/>
              <a:t>, tabulações e saltos de linha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791A68-9F8F-4236-A2EA-CEEB5B72B588}"/>
              </a:ext>
            </a:extLst>
          </p:cNvPr>
          <p:cNvSpPr txBox="1"/>
          <p:nvPr/>
        </p:nvSpPr>
        <p:spPr>
          <a:xfrm>
            <a:off x="6221102" y="4149080"/>
            <a:ext cx="448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,25&gt;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,12&gt;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,7&gt;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7CD142B-A3C4-42AD-835B-0377198A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1223"/>
              </p:ext>
            </p:extLst>
          </p:nvPr>
        </p:nvGraphicFramePr>
        <p:xfrm>
          <a:off x="1773932" y="4149080"/>
          <a:ext cx="350971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65">
                  <a:extLst>
                    <a:ext uri="{9D8B030D-6E8A-4147-A177-3AD203B41FA5}">
                      <a16:colId xmlns:a16="http://schemas.microsoft.com/office/drawing/2014/main" val="713190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17003477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81033258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872245294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56873496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344596128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656541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13279910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2645643161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406388992"/>
                    </a:ext>
                  </a:extLst>
                </a:gridCol>
                <a:gridCol w="319065">
                  <a:extLst>
                    <a:ext uri="{9D8B030D-6E8A-4147-A177-3AD203B41FA5}">
                      <a16:colId xmlns:a16="http://schemas.microsoft.com/office/drawing/2014/main" val="159641923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421992"/>
                  </a:ext>
                </a:extLst>
              </a:tr>
            </a:tbl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D5EF1FA-851F-47B8-9016-288F339FF76B}"/>
              </a:ext>
            </a:extLst>
          </p:cNvPr>
          <p:cNvCxnSpPr>
            <a:cxnSpLocks/>
          </p:cNvCxnSpPr>
          <p:nvPr/>
        </p:nvCxnSpPr>
        <p:spPr>
          <a:xfrm>
            <a:off x="1773931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A7A062-5424-4D7D-AECD-CD47CC97DCF8}"/>
              </a:ext>
            </a:extLst>
          </p:cNvPr>
          <p:cNvSpPr txBox="1"/>
          <p:nvPr/>
        </p:nvSpPr>
        <p:spPr>
          <a:xfrm>
            <a:off x="1589654" y="4737074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lexema</a:t>
            </a:r>
            <a:br>
              <a:rPr lang="pt-BR" dirty="0"/>
            </a:b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EFA72AB-F8E3-437E-ACA4-5057ED0766DD}"/>
              </a:ext>
            </a:extLst>
          </p:cNvPr>
          <p:cNvCxnSpPr>
            <a:cxnSpLocks/>
          </p:cNvCxnSpPr>
          <p:nvPr/>
        </p:nvCxnSpPr>
        <p:spPr>
          <a:xfrm>
            <a:off x="6454452" y="4640561"/>
            <a:ext cx="792088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A53A19-DB18-4863-8203-956B57B255A7}"/>
              </a:ext>
            </a:extLst>
          </p:cNvPr>
          <p:cNvSpPr txBox="1"/>
          <p:nvPr/>
        </p:nvSpPr>
        <p:spPr>
          <a:xfrm>
            <a:off x="6439966" y="46930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token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D3AB9AC-E3CB-4C4C-9E46-6F787E168DBF}"/>
              </a:ext>
            </a:extLst>
          </p:cNvPr>
          <p:cNvCxnSpPr>
            <a:cxnSpLocks/>
          </p:cNvCxnSpPr>
          <p:nvPr/>
        </p:nvCxnSpPr>
        <p:spPr>
          <a:xfrm>
            <a:off x="3358108" y="4653136"/>
            <a:ext cx="648073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94F644-797C-4D26-AC85-F2AB8E328408}"/>
              </a:ext>
            </a:extLst>
          </p:cNvPr>
          <p:cNvCxnSpPr>
            <a:cxnSpLocks/>
          </p:cNvCxnSpPr>
          <p:nvPr/>
        </p:nvCxnSpPr>
        <p:spPr>
          <a:xfrm>
            <a:off x="4959610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642833D-644F-4680-89A1-64E5180815AC}"/>
              </a:ext>
            </a:extLst>
          </p:cNvPr>
          <p:cNvCxnSpPr>
            <a:cxnSpLocks/>
          </p:cNvCxnSpPr>
          <p:nvPr/>
        </p:nvCxnSpPr>
        <p:spPr>
          <a:xfrm>
            <a:off x="4322787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0CAE5F-6F8B-4A16-82D2-A21BBCB39578}"/>
              </a:ext>
            </a:extLst>
          </p:cNvPr>
          <p:cNvCxnSpPr>
            <a:cxnSpLocks/>
          </p:cNvCxnSpPr>
          <p:nvPr/>
        </p:nvCxnSpPr>
        <p:spPr>
          <a:xfrm>
            <a:off x="2710036" y="4653136"/>
            <a:ext cx="324037" cy="0"/>
          </a:xfrm>
          <a:prstGeom prst="lin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</a:t>
            </a:r>
            <a:r>
              <a:rPr lang="pt-BR" dirty="0"/>
              <a:t>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caracteres da entrada</a:t>
            </a:r>
            <a:endParaRPr lang="pt-BR" dirty="0"/>
          </a:p>
          <a:p>
            <a:pPr lvl="1"/>
            <a:r>
              <a:rPr lang="pt-BR" dirty="0"/>
              <a:t>O analisador léxico encontra os lexemas e constrói os tokens</a:t>
            </a:r>
          </a:p>
          <a:p>
            <a:pPr lvl="1"/>
            <a:r>
              <a:rPr lang="pt-BR" dirty="0"/>
              <a:t>O analisador sintático trabalha com tokens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terminal</a:t>
            </a:r>
            <a:r>
              <a:rPr lang="pt-BR" dirty="0"/>
              <a:t> da gramática</a:t>
            </a:r>
          </a:p>
          <a:p>
            <a:pPr lvl="1"/>
            <a:r>
              <a:rPr lang="pt-BR" dirty="0"/>
              <a:t>Possui atributos com informações adicionais sobre o símbolo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valor, tipo, escopo, etc.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C24D2C-2E5E-4185-81C5-1776A26DC3F6}"/>
              </a:ext>
            </a:extLst>
          </p:cNvPr>
          <p:cNvSpPr txBox="1"/>
          <p:nvPr/>
        </p:nvSpPr>
        <p:spPr>
          <a:xfrm>
            <a:off x="1629916" y="551723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&lt;</a:t>
            </a:r>
            <a:r>
              <a:rPr lang="pt-BR" sz="20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2000" dirty="0">
                <a:latin typeface="Consolas" panose="020B0609020204030204" pitchFamily="49" charset="0"/>
              </a:rPr>
              <a:t>,25&gt;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E3DE5DA-C6E2-4203-B034-C9B419F92339}"/>
              </a:ext>
            </a:extLst>
          </p:cNvPr>
          <p:cNvSpPr/>
          <p:nvPr/>
        </p:nvSpPr>
        <p:spPr>
          <a:xfrm>
            <a:off x="1629916" y="3356992"/>
            <a:ext cx="748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7575"/>
                </a:solidFill>
                <a:latin typeface="Consolas" panose="020B0609020204030204" pitchFamily="49" charset="0"/>
              </a:rPr>
              <a:t>"25"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571294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0F04-AAC7-484F-991E-C241730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9276B-9F34-4BF7-AE44-6CF9FBBD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trabalhava com: </a:t>
            </a:r>
          </a:p>
          <a:p>
            <a:pPr lvl="1"/>
            <a:r>
              <a:rPr lang="pt-BR" dirty="0"/>
              <a:t>Soma e Subtração de dígitos individuais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permitirá processar:</a:t>
            </a:r>
          </a:p>
          <a:p>
            <a:pPr lvl="1"/>
            <a:r>
              <a:rPr lang="pt-BR" dirty="0"/>
              <a:t>Números e identificadores</a:t>
            </a:r>
          </a:p>
          <a:p>
            <a:pPr lvl="1"/>
            <a:r>
              <a:rPr lang="pt-BR" dirty="0"/>
              <a:t>Espaços em branco (espaços, tabulações e saltos de linha)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Ele será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estendido</a:t>
            </a:r>
            <a:r>
              <a:rPr lang="pt-BR" dirty="0"/>
              <a:t> para considerar também:</a:t>
            </a:r>
          </a:p>
          <a:p>
            <a:pPr lvl="1"/>
            <a:r>
              <a:rPr lang="pt-BR" dirty="0"/>
              <a:t>Multiplicação/Divisão</a:t>
            </a:r>
          </a:p>
          <a:p>
            <a:pPr lvl="1"/>
            <a:r>
              <a:rPr lang="pt-BR" dirty="0"/>
              <a:t>Expressões parentizadas</a:t>
            </a:r>
          </a:p>
        </p:txBody>
      </p:sp>
    </p:spTree>
    <p:extLst>
      <p:ext uri="{BB962C8B-B14F-4D97-AF65-F5344CB8AC3E}">
        <p14:creationId xmlns:p14="http://schemas.microsoft.com/office/powerpoint/2010/main" val="319135983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F7653-3D97-469A-A903-A96A5DD6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FD4E75-239A-48DE-81BA-A03D81EC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estendido é mostrado abaixo: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07DDB0-72A5-4AB3-B31A-6BCF49EF7D0A}"/>
              </a:ext>
            </a:extLst>
          </p:cNvPr>
          <p:cNvSpPr/>
          <p:nvPr/>
        </p:nvSpPr>
        <p:spPr>
          <a:xfrm>
            <a:off x="1413892" y="2636912"/>
            <a:ext cx="489749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/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fact</a:t>
            </a:r>
            <a:r>
              <a:rPr lang="pt-BR" sz="1600" i="1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'/'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endParaRPr lang="pt-BR" sz="1600" i="1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fact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600" i="1" dirty="0">
                <a:latin typeface="Consolas" panose="020B0609020204030204" pitchFamily="49" charset="0"/>
              </a:rPr>
              <a:t>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num.valor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</a:t>
            </a:r>
            <a:r>
              <a:rPr lang="pt-BR" sz="1600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sz="1600" i="1" dirty="0"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 err="1">
                <a:latin typeface="Consolas" panose="020B0609020204030204" pitchFamily="49" charset="0"/>
              </a:rPr>
              <a:t>id.nome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57A57C-FC71-49EE-80B7-1D2F08B6B367}"/>
              </a:ext>
            </a:extLst>
          </p:cNvPr>
          <p:cNvSpPr txBox="1"/>
          <p:nvPr/>
        </p:nvSpPr>
        <p:spPr>
          <a:xfrm>
            <a:off x="7303120" y="357563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Consolas" panose="020B0609020204030204" pitchFamily="49" charset="0"/>
              </a:rPr>
              <a:t>num.valor</a:t>
            </a:r>
            <a:r>
              <a:rPr lang="pt-BR" dirty="0"/>
              <a:t> e </a:t>
            </a:r>
            <a:r>
              <a:rPr lang="pt-BR" dirty="0" err="1">
                <a:latin typeface="Consolas" panose="020B0609020204030204" pitchFamily="49" charset="0"/>
              </a:rPr>
              <a:t>id.nome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atributos dos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(símbolos terminais)</a:t>
            </a:r>
          </a:p>
        </p:txBody>
      </p:sp>
    </p:spTree>
    <p:extLst>
      <p:ext uri="{BB962C8B-B14F-4D97-AF65-F5344CB8AC3E}">
        <p14:creationId xmlns:p14="http://schemas.microsoft.com/office/powerpoint/2010/main" val="5689646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2C60-E8EF-4EE7-82AE-4B13C0ED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6D0E-C6E0-4971-9283-A706C080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precisa sempre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ler um caractere à frente </a:t>
            </a: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decidir sobre o token</a:t>
            </a:r>
            <a:r>
              <a:rPr lang="pt-BR" dirty="0"/>
              <a:t> reconhecido:</a:t>
            </a:r>
          </a:p>
          <a:p>
            <a:pPr lvl="1"/>
            <a:r>
              <a:rPr lang="pt-BR" dirty="0"/>
              <a:t>Se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'&gt;'</a:t>
            </a:r>
            <a:r>
              <a:rPr lang="pt-BR" dirty="0"/>
              <a:t> for encontrado, é preciso ler o próximo caractere:</a:t>
            </a:r>
          </a:p>
          <a:p>
            <a:pPr lvl="2"/>
            <a:r>
              <a:rPr lang="pt-BR" dirty="0"/>
              <a:t>Se for achado um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'='</a:t>
            </a:r>
            <a:r>
              <a:rPr lang="pt-BR" dirty="0"/>
              <a:t> temos o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>
                <a:solidFill>
                  <a:srgbClr val="FF7575"/>
                </a:solidFill>
              </a:rPr>
              <a:t>"maior ou igual a"</a:t>
            </a:r>
          </a:p>
          <a:p>
            <a:pPr lvl="2"/>
            <a:r>
              <a:rPr lang="pt-BR" dirty="0"/>
              <a:t>Se for achado algo diferente temos o token </a:t>
            </a:r>
            <a:r>
              <a:rPr lang="pt-BR" dirty="0">
                <a:solidFill>
                  <a:srgbClr val="FF7575"/>
                </a:solidFill>
              </a:rPr>
              <a:t>"maior"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Nesse processo, o analisador muitas vezes lerá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caractere além </a:t>
            </a:r>
            <a:r>
              <a:rPr lang="pt-BR" dirty="0"/>
              <a:t>do token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E0C55-D10B-474C-988C-644264B3B3C1}"/>
              </a:ext>
            </a:extLst>
          </p:cNvPr>
          <p:cNvSpPr txBox="1"/>
          <p:nvPr/>
        </p:nvSpPr>
        <p:spPr>
          <a:xfrm>
            <a:off x="2133972" y="4293096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(x &gt;= 5)</a:t>
            </a:r>
          </a:p>
          <a:p>
            <a:r>
              <a:rPr lang="pt-BR" dirty="0">
                <a:latin typeface="Consolas" panose="020B0609020204030204" pitchFamily="49" charset="0"/>
              </a:rPr>
              <a:t>{ 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6895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79C6-E5F1-4A51-9C9D-FAB566AA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C6AAA-D740-45B0-B32B-CF13DC13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técnica para implementar a leitura da entrada </a:t>
            </a:r>
            <a:br>
              <a:rPr lang="pt-BR" dirty="0"/>
            </a:br>
            <a:r>
              <a:rPr lang="pt-BR" dirty="0"/>
              <a:t>é usar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buffer de caracteres </a:t>
            </a:r>
            <a:r>
              <a:rPr lang="pt-BR" dirty="0"/>
              <a:t>que permita</a:t>
            </a:r>
          </a:p>
          <a:p>
            <a:pPr lvl="1"/>
            <a:r>
              <a:rPr lang="pt-BR" dirty="0"/>
              <a:t>O consumo de caracteres do buffer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devolução</a:t>
            </a:r>
            <a:r>
              <a:rPr lang="pt-BR" dirty="0"/>
              <a:t> de caracteres ao buffer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4D24C9-BEB9-4693-A0E2-DA456726AF52}"/>
              </a:ext>
            </a:extLst>
          </p:cNvPr>
          <p:cNvSpPr txBox="1"/>
          <p:nvPr/>
        </p:nvSpPr>
        <p:spPr>
          <a:xfrm>
            <a:off x="1629916" y="4068618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val;</a:t>
            </a:r>
          </a:p>
          <a:p>
            <a:r>
              <a:rPr lang="sv-SE" dirty="0">
                <a:latin typeface="Consolas" panose="020B0609020204030204" pitchFamily="49" charset="0"/>
              </a:rPr>
              <a:t>cin &gt;&gt; val;</a:t>
            </a:r>
          </a:p>
          <a:p>
            <a:endParaRPr lang="sv-SE" dirty="0">
              <a:latin typeface="Consolas" panose="020B0609020204030204" pitchFamily="49" charset="0"/>
            </a:endParaRPr>
          </a:p>
          <a:p>
            <a:r>
              <a:rPr lang="sv-SE" dirty="0">
                <a:latin typeface="Consolas" panose="020B0609020204030204" pitchFamily="49" charset="0"/>
              </a:rPr>
              <a:t>cin.unget();</a:t>
            </a:r>
          </a:p>
          <a:p>
            <a:r>
              <a:rPr lang="sv-SE" dirty="0">
                <a:latin typeface="Consolas" panose="020B0609020204030204" pitchFamily="49" charset="0"/>
              </a:rPr>
              <a:t>cin.putback(</a:t>
            </a:r>
            <a:r>
              <a:rPr lang="sv-SE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sv-SE" dirty="0">
                <a:latin typeface="Consolas" panose="020B0609020204030204" pitchFamily="49" charset="0"/>
              </a:rPr>
              <a:t>);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FBD8F9-FD02-4FB5-8A97-C681B9D3C1B8}"/>
              </a:ext>
            </a:extLst>
          </p:cNvPr>
          <p:cNvSpPr/>
          <p:nvPr/>
        </p:nvSpPr>
        <p:spPr>
          <a:xfrm>
            <a:off x="5086300" y="4207117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Em C++ o método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unget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t-BR" dirty="0"/>
              <a:t> coloca de volta o último caractere lido 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putback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(char)</a:t>
            </a:r>
            <a:r>
              <a:rPr lang="pt-BR" dirty="0"/>
              <a:t> coloca de volta o caractere passado como parâmetro</a:t>
            </a:r>
          </a:p>
        </p:txBody>
      </p:sp>
    </p:spTree>
    <p:extLst>
      <p:ext uri="{BB962C8B-B14F-4D97-AF65-F5344CB8AC3E}">
        <p14:creationId xmlns:p14="http://schemas.microsoft.com/office/powerpoint/2010/main" val="419983889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90A71-F30D-4FA3-AF4B-C36DCEFD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da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99A53-D816-4DB9-8604-31B0C12D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alternativa mais simples </a:t>
            </a:r>
            <a:r>
              <a:rPr lang="pt-BR" dirty="0"/>
              <a:t>é usar uma variável </a:t>
            </a:r>
            <a:r>
              <a:rPr lang="pt-BR" b="1" i="1" dirty="0" err="1"/>
              <a:t>peek</a:t>
            </a:r>
            <a:endParaRPr lang="pt-BR" b="1" i="1" dirty="0"/>
          </a:p>
          <a:p>
            <a:pPr lvl="1"/>
            <a:r>
              <a:rPr lang="pt-BR" dirty="0"/>
              <a:t>Ler um caractere à frente normalmente é suficiente</a:t>
            </a:r>
          </a:p>
          <a:p>
            <a:pPr lvl="1"/>
            <a:r>
              <a:rPr lang="pt-BR" dirty="0"/>
              <a:t>A variável contém o próximo caractere da entrada</a:t>
            </a:r>
            <a:endParaRPr lang="pt-BR" i="1" dirty="0"/>
          </a:p>
          <a:p>
            <a:r>
              <a:rPr lang="pt-BR" dirty="0"/>
              <a:t>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lê à frente apenas quando necessário</a:t>
            </a:r>
          </a:p>
          <a:p>
            <a:pPr lvl="1"/>
            <a:r>
              <a:rPr lang="pt-BR" dirty="0"/>
              <a:t>O operador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/>
              <a:t> pode ser identificado sem leituras adicionais</a:t>
            </a:r>
          </a:p>
          <a:p>
            <a:pPr lvl="1"/>
            <a:r>
              <a:rPr lang="pt-BR" dirty="0"/>
              <a:t>Nesse caso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peek</a:t>
            </a:r>
            <a:r>
              <a:rPr lang="pt-BR" dirty="0"/>
              <a:t> receberá um espaço em branco</a:t>
            </a:r>
          </a:p>
          <a:p>
            <a:pPr lvl="2"/>
            <a:r>
              <a:rPr lang="pt-BR" dirty="0"/>
              <a:t>Depois de identificarmos um </a:t>
            </a:r>
            <a:r>
              <a:rPr lang="pt-BR" dirty="0" err="1"/>
              <a:t>token</a:t>
            </a:r>
            <a:r>
              <a:rPr lang="pt-BR" dirty="0"/>
              <a:t>, </a:t>
            </a:r>
            <a:r>
              <a:rPr lang="pt-BR" i="1" dirty="0" err="1"/>
              <a:t>peek</a:t>
            </a:r>
            <a:r>
              <a:rPr lang="pt-BR" dirty="0"/>
              <a:t> conterá:</a:t>
            </a:r>
          </a:p>
          <a:p>
            <a:pPr lvl="3"/>
            <a:r>
              <a:rPr lang="pt-BR" dirty="0"/>
              <a:t>O caractere seguinte ao lexema</a:t>
            </a:r>
          </a:p>
          <a:p>
            <a:pPr lvl="3"/>
            <a:r>
              <a:rPr lang="pt-BR" dirty="0"/>
              <a:t>Um espaço em branco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6189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4556</TotalTime>
  <Words>1916</Words>
  <Application>Microsoft Office PowerPoint</Application>
  <PresentationFormat>Personalizar</PresentationFormat>
  <Paragraphs>298</Paragraphs>
  <Slides>24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Consolas</vt:lpstr>
      <vt:lpstr>Ondas do mar 16:9</vt:lpstr>
      <vt:lpstr>Análise Léxica</vt:lpstr>
      <vt:lpstr>Introdução</vt:lpstr>
      <vt:lpstr>Análise Léxica</vt:lpstr>
      <vt:lpstr>Análise Léxica</vt:lpstr>
      <vt:lpstr>Tradutor</vt:lpstr>
      <vt:lpstr>Gramática</vt:lpstr>
      <vt:lpstr>Leitura da Entrada</vt:lpstr>
      <vt:lpstr>Leitura da Entrada</vt:lpstr>
      <vt:lpstr>Leitura da Entrada</vt:lpstr>
      <vt:lpstr>Remoção de Espaços</vt:lpstr>
      <vt:lpstr>Remoção de Espaços</vt:lpstr>
      <vt:lpstr>Reconhecendo Constantes</vt:lpstr>
      <vt:lpstr>Reconhecendo Constantes</vt:lpstr>
      <vt:lpstr>Palavras-Chave e Identificadores</vt:lpstr>
      <vt:lpstr>Palavras-Chave e Identificadores</vt:lpstr>
      <vt:lpstr>Palavras-Chave e Identificadores</vt:lpstr>
      <vt:lpstr>Palavras-Chave e Identificadores</vt:lpstr>
      <vt:lpstr>Analisador Léxico</vt:lpstr>
      <vt:lpstr>Analisador Léxico</vt:lpstr>
      <vt:lpstr>Analisador Léxico</vt:lpstr>
      <vt:lpstr>Analisador Léxico</vt:lpstr>
      <vt:lpstr>Analisador Léxico</vt:lpstr>
      <vt:lpstr>Analisador Léxico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11</cp:revision>
  <dcterms:created xsi:type="dcterms:W3CDTF">2017-12-04T02:17:29Z</dcterms:created>
  <dcterms:modified xsi:type="dcterms:W3CDTF">2021-03-15T18:49:55Z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