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65" r:id="rId5"/>
    <p:sldId id="266" r:id="rId6"/>
    <p:sldId id="267" r:id="rId7"/>
    <p:sldId id="268" r:id="rId8"/>
    <p:sldId id="269" r:id="rId9"/>
    <p:sldId id="270" r:id="rId10"/>
    <p:sldId id="289" r:id="rId11"/>
    <p:sldId id="287" r:id="rId12"/>
    <p:sldId id="288" r:id="rId13"/>
    <p:sldId id="291" r:id="rId14"/>
    <p:sldId id="323" r:id="rId15"/>
    <p:sldId id="326" r:id="rId16"/>
    <p:sldId id="294" r:id="rId17"/>
    <p:sldId id="295" r:id="rId18"/>
    <p:sldId id="296" r:id="rId19"/>
    <p:sldId id="297" r:id="rId20"/>
    <p:sldId id="327" r:id="rId21"/>
    <p:sldId id="324" r:id="rId22"/>
    <p:sldId id="274" r:id="rId23"/>
    <p:sldId id="272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93" r:id="rId32"/>
    <p:sldId id="282" r:id="rId33"/>
    <p:sldId id="283" r:id="rId34"/>
    <p:sldId id="284" r:id="rId35"/>
    <p:sldId id="285" r:id="rId36"/>
    <p:sldId id="292" r:id="rId37"/>
    <p:sldId id="286" r:id="rId38"/>
  </p:sldIdLst>
  <p:sldSz cx="12188825" cy="6858000"/>
  <p:notesSz cx="6858000" cy="9144000"/>
  <p:custDataLst>
    <p:tags r:id="rId41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343"/>
    <a:srgbClr val="22372E"/>
    <a:srgbClr val="898B72"/>
    <a:srgbClr val="0A100E"/>
    <a:srgbClr val="203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764678-6D95-4C72-BDFD-DC6F51DD9B40}" v="1" dt="2020-03-09T18:39:14.5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1892" autoAdjust="0"/>
  </p:normalViewPr>
  <p:slideViewPr>
    <p:cSldViewPr showGuides="1">
      <p:cViewPr varScale="1">
        <p:scale>
          <a:sx n="105" d="100"/>
          <a:sy n="105" d="100"/>
        </p:scale>
        <p:origin x="660" y="9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90" y="2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6AB502D5-4531-41B3-AF7A-03C58B0E8D31}"/>
  </pc:docChgLst>
  <pc:docChgLst>
    <pc:chgData name="Judson Santiago" userId="ebb108da2f256286" providerId="LiveId" clId="{4A0F8CCD-8C9D-4263-826C-65F239519247}"/>
  </pc:docChgLst>
  <pc:docChgLst>
    <pc:chgData name="Judson Santiago" userId="ebb108da2f256286" providerId="LiveId" clId="{B2F2F6C7-F73E-4166-9406-EF359EB13351}"/>
  </pc:docChgLst>
  <pc:docChgLst>
    <pc:chgData name="Judson Santiago" userId="ebb108da2f256286" providerId="LiveId" clId="{95F0FB83-9DB9-4D4F-BA19-B98916FC6B55}"/>
    <pc:docChg chg="undo modSld">
      <pc:chgData name="Judson Santiago" userId="ebb108da2f256286" providerId="LiveId" clId="{95F0FB83-9DB9-4D4F-BA19-B98916FC6B55}" dt="2019-04-22T19:32:12.639" v="421" actId="20577"/>
      <pc:docMkLst>
        <pc:docMk/>
      </pc:docMkLst>
      <pc:sldChg chg="modSp modNotesTx">
        <pc:chgData name="Judson Santiago" userId="ebb108da2f256286" providerId="LiveId" clId="{95F0FB83-9DB9-4D4F-BA19-B98916FC6B55}" dt="2019-04-22T17:36:42.933" v="23" actId="6549"/>
        <pc:sldMkLst>
          <pc:docMk/>
          <pc:sldMk cId="501435474" sldId="267"/>
        </pc:sldMkLst>
        <pc:spChg chg="mod">
          <ac:chgData name="Judson Santiago" userId="ebb108da2f256286" providerId="LiveId" clId="{95F0FB83-9DB9-4D4F-BA19-B98916FC6B55}" dt="2019-04-22T17:36:42.933" v="23" actId="6549"/>
          <ac:spMkLst>
            <pc:docMk/>
            <pc:sldMk cId="501435474" sldId="267"/>
            <ac:spMk id="3" creationId="{610551A8-1767-42FC-BDBF-2A5F83DFF7E3}"/>
          </ac:spMkLst>
        </pc:spChg>
        <pc:graphicFrameChg chg="mod">
          <ac:chgData name="Judson Santiago" userId="ebb108da2f256286" providerId="LiveId" clId="{95F0FB83-9DB9-4D4F-BA19-B98916FC6B55}" dt="2019-04-22T17:34:21.248" v="17" actId="20577"/>
          <ac:graphicFrameMkLst>
            <pc:docMk/>
            <pc:sldMk cId="501435474" sldId="267"/>
            <ac:graphicFrameMk id="6" creationId="{FDB1C84B-1A4F-41BD-9FFF-52A533774AC3}"/>
          </ac:graphicFrameMkLst>
        </pc:graphicFrameChg>
      </pc:sldChg>
      <pc:sldChg chg="modNotesTx">
        <pc:chgData name="Judson Santiago" userId="ebb108da2f256286" providerId="LiveId" clId="{95F0FB83-9DB9-4D4F-BA19-B98916FC6B55}" dt="2019-04-22T17:39:51.525" v="328" actId="20577"/>
        <pc:sldMkLst>
          <pc:docMk/>
          <pc:sldMk cId="3722682073" sldId="268"/>
        </pc:sldMkLst>
      </pc:sldChg>
      <pc:sldChg chg="modNotesTx">
        <pc:chgData name="Judson Santiago" userId="ebb108da2f256286" providerId="LiveId" clId="{95F0FB83-9DB9-4D4F-BA19-B98916FC6B55}" dt="2019-04-22T17:45:03.063" v="370" actId="20577"/>
        <pc:sldMkLst>
          <pc:docMk/>
          <pc:sldMk cId="3666643110" sldId="269"/>
        </pc:sldMkLst>
      </pc:sldChg>
      <pc:sldChg chg="modNotesTx">
        <pc:chgData name="Judson Santiago" userId="ebb108da2f256286" providerId="LiveId" clId="{95F0FB83-9DB9-4D4F-BA19-B98916FC6B55}" dt="2019-04-22T17:46:05.178" v="372" actId="20577"/>
        <pc:sldMkLst>
          <pc:docMk/>
          <pc:sldMk cId="1025667874" sldId="270"/>
        </pc:sldMkLst>
      </pc:sldChg>
      <pc:sldChg chg="modSp">
        <pc:chgData name="Judson Santiago" userId="ebb108da2f256286" providerId="LiveId" clId="{95F0FB83-9DB9-4D4F-BA19-B98916FC6B55}" dt="2019-04-22T18:51:28.920" v="418" actId="1076"/>
        <pc:sldMkLst>
          <pc:docMk/>
          <pc:sldMk cId="3117417392" sldId="275"/>
        </pc:sldMkLst>
        <pc:spChg chg="mod ord">
          <ac:chgData name="Judson Santiago" userId="ebb108da2f256286" providerId="LiveId" clId="{95F0FB83-9DB9-4D4F-BA19-B98916FC6B55}" dt="2019-04-22T18:51:28.920" v="418" actId="1076"/>
          <ac:spMkLst>
            <pc:docMk/>
            <pc:sldMk cId="3117417392" sldId="275"/>
            <ac:spMk id="72" creationId="{BC4F331F-24D3-4BDA-95EA-4AF3FB287B87}"/>
          </ac:spMkLst>
        </pc:spChg>
      </pc:sldChg>
      <pc:sldChg chg="modSp">
        <pc:chgData name="Judson Santiago" userId="ebb108da2f256286" providerId="LiveId" clId="{95F0FB83-9DB9-4D4F-BA19-B98916FC6B55}" dt="2019-04-22T17:53:01.030" v="409" actId="20577"/>
        <pc:sldMkLst>
          <pc:docMk/>
          <pc:sldMk cId="1499522114" sldId="287"/>
        </pc:sldMkLst>
        <pc:spChg chg="mod">
          <ac:chgData name="Judson Santiago" userId="ebb108da2f256286" providerId="LiveId" clId="{95F0FB83-9DB9-4D4F-BA19-B98916FC6B55}" dt="2019-04-22T17:53:01.030" v="409" actId="20577"/>
          <ac:spMkLst>
            <pc:docMk/>
            <pc:sldMk cId="1499522114" sldId="287"/>
            <ac:spMk id="3" creationId="{CCDC14E9-7931-4D5D-AEF2-EB3EF03141B3}"/>
          </ac:spMkLst>
        </pc:spChg>
      </pc:sldChg>
      <pc:sldChg chg="modSp">
        <pc:chgData name="Judson Santiago" userId="ebb108da2f256286" providerId="LiveId" clId="{95F0FB83-9DB9-4D4F-BA19-B98916FC6B55}" dt="2019-04-22T17:55:09.628" v="411" actId="20577"/>
        <pc:sldMkLst>
          <pc:docMk/>
          <pc:sldMk cId="3457936188" sldId="288"/>
        </pc:sldMkLst>
        <pc:spChg chg="mod">
          <ac:chgData name="Judson Santiago" userId="ebb108da2f256286" providerId="LiveId" clId="{95F0FB83-9DB9-4D4F-BA19-B98916FC6B55}" dt="2019-04-22T17:55:09.628" v="411" actId="20577"/>
          <ac:spMkLst>
            <pc:docMk/>
            <pc:sldMk cId="3457936188" sldId="288"/>
            <ac:spMk id="3" creationId="{CCDC14E9-7931-4D5D-AEF2-EB3EF03141B3}"/>
          </ac:spMkLst>
        </pc:spChg>
      </pc:sldChg>
      <pc:sldChg chg="modSp">
        <pc:chgData name="Judson Santiago" userId="ebb108da2f256286" providerId="LiveId" clId="{95F0FB83-9DB9-4D4F-BA19-B98916FC6B55}" dt="2019-04-20T18:55:54.940" v="15" actId="20577"/>
        <pc:sldMkLst>
          <pc:docMk/>
          <pc:sldMk cId="1386690745" sldId="292"/>
        </pc:sldMkLst>
        <pc:spChg chg="mod">
          <ac:chgData name="Judson Santiago" userId="ebb108da2f256286" providerId="LiveId" clId="{95F0FB83-9DB9-4D4F-BA19-B98916FC6B55}" dt="2019-04-20T18:55:54.940" v="15" actId="20577"/>
          <ac:spMkLst>
            <pc:docMk/>
            <pc:sldMk cId="1386690745" sldId="292"/>
            <ac:spMk id="2" creationId="{48436B97-014C-454E-8F0B-79C1F98E7573}"/>
          </ac:spMkLst>
        </pc:spChg>
      </pc:sldChg>
      <pc:sldChg chg="addSp modNotesTx">
        <pc:chgData name="Judson Santiago" userId="ebb108da2f256286" providerId="LiveId" clId="{95F0FB83-9DB9-4D4F-BA19-B98916FC6B55}" dt="2019-04-22T19:32:12.639" v="421" actId="20577"/>
        <pc:sldMkLst>
          <pc:docMk/>
          <pc:sldMk cId="1023467591" sldId="294"/>
        </pc:sldMkLst>
        <pc:grpChg chg="add">
          <ac:chgData name="Judson Santiago" userId="ebb108da2f256286" providerId="LiveId" clId="{95F0FB83-9DB9-4D4F-BA19-B98916FC6B55}" dt="2019-04-22T19:05:38.272" v="419"/>
          <ac:grpSpMkLst>
            <pc:docMk/>
            <pc:sldMk cId="1023467591" sldId="294"/>
            <ac:grpSpMk id="4" creationId="{5CA4E43A-47A1-459F-87D1-1373E2570717}"/>
          </ac:grpSpMkLst>
        </pc:grpChg>
      </pc:sldChg>
    </pc:docChg>
  </pc:docChgLst>
  <pc:docChgLst>
    <pc:chgData name="Judson Santiago" userId="ebb108da2f256286" providerId="LiveId" clId="{B2365C30-813E-44AF-A921-A11CD75348AA}"/>
  </pc:docChgLst>
  <pc:docChgLst>
    <pc:chgData name="Judson Santiago" userId="ebb108da2f256286" providerId="LiveId" clId="{4A38ED29-89C3-4FBF-A964-79CB124AE838}"/>
    <pc:docChg chg="undo modSld">
      <pc:chgData name="Judson Santiago" userId="ebb108da2f256286" providerId="LiveId" clId="{4A38ED29-89C3-4FBF-A964-79CB124AE838}" dt="2019-09-16T18:40:46.556" v="508" actId="20577"/>
      <pc:docMkLst>
        <pc:docMk/>
      </pc:docMkLst>
      <pc:sldChg chg="modSp">
        <pc:chgData name="Judson Santiago" userId="ebb108da2f256286" providerId="LiveId" clId="{4A38ED29-89C3-4FBF-A964-79CB124AE838}" dt="2019-09-16T17:40:04.771" v="31" actId="20577"/>
        <pc:sldMkLst>
          <pc:docMk/>
          <pc:sldMk cId="3666643110" sldId="269"/>
        </pc:sldMkLst>
        <pc:spChg chg="mod">
          <ac:chgData name="Judson Santiago" userId="ebb108da2f256286" providerId="LiveId" clId="{4A38ED29-89C3-4FBF-A964-79CB124AE838}" dt="2019-09-16T17:39:39.565" v="24" actId="6549"/>
          <ac:spMkLst>
            <pc:docMk/>
            <pc:sldMk cId="3666643110" sldId="269"/>
            <ac:spMk id="3" creationId="{6B890E9F-6664-4B1A-839C-9FAA80414FE7}"/>
          </ac:spMkLst>
        </pc:spChg>
        <pc:spChg chg="mod">
          <ac:chgData name="Judson Santiago" userId="ebb108da2f256286" providerId="LiveId" clId="{4A38ED29-89C3-4FBF-A964-79CB124AE838}" dt="2019-09-16T17:40:04.771" v="31" actId="20577"/>
          <ac:spMkLst>
            <pc:docMk/>
            <pc:sldMk cId="3666643110" sldId="269"/>
            <ac:spMk id="72" creationId="{EB68BAD5-A96C-40EC-98B2-ECBF0A01860A}"/>
          </ac:spMkLst>
        </pc:spChg>
      </pc:sldChg>
      <pc:sldChg chg="modSp">
        <pc:chgData name="Judson Santiago" userId="ebb108da2f256286" providerId="LiveId" clId="{4A38ED29-89C3-4FBF-A964-79CB124AE838}" dt="2019-09-16T18:40:46.556" v="508" actId="20577"/>
        <pc:sldMkLst>
          <pc:docMk/>
          <pc:sldMk cId="3032479506" sldId="282"/>
        </pc:sldMkLst>
        <pc:spChg chg="mod">
          <ac:chgData name="Judson Santiago" userId="ebb108da2f256286" providerId="LiveId" clId="{4A38ED29-89C3-4FBF-A964-79CB124AE838}" dt="2019-09-16T18:40:46.556" v="508" actId="20577"/>
          <ac:spMkLst>
            <pc:docMk/>
            <pc:sldMk cId="3032479506" sldId="282"/>
            <ac:spMk id="3" creationId="{9A312A36-75C6-4F57-9395-969AD5C3730F}"/>
          </ac:spMkLst>
        </pc:spChg>
      </pc:sldChg>
      <pc:sldChg chg="modNotesTx">
        <pc:chgData name="Judson Santiago" userId="ebb108da2f256286" providerId="LiveId" clId="{4A38ED29-89C3-4FBF-A964-79CB124AE838}" dt="2019-09-16T18:10:04.126" v="477" actId="20577"/>
        <pc:sldMkLst>
          <pc:docMk/>
          <pc:sldMk cId="3583050887" sldId="297"/>
        </pc:sldMkLst>
      </pc:sldChg>
    </pc:docChg>
  </pc:docChgLst>
  <pc:docChgLst>
    <pc:chgData name="Judson Santiago" userId="ebb108da2f256286" providerId="LiveId" clId="{1D764678-6D95-4C72-BDFD-DC6F51DD9B40}"/>
    <pc:docChg chg="custSel modSld">
      <pc:chgData name="Judson Santiago" userId="ebb108da2f256286" providerId="LiveId" clId="{1D764678-6D95-4C72-BDFD-DC6F51DD9B40}" dt="2020-03-09T18:43:10.314" v="29" actId="20577"/>
      <pc:docMkLst>
        <pc:docMk/>
      </pc:docMkLst>
      <pc:sldChg chg="delSp modSp">
        <pc:chgData name="Judson Santiago" userId="ebb108da2f256286" providerId="LiveId" clId="{1D764678-6D95-4C72-BDFD-DC6F51DD9B40}" dt="2020-03-09T18:40:35.139" v="16" actId="1035"/>
        <pc:sldMkLst>
          <pc:docMk/>
          <pc:sldMk cId="36410685" sldId="295"/>
        </pc:sldMkLst>
        <pc:spChg chg="mod">
          <ac:chgData name="Judson Santiago" userId="ebb108da2f256286" providerId="LiveId" clId="{1D764678-6D95-4C72-BDFD-DC6F51DD9B40}" dt="2020-03-09T18:39:55.792" v="10" actId="14100"/>
          <ac:spMkLst>
            <pc:docMk/>
            <pc:sldMk cId="36410685" sldId="295"/>
            <ac:spMk id="4" creationId="{D8E4F335-FD72-4651-B9B4-9246A31B56D7}"/>
          </ac:spMkLst>
        </pc:spChg>
        <pc:spChg chg="mod">
          <ac:chgData name="Judson Santiago" userId="ebb108da2f256286" providerId="LiveId" clId="{1D764678-6D95-4C72-BDFD-DC6F51DD9B40}" dt="2020-03-09T18:39:59.730" v="11" actId="1076"/>
          <ac:spMkLst>
            <pc:docMk/>
            <pc:sldMk cId="36410685" sldId="295"/>
            <ac:spMk id="5" creationId="{846C7F02-5215-442D-B2B1-18BB54D36968}"/>
          </ac:spMkLst>
        </pc:spChg>
        <pc:spChg chg="mod">
          <ac:chgData name="Judson Santiago" userId="ebb108da2f256286" providerId="LiveId" clId="{1D764678-6D95-4C72-BDFD-DC6F51DD9B40}" dt="2020-03-09T18:40:35.139" v="16" actId="1035"/>
          <ac:spMkLst>
            <pc:docMk/>
            <pc:sldMk cId="36410685" sldId="295"/>
            <ac:spMk id="6" creationId="{C526BA2B-E02D-4FE6-8920-8938906BCDC8}"/>
          </ac:spMkLst>
        </pc:spChg>
        <pc:spChg chg="mod">
          <ac:chgData name="Judson Santiago" userId="ebb108da2f256286" providerId="LiveId" clId="{1D764678-6D95-4C72-BDFD-DC6F51DD9B40}" dt="2020-03-09T18:40:30.090" v="15" actId="1036"/>
          <ac:spMkLst>
            <pc:docMk/>
            <pc:sldMk cId="36410685" sldId="295"/>
            <ac:spMk id="8" creationId="{2FD973C6-9C63-4C54-842B-05A9ED698D4E}"/>
          </ac:spMkLst>
        </pc:spChg>
        <pc:spChg chg="del">
          <ac:chgData name="Judson Santiago" userId="ebb108da2f256286" providerId="LiveId" clId="{1D764678-6D95-4C72-BDFD-DC6F51DD9B40}" dt="2020-03-09T18:39:41.119" v="4" actId="478"/>
          <ac:spMkLst>
            <pc:docMk/>
            <pc:sldMk cId="36410685" sldId="295"/>
            <ac:spMk id="9" creationId="{C124ED21-8971-4167-88B8-E5FC1FCE4ED1}"/>
          </ac:spMkLst>
        </pc:spChg>
        <pc:spChg chg="mod">
          <ac:chgData name="Judson Santiago" userId="ebb108da2f256286" providerId="LiveId" clId="{1D764678-6D95-4C72-BDFD-DC6F51DD9B40}" dt="2020-03-09T18:39:46.666" v="9" actId="1035"/>
          <ac:spMkLst>
            <pc:docMk/>
            <pc:sldMk cId="36410685" sldId="295"/>
            <ac:spMk id="10" creationId="{9E830F1F-709A-43F8-BE62-68D0B6FAC907}"/>
          </ac:spMkLst>
        </pc:spChg>
      </pc:sldChg>
      <pc:sldChg chg="modSp">
        <pc:chgData name="Judson Santiago" userId="ebb108da2f256286" providerId="LiveId" clId="{1D764678-6D95-4C72-BDFD-DC6F51DD9B40}" dt="2020-03-09T18:43:10.314" v="29" actId="20577"/>
        <pc:sldMkLst>
          <pc:docMk/>
          <pc:sldMk cId="3583050887" sldId="297"/>
        </pc:sldMkLst>
        <pc:spChg chg="mod">
          <ac:chgData name="Judson Santiago" userId="ebb108da2f256286" providerId="LiveId" clId="{1D764678-6D95-4C72-BDFD-DC6F51DD9B40}" dt="2020-03-09T18:43:10.314" v="29" actId="20577"/>
          <ac:spMkLst>
            <pc:docMk/>
            <pc:sldMk cId="3583050887" sldId="297"/>
            <ac:spMk id="3" creationId="{2DC7D499-1EAC-47D4-BCA9-6CDFF0B015D3}"/>
          </ac:spMkLst>
        </pc:spChg>
      </pc:sldChg>
    </pc:docChg>
  </pc:docChgLst>
  <pc:docChgLst>
    <pc:chgData name="Judson Santiago" userId="ebb108da2f256286" providerId="LiveId" clId="{9123A10B-5F4A-4FD3-A5EC-2D34F53AB4B7}"/>
  </pc:docChgLst>
  <pc:docChgLst>
    <pc:chgData name="Judson Santiago" userId="ebb108da2f256286" providerId="LiveId" clId="{9ED10CC3-1A54-440B-ABDA-B78E99639EC9}"/>
  </pc:docChgLst>
  <pc:docChgLst>
    <pc:chgData name="Judson Santiago" userId="ebb108da2f256286" providerId="LiveId" clId="{1E59869A-3E8D-4F0E-84CC-4C47ABD03CA7}"/>
  </pc:docChgLst>
  <pc:docChgLst>
    <pc:chgData name="Judson Santiago" userId="ebb108da2f256286" providerId="LiveId" clId="{36D89058-2F51-4743-A803-6E5904506C30}"/>
    <pc:docChg chg="modSld">
      <pc:chgData name="Judson Santiago" userId="ebb108da2f256286" providerId="LiveId" clId="{36D89058-2F51-4743-A803-6E5904506C30}" dt="2020-01-29T17:15:45.141" v="1" actId="404"/>
      <pc:docMkLst>
        <pc:docMk/>
      </pc:docMkLst>
      <pc:sldChg chg="modSp">
        <pc:chgData name="Judson Santiago" userId="ebb108da2f256286" providerId="LiveId" clId="{36D89058-2F51-4743-A803-6E5904506C30}" dt="2020-01-29T17:15:45.141" v="1" actId="404"/>
        <pc:sldMkLst>
          <pc:docMk/>
          <pc:sldMk cId="1386690745" sldId="292"/>
        </pc:sldMkLst>
        <pc:spChg chg="mod">
          <ac:chgData name="Judson Santiago" userId="ebb108da2f256286" providerId="LiveId" clId="{36D89058-2F51-4743-A803-6E5904506C30}" dt="2020-01-29T17:15:45.141" v="1" actId="404"/>
          <ac:spMkLst>
            <pc:docMk/>
            <pc:sldMk cId="1386690745" sldId="292"/>
            <ac:spMk id="3" creationId="{AD1CA514-BEA6-46F7-A284-11F0E95B71B5}"/>
          </ac:spMkLst>
        </pc:spChg>
      </pc:sldChg>
    </pc:docChg>
  </pc:docChgLst>
  <pc:docChgLst>
    <pc:chgData name="Judson Santiago" userId="ebb108da2f256286" providerId="LiveId" clId="{91704FB6-7B60-46A0-BA6D-1F967584F91E}"/>
  </pc:docChgLst>
  <pc:docChgLst>
    <pc:chgData name="Judson Santiago" userId="ebb108da2f256286" providerId="LiveId" clId="{940D9191-B5BE-4035-96F8-51FD4BE37A35}"/>
  </pc:docChgLst>
  <pc:docChgLst>
    <pc:chgData name="Judson Santiago" userId="ebb108da2f256286" providerId="LiveId" clId="{32F25A91-AE4F-49BF-A8A0-AB12D48A4A95}"/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image" Target="../media/image8.png"/><Relationship Id="rId5" Type="http://schemas.openxmlformats.org/officeDocument/2006/relationships/image" Target="../media/image11.jpeg"/><Relationship Id="rId4" Type="http://schemas.openxmlformats.org/officeDocument/2006/relationships/image" Target="../media/image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8E7069-6129-4453-A3F1-18E9A1DCC1FD}" type="doc">
      <dgm:prSet loTypeId="urn:microsoft.com/office/officeart/2005/8/layout/pList2" loCatId="picture" qsTypeId="urn:microsoft.com/office/officeart/2005/8/quickstyle/simple1" qsCatId="simple" csTypeId="urn:microsoft.com/office/officeart/2005/8/colors/accent1_2" csCatId="accent1" phldr="1"/>
      <dgm:spPr/>
    </dgm:pt>
    <dgm:pt modelId="{CE2E6B43-D2DE-4821-9F4D-246EF80DB1D2}">
      <dgm:prSet phldrT="[Tex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dirty="0"/>
            <a:t>Sistemas Embarcados</a:t>
          </a:r>
        </a:p>
      </dgm:t>
    </dgm:pt>
    <dgm:pt modelId="{357D78D9-21AC-4A2E-BA64-28BAAC83D1E1}" type="parTrans" cxnId="{04ED36F3-7BE7-4822-9AF5-AA751085531B}">
      <dgm:prSet/>
      <dgm:spPr/>
      <dgm:t>
        <a:bodyPr/>
        <a:lstStyle/>
        <a:p>
          <a:endParaRPr lang="pt-BR"/>
        </a:p>
      </dgm:t>
    </dgm:pt>
    <dgm:pt modelId="{4C9FAEA1-9215-4257-9F31-90462CFCD757}" type="sibTrans" cxnId="{04ED36F3-7BE7-4822-9AF5-AA751085531B}">
      <dgm:prSet/>
      <dgm:spPr/>
      <dgm:t>
        <a:bodyPr/>
        <a:lstStyle/>
        <a:p>
          <a:endParaRPr lang="pt-BR"/>
        </a:p>
      </dgm:t>
    </dgm:pt>
    <dgm:pt modelId="{EFBB02E1-C4A2-4994-8D61-9982D9D44162}">
      <dgm:prSet phldrT="[Tex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dirty="0"/>
            <a:t>Comércio Eletrônico</a:t>
          </a:r>
        </a:p>
      </dgm:t>
    </dgm:pt>
    <dgm:pt modelId="{A0710389-B294-4DA7-A8A0-96EBBC90E6E3}" type="parTrans" cxnId="{5843B092-9095-488D-A1DC-55FD5A2BD279}">
      <dgm:prSet/>
      <dgm:spPr/>
      <dgm:t>
        <a:bodyPr/>
        <a:lstStyle/>
        <a:p>
          <a:endParaRPr lang="pt-BR"/>
        </a:p>
      </dgm:t>
    </dgm:pt>
    <dgm:pt modelId="{C0224D40-9345-4927-A0C9-7D7EE4CE22F2}" type="sibTrans" cxnId="{5843B092-9095-488D-A1DC-55FD5A2BD279}">
      <dgm:prSet/>
      <dgm:spPr/>
      <dgm:t>
        <a:bodyPr/>
        <a:lstStyle/>
        <a:p>
          <a:endParaRPr lang="pt-BR"/>
        </a:p>
      </dgm:t>
    </dgm:pt>
    <dgm:pt modelId="{A8A89459-16CE-4958-B87A-BF7AAC225CEF}">
      <dgm:prSet phldrT="[Tex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dirty="0"/>
            <a:t>Previsão do Tempo</a:t>
          </a:r>
        </a:p>
      </dgm:t>
    </dgm:pt>
    <dgm:pt modelId="{F2426DF1-502E-4896-9F48-590C603BC61E}" type="parTrans" cxnId="{6F4A96B8-C9DE-41B9-8878-F7BC71243F11}">
      <dgm:prSet/>
      <dgm:spPr/>
      <dgm:t>
        <a:bodyPr/>
        <a:lstStyle/>
        <a:p>
          <a:endParaRPr lang="pt-BR"/>
        </a:p>
      </dgm:t>
    </dgm:pt>
    <dgm:pt modelId="{8531B276-4AB2-4D1A-998B-0302ACD258FA}" type="sibTrans" cxnId="{6F4A96B8-C9DE-41B9-8878-F7BC71243F11}">
      <dgm:prSet/>
      <dgm:spPr/>
      <dgm:t>
        <a:bodyPr/>
        <a:lstStyle/>
        <a:p>
          <a:endParaRPr lang="pt-BR"/>
        </a:p>
      </dgm:t>
    </dgm:pt>
    <dgm:pt modelId="{B5136129-6323-43EC-BC0A-8C4583DB1E34}">
      <dgm:prSet phldrT="[Tex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dirty="0"/>
            <a:t>Comunicação e Redes Sociais</a:t>
          </a:r>
        </a:p>
      </dgm:t>
    </dgm:pt>
    <dgm:pt modelId="{325DCC16-0C5D-4A2A-81EF-7843B397909B}" type="parTrans" cxnId="{1A4D258A-9E4E-4C5F-9F15-89C49EA3A1D7}">
      <dgm:prSet/>
      <dgm:spPr/>
      <dgm:t>
        <a:bodyPr/>
        <a:lstStyle/>
        <a:p>
          <a:endParaRPr lang="pt-BR"/>
        </a:p>
      </dgm:t>
    </dgm:pt>
    <dgm:pt modelId="{A8F1D95C-B135-47E4-8589-FDE80309B820}" type="sibTrans" cxnId="{1A4D258A-9E4E-4C5F-9F15-89C49EA3A1D7}">
      <dgm:prSet/>
      <dgm:spPr/>
      <dgm:t>
        <a:bodyPr/>
        <a:lstStyle/>
        <a:p>
          <a:endParaRPr lang="pt-BR"/>
        </a:p>
      </dgm:t>
    </dgm:pt>
    <dgm:pt modelId="{9DC467EB-EF29-4527-9C3E-3A7993890848}">
      <dgm:prSet phldrT="[Tex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dirty="0"/>
            <a:t>Sincronização de Semáforos</a:t>
          </a:r>
        </a:p>
      </dgm:t>
    </dgm:pt>
    <dgm:pt modelId="{7D530C0D-840B-4DFD-9150-DEAF2F41842E}" type="parTrans" cxnId="{8DDE53C7-5F24-43EC-AF72-AFA6838A5DDF}">
      <dgm:prSet/>
      <dgm:spPr/>
      <dgm:t>
        <a:bodyPr/>
        <a:lstStyle/>
        <a:p>
          <a:endParaRPr lang="pt-BR"/>
        </a:p>
      </dgm:t>
    </dgm:pt>
    <dgm:pt modelId="{98E27F37-6F25-495D-AF5B-2EA8FE009D73}" type="sibTrans" cxnId="{8DDE53C7-5F24-43EC-AF72-AFA6838A5DDF}">
      <dgm:prSet/>
      <dgm:spPr/>
      <dgm:t>
        <a:bodyPr/>
        <a:lstStyle/>
        <a:p>
          <a:endParaRPr lang="pt-BR"/>
        </a:p>
      </dgm:t>
    </dgm:pt>
    <dgm:pt modelId="{1F5A0FFA-3069-4471-8B86-7428EC513883}" type="pres">
      <dgm:prSet presAssocID="{618E7069-6129-4453-A3F1-18E9A1DCC1FD}" presName="Name0" presStyleCnt="0">
        <dgm:presLayoutVars>
          <dgm:dir/>
          <dgm:resizeHandles val="exact"/>
        </dgm:presLayoutVars>
      </dgm:prSet>
      <dgm:spPr/>
    </dgm:pt>
    <dgm:pt modelId="{1ABE983A-0E84-44B5-B881-C6B8665FB334}" type="pres">
      <dgm:prSet presAssocID="{618E7069-6129-4453-A3F1-18E9A1DCC1FD}" presName="bkgdShp" presStyleLbl="alignAccFollowNode1" presStyleIdx="0" presStyleCnt="1"/>
      <dgm:spPr/>
    </dgm:pt>
    <dgm:pt modelId="{74EA16BA-FA73-4C8C-9C98-E467BE871D2D}" type="pres">
      <dgm:prSet presAssocID="{618E7069-6129-4453-A3F1-18E9A1DCC1FD}" presName="linComp" presStyleCnt="0"/>
      <dgm:spPr/>
    </dgm:pt>
    <dgm:pt modelId="{125E207C-EAC5-4138-8E73-4B3081A7A39D}" type="pres">
      <dgm:prSet presAssocID="{A8A89459-16CE-4958-B87A-BF7AAC225CEF}" presName="compNode" presStyleCnt="0"/>
      <dgm:spPr/>
    </dgm:pt>
    <dgm:pt modelId="{D7064957-6121-4C51-862B-4934EA678796}" type="pres">
      <dgm:prSet presAssocID="{A8A89459-16CE-4958-B87A-BF7AAC225CEF}" presName="node" presStyleLbl="node1" presStyleIdx="0" presStyleCnt="5">
        <dgm:presLayoutVars>
          <dgm:bulletEnabled val="1"/>
        </dgm:presLayoutVars>
      </dgm:prSet>
      <dgm:spPr/>
    </dgm:pt>
    <dgm:pt modelId="{C1F1069C-06A2-48A0-94EE-5ED243D3F3DC}" type="pres">
      <dgm:prSet presAssocID="{A8A89459-16CE-4958-B87A-BF7AAC225CEF}" presName="invisiNode" presStyleLbl="node1" presStyleIdx="0" presStyleCnt="5"/>
      <dgm:spPr/>
    </dgm:pt>
    <dgm:pt modelId="{02531748-28DC-4F7D-AB6E-98ABBF458BDE}" type="pres">
      <dgm:prSet presAssocID="{A8A89459-16CE-4958-B87A-BF7AAC225CEF}" presName="imagNode" presStyleLbl="fg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67F53994-3988-4A6C-B217-361A6557ADDD}" type="pres">
      <dgm:prSet presAssocID="{8531B276-4AB2-4D1A-998B-0302ACD258FA}" presName="sibTrans" presStyleLbl="sibTrans2D1" presStyleIdx="0" presStyleCnt="0"/>
      <dgm:spPr/>
    </dgm:pt>
    <dgm:pt modelId="{317C42E1-D6EE-48CE-A4D4-5F22F259EC3C}" type="pres">
      <dgm:prSet presAssocID="{CE2E6B43-D2DE-4821-9F4D-246EF80DB1D2}" presName="compNode" presStyleCnt="0"/>
      <dgm:spPr/>
    </dgm:pt>
    <dgm:pt modelId="{52AFDFF0-DBF0-45CA-B2D4-02C70B8E8328}" type="pres">
      <dgm:prSet presAssocID="{CE2E6B43-D2DE-4821-9F4D-246EF80DB1D2}" presName="node" presStyleLbl="node1" presStyleIdx="1" presStyleCnt="5">
        <dgm:presLayoutVars>
          <dgm:bulletEnabled val="1"/>
        </dgm:presLayoutVars>
      </dgm:prSet>
      <dgm:spPr/>
    </dgm:pt>
    <dgm:pt modelId="{23EA82B9-0DB5-459A-8B36-8A44C0FF983C}" type="pres">
      <dgm:prSet presAssocID="{CE2E6B43-D2DE-4821-9F4D-246EF80DB1D2}" presName="invisiNode" presStyleLbl="node1" presStyleIdx="1" presStyleCnt="5"/>
      <dgm:spPr/>
    </dgm:pt>
    <dgm:pt modelId="{AFABEB1C-A422-4FDB-B0B7-CBD223E17518}" type="pres">
      <dgm:prSet presAssocID="{CE2E6B43-D2DE-4821-9F4D-246EF80DB1D2}" presName="imagNode" presStyleLbl="fgImgPlace1" presStyleIdx="1" presStyleCnt="5"/>
      <dgm:spPr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2FEF499-EE58-4158-A33D-3474CFB1881C}" type="pres">
      <dgm:prSet presAssocID="{4C9FAEA1-9215-4257-9F31-90462CFCD757}" presName="sibTrans" presStyleLbl="sibTrans2D1" presStyleIdx="0" presStyleCnt="0"/>
      <dgm:spPr/>
    </dgm:pt>
    <dgm:pt modelId="{C9FA01B8-28F7-4B6C-94C6-3614D8D4C672}" type="pres">
      <dgm:prSet presAssocID="{EFBB02E1-C4A2-4994-8D61-9982D9D44162}" presName="compNode" presStyleCnt="0"/>
      <dgm:spPr/>
    </dgm:pt>
    <dgm:pt modelId="{39E45889-53C2-4B23-A245-E9B77157F684}" type="pres">
      <dgm:prSet presAssocID="{EFBB02E1-C4A2-4994-8D61-9982D9D44162}" presName="node" presStyleLbl="node1" presStyleIdx="2" presStyleCnt="5">
        <dgm:presLayoutVars>
          <dgm:bulletEnabled val="1"/>
        </dgm:presLayoutVars>
      </dgm:prSet>
      <dgm:spPr/>
    </dgm:pt>
    <dgm:pt modelId="{37411696-6935-4BCB-8836-B7FBFAA5E1D8}" type="pres">
      <dgm:prSet presAssocID="{EFBB02E1-C4A2-4994-8D61-9982D9D44162}" presName="invisiNode" presStyleLbl="node1" presStyleIdx="2" presStyleCnt="5"/>
      <dgm:spPr/>
    </dgm:pt>
    <dgm:pt modelId="{4384EC17-D9C7-48FA-BEBA-2524FD3A51A5}" type="pres">
      <dgm:prSet presAssocID="{EFBB02E1-C4A2-4994-8D61-9982D9D44162}" presName="imagNode" presStyleLbl="fgImgPlace1" presStyleIdx="2" presStyleCnt="5"/>
      <dgm:spPr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DF25BCEA-CC4E-4B56-B8AD-A3BF72070E90}" type="pres">
      <dgm:prSet presAssocID="{C0224D40-9345-4927-A0C9-7D7EE4CE22F2}" presName="sibTrans" presStyleLbl="sibTrans2D1" presStyleIdx="0" presStyleCnt="0"/>
      <dgm:spPr/>
    </dgm:pt>
    <dgm:pt modelId="{C82800D7-41F1-4584-A448-6689BD7039EF}" type="pres">
      <dgm:prSet presAssocID="{B5136129-6323-43EC-BC0A-8C4583DB1E34}" presName="compNode" presStyleCnt="0"/>
      <dgm:spPr/>
    </dgm:pt>
    <dgm:pt modelId="{2A10A076-E847-469D-A138-B5CD695FE4E7}" type="pres">
      <dgm:prSet presAssocID="{B5136129-6323-43EC-BC0A-8C4583DB1E34}" presName="node" presStyleLbl="node1" presStyleIdx="3" presStyleCnt="5">
        <dgm:presLayoutVars>
          <dgm:bulletEnabled val="1"/>
        </dgm:presLayoutVars>
      </dgm:prSet>
      <dgm:spPr/>
    </dgm:pt>
    <dgm:pt modelId="{74BC7B94-2474-48C4-AF51-EEAD42E7AAE5}" type="pres">
      <dgm:prSet presAssocID="{B5136129-6323-43EC-BC0A-8C4583DB1E34}" presName="invisiNode" presStyleLbl="node1" presStyleIdx="3" presStyleCnt="5"/>
      <dgm:spPr/>
    </dgm:pt>
    <dgm:pt modelId="{76F3DD19-1838-46DB-8A02-F7F8EE6A5569}" type="pres">
      <dgm:prSet presAssocID="{B5136129-6323-43EC-BC0A-8C4583DB1E34}" presName="imagNode" presStyleLbl="fgImgPlace1" presStyleIdx="3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C6BDEC36-DD9F-4C4B-8E92-C7878BCB0497}" type="pres">
      <dgm:prSet presAssocID="{A8F1D95C-B135-47E4-8589-FDE80309B820}" presName="sibTrans" presStyleLbl="sibTrans2D1" presStyleIdx="0" presStyleCnt="0"/>
      <dgm:spPr/>
    </dgm:pt>
    <dgm:pt modelId="{60A2DB7E-C824-4989-9D88-1BBF8549F883}" type="pres">
      <dgm:prSet presAssocID="{9DC467EB-EF29-4527-9C3E-3A7993890848}" presName="compNode" presStyleCnt="0"/>
      <dgm:spPr/>
    </dgm:pt>
    <dgm:pt modelId="{59218188-C53F-4964-932A-03405C9621B5}" type="pres">
      <dgm:prSet presAssocID="{9DC467EB-EF29-4527-9C3E-3A7993890848}" presName="node" presStyleLbl="node1" presStyleIdx="4" presStyleCnt="5">
        <dgm:presLayoutVars>
          <dgm:bulletEnabled val="1"/>
        </dgm:presLayoutVars>
      </dgm:prSet>
      <dgm:spPr/>
    </dgm:pt>
    <dgm:pt modelId="{7B9B3BA5-FF64-41ED-8A11-FB3F6BE4AB5B}" type="pres">
      <dgm:prSet presAssocID="{9DC467EB-EF29-4527-9C3E-3A7993890848}" presName="invisiNode" presStyleLbl="node1" presStyleIdx="4" presStyleCnt="5"/>
      <dgm:spPr/>
    </dgm:pt>
    <dgm:pt modelId="{BC43BD05-CFE3-4106-BAEB-63AEAC208703}" type="pres">
      <dgm:prSet presAssocID="{9DC467EB-EF29-4527-9C3E-3A7993890848}" presName="imagNode" presStyleLbl="fgImgPlace1" presStyleIdx="4" presStyleCnt="5"/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</dgm:ptLst>
  <dgm:cxnLst>
    <dgm:cxn modelId="{41A4F61C-8484-4E5B-AEA3-1073FE502F39}" type="presOf" srcId="{C0224D40-9345-4927-A0C9-7D7EE4CE22F2}" destId="{DF25BCEA-CC4E-4B56-B8AD-A3BF72070E90}" srcOrd="0" destOrd="0" presId="urn:microsoft.com/office/officeart/2005/8/layout/pList2"/>
    <dgm:cxn modelId="{CABA5A39-682C-4CE9-B676-7C71680C2126}" type="presOf" srcId="{B5136129-6323-43EC-BC0A-8C4583DB1E34}" destId="{2A10A076-E847-469D-A138-B5CD695FE4E7}" srcOrd="0" destOrd="0" presId="urn:microsoft.com/office/officeart/2005/8/layout/pList2"/>
    <dgm:cxn modelId="{C50C9E3D-4AD4-415F-9CD9-3CC4734C3119}" type="presOf" srcId="{EFBB02E1-C4A2-4994-8D61-9982D9D44162}" destId="{39E45889-53C2-4B23-A245-E9B77157F684}" srcOrd="0" destOrd="0" presId="urn:microsoft.com/office/officeart/2005/8/layout/pList2"/>
    <dgm:cxn modelId="{82ECB761-5E40-4B30-B122-DB6B614C0BA5}" type="presOf" srcId="{A8F1D95C-B135-47E4-8589-FDE80309B820}" destId="{C6BDEC36-DD9F-4C4B-8E92-C7878BCB0497}" srcOrd="0" destOrd="0" presId="urn:microsoft.com/office/officeart/2005/8/layout/pList2"/>
    <dgm:cxn modelId="{D7358289-9DA5-47F5-A174-A34ADE00615D}" type="presOf" srcId="{CE2E6B43-D2DE-4821-9F4D-246EF80DB1D2}" destId="{52AFDFF0-DBF0-45CA-B2D4-02C70B8E8328}" srcOrd="0" destOrd="0" presId="urn:microsoft.com/office/officeart/2005/8/layout/pList2"/>
    <dgm:cxn modelId="{1A4D258A-9E4E-4C5F-9F15-89C49EA3A1D7}" srcId="{618E7069-6129-4453-A3F1-18E9A1DCC1FD}" destId="{B5136129-6323-43EC-BC0A-8C4583DB1E34}" srcOrd="3" destOrd="0" parTransId="{325DCC16-0C5D-4A2A-81EF-7843B397909B}" sibTransId="{A8F1D95C-B135-47E4-8589-FDE80309B820}"/>
    <dgm:cxn modelId="{5843B092-9095-488D-A1DC-55FD5A2BD279}" srcId="{618E7069-6129-4453-A3F1-18E9A1DCC1FD}" destId="{EFBB02E1-C4A2-4994-8D61-9982D9D44162}" srcOrd="2" destOrd="0" parTransId="{A0710389-B294-4DA7-A8A0-96EBBC90E6E3}" sibTransId="{C0224D40-9345-4927-A0C9-7D7EE4CE22F2}"/>
    <dgm:cxn modelId="{58A3B29C-9AD2-433E-9E70-7487D4BB0969}" type="presOf" srcId="{4C9FAEA1-9215-4257-9F31-90462CFCD757}" destId="{62FEF499-EE58-4158-A33D-3474CFB1881C}" srcOrd="0" destOrd="0" presId="urn:microsoft.com/office/officeart/2005/8/layout/pList2"/>
    <dgm:cxn modelId="{6F4A96B8-C9DE-41B9-8878-F7BC71243F11}" srcId="{618E7069-6129-4453-A3F1-18E9A1DCC1FD}" destId="{A8A89459-16CE-4958-B87A-BF7AAC225CEF}" srcOrd="0" destOrd="0" parTransId="{F2426DF1-502E-4896-9F48-590C603BC61E}" sibTransId="{8531B276-4AB2-4D1A-998B-0302ACD258FA}"/>
    <dgm:cxn modelId="{9EA31CBD-55D9-41F6-9355-4A5002B5E50F}" type="presOf" srcId="{618E7069-6129-4453-A3F1-18E9A1DCC1FD}" destId="{1F5A0FFA-3069-4471-8B86-7428EC513883}" srcOrd="0" destOrd="0" presId="urn:microsoft.com/office/officeart/2005/8/layout/pList2"/>
    <dgm:cxn modelId="{8DDE53C7-5F24-43EC-AF72-AFA6838A5DDF}" srcId="{618E7069-6129-4453-A3F1-18E9A1DCC1FD}" destId="{9DC467EB-EF29-4527-9C3E-3A7993890848}" srcOrd="4" destOrd="0" parTransId="{7D530C0D-840B-4DFD-9150-DEAF2F41842E}" sibTransId="{98E27F37-6F25-495D-AF5B-2EA8FE009D73}"/>
    <dgm:cxn modelId="{3697E4D6-BC1A-4F63-95D6-93BB2D930585}" type="presOf" srcId="{A8A89459-16CE-4958-B87A-BF7AAC225CEF}" destId="{D7064957-6121-4C51-862B-4934EA678796}" srcOrd="0" destOrd="0" presId="urn:microsoft.com/office/officeart/2005/8/layout/pList2"/>
    <dgm:cxn modelId="{F88E10F2-B10D-45D5-AFDD-23F0B800136C}" type="presOf" srcId="{9DC467EB-EF29-4527-9C3E-3A7993890848}" destId="{59218188-C53F-4964-932A-03405C9621B5}" srcOrd="0" destOrd="0" presId="urn:microsoft.com/office/officeart/2005/8/layout/pList2"/>
    <dgm:cxn modelId="{04ED36F3-7BE7-4822-9AF5-AA751085531B}" srcId="{618E7069-6129-4453-A3F1-18E9A1DCC1FD}" destId="{CE2E6B43-D2DE-4821-9F4D-246EF80DB1D2}" srcOrd="1" destOrd="0" parTransId="{357D78D9-21AC-4A2E-BA64-28BAAC83D1E1}" sibTransId="{4C9FAEA1-9215-4257-9F31-90462CFCD757}"/>
    <dgm:cxn modelId="{31E324F4-AF14-4BF6-89F4-08F593025DD6}" type="presOf" srcId="{8531B276-4AB2-4D1A-998B-0302ACD258FA}" destId="{67F53994-3988-4A6C-B217-361A6557ADDD}" srcOrd="0" destOrd="0" presId="urn:microsoft.com/office/officeart/2005/8/layout/pList2"/>
    <dgm:cxn modelId="{DB30A288-B74B-47CB-80DF-79F31772672D}" type="presParOf" srcId="{1F5A0FFA-3069-4471-8B86-7428EC513883}" destId="{1ABE983A-0E84-44B5-B881-C6B8665FB334}" srcOrd="0" destOrd="0" presId="urn:microsoft.com/office/officeart/2005/8/layout/pList2"/>
    <dgm:cxn modelId="{0E62351A-8A58-4997-903E-FDB6976AA7E7}" type="presParOf" srcId="{1F5A0FFA-3069-4471-8B86-7428EC513883}" destId="{74EA16BA-FA73-4C8C-9C98-E467BE871D2D}" srcOrd="1" destOrd="0" presId="urn:microsoft.com/office/officeart/2005/8/layout/pList2"/>
    <dgm:cxn modelId="{294B63AC-EE91-4D19-97F5-B311B7E25741}" type="presParOf" srcId="{74EA16BA-FA73-4C8C-9C98-E467BE871D2D}" destId="{125E207C-EAC5-4138-8E73-4B3081A7A39D}" srcOrd="0" destOrd="0" presId="urn:microsoft.com/office/officeart/2005/8/layout/pList2"/>
    <dgm:cxn modelId="{27D8FA8C-BA15-4AB9-8E47-B1B9F4C67016}" type="presParOf" srcId="{125E207C-EAC5-4138-8E73-4B3081A7A39D}" destId="{D7064957-6121-4C51-862B-4934EA678796}" srcOrd="0" destOrd="0" presId="urn:microsoft.com/office/officeart/2005/8/layout/pList2"/>
    <dgm:cxn modelId="{1AD13DE3-3A60-44B1-8B28-BF1B0BED22B2}" type="presParOf" srcId="{125E207C-EAC5-4138-8E73-4B3081A7A39D}" destId="{C1F1069C-06A2-48A0-94EE-5ED243D3F3DC}" srcOrd="1" destOrd="0" presId="urn:microsoft.com/office/officeart/2005/8/layout/pList2"/>
    <dgm:cxn modelId="{39E04B65-131F-4678-AB02-FD4FE45D29A6}" type="presParOf" srcId="{125E207C-EAC5-4138-8E73-4B3081A7A39D}" destId="{02531748-28DC-4F7D-AB6E-98ABBF458BDE}" srcOrd="2" destOrd="0" presId="urn:microsoft.com/office/officeart/2005/8/layout/pList2"/>
    <dgm:cxn modelId="{1BFD50B0-E4CD-41B1-9ED5-DB959EB5E50B}" type="presParOf" srcId="{74EA16BA-FA73-4C8C-9C98-E467BE871D2D}" destId="{67F53994-3988-4A6C-B217-361A6557ADDD}" srcOrd="1" destOrd="0" presId="urn:microsoft.com/office/officeart/2005/8/layout/pList2"/>
    <dgm:cxn modelId="{17C0362F-2240-4DF1-A0D5-7801509B6B1F}" type="presParOf" srcId="{74EA16BA-FA73-4C8C-9C98-E467BE871D2D}" destId="{317C42E1-D6EE-48CE-A4D4-5F22F259EC3C}" srcOrd="2" destOrd="0" presId="urn:microsoft.com/office/officeart/2005/8/layout/pList2"/>
    <dgm:cxn modelId="{B5DA252D-D0FB-4B65-BEF8-1937524915D8}" type="presParOf" srcId="{317C42E1-D6EE-48CE-A4D4-5F22F259EC3C}" destId="{52AFDFF0-DBF0-45CA-B2D4-02C70B8E8328}" srcOrd="0" destOrd="0" presId="urn:microsoft.com/office/officeart/2005/8/layout/pList2"/>
    <dgm:cxn modelId="{99A2D2BF-1E17-42E0-8AED-E856A08200E2}" type="presParOf" srcId="{317C42E1-D6EE-48CE-A4D4-5F22F259EC3C}" destId="{23EA82B9-0DB5-459A-8B36-8A44C0FF983C}" srcOrd="1" destOrd="0" presId="urn:microsoft.com/office/officeart/2005/8/layout/pList2"/>
    <dgm:cxn modelId="{A4B93706-E2BD-4C93-9EE5-E5DED6D3195D}" type="presParOf" srcId="{317C42E1-D6EE-48CE-A4D4-5F22F259EC3C}" destId="{AFABEB1C-A422-4FDB-B0B7-CBD223E17518}" srcOrd="2" destOrd="0" presId="urn:microsoft.com/office/officeart/2005/8/layout/pList2"/>
    <dgm:cxn modelId="{51920053-DD3E-407A-B139-D046B24E54C8}" type="presParOf" srcId="{74EA16BA-FA73-4C8C-9C98-E467BE871D2D}" destId="{62FEF499-EE58-4158-A33D-3474CFB1881C}" srcOrd="3" destOrd="0" presId="urn:microsoft.com/office/officeart/2005/8/layout/pList2"/>
    <dgm:cxn modelId="{41C6A102-6377-40CC-9A1F-1B82D03D9F4C}" type="presParOf" srcId="{74EA16BA-FA73-4C8C-9C98-E467BE871D2D}" destId="{C9FA01B8-28F7-4B6C-94C6-3614D8D4C672}" srcOrd="4" destOrd="0" presId="urn:microsoft.com/office/officeart/2005/8/layout/pList2"/>
    <dgm:cxn modelId="{39D14167-9306-4C38-8AAC-E2687E04C5BF}" type="presParOf" srcId="{C9FA01B8-28F7-4B6C-94C6-3614D8D4C672}" destId="{39E45889-53C2-4B23-A245-E9B77157F684}" srcOrd="0" destOrd="0" presId="urn:microsoft.com/office/officeart/2005/8/layout/pList2"/>
    <dgm:cxn modelId="{EFF2154D-34ED-47E3-BF59-0E5D1012F8DA}" type="presParOf" srcId="{C9FA01B8-28F7-4B6C-94C6-3614D8D4C672}" destId="{37411696-6935-4BCB-8836-B7FBFAA5E1D8}" srcOrd="1" destOrd="0" presId="urn:microsoft.com/office/officeart/2005/8/layout/pList2"/>
    <dgm:cxn modelId="{2EA756D1-342B-4A1F-B1F4-A95C656D1595}" type="presParOf" srcId="{C9FA01B8-28F7-4B6C-94C6-3614D8D4C672}" destId="{4384EC17-D9C7-48FA-BEBA-2524FD3A51A5}" srcOrd="2" destOrd="0" presId="urn:microsoft.com/office/officeart/2005/8/layout/pList2"/>
    <dgm:cxn modelId="{5A1753E7-BF79-4EFD-97D0-CF347AF29335}" type="presParOf" srcId="{74EA16BA-FA73-4C8C-9C98-E467BE871D2D}" destId="{DF25BCEA-CC4E-4B56-B8AD-A3BF72070E90}" srcOrd="5" destOrd="0" presId="urn:microsoft.com/office/officeart/2005/8/layout/pList2"/>
    <dgm:cxn modelId="{844D1181-3A67-4218-8E99-E577BB330570}" type="presParOf" srcId="{74EA16BA-FA73-4C8C-9C98-E467BE871D2D}" destId="{C82800D7-41F1-4584-A448-6689BD7039EF}" srcOrd="6" destOrd="0" presId="urn:microsoft.com/office/officeart/2005/8/layout/pList2"/>
    <dgm:cxn modelId="{D3DCA4F8-28EE-49D5-B436-D2C0BCFF08E8}" type="presParOf" srcId="{C82800D7-41F1-4584-A448-6689BD7039EF}" destId="{2A10A076-E847-469D-A138-B5CD695FE4E7}" srcOrd="0" destOrd="0" presId="urn:microsoft.com/office/officeart/2005/8/layout/pList2"/>
    <dgm:cxn modelId="{A54625FE-030E-45A9-AD97-E501BA0EE91C}" type="presParOf" srcId="{C82800D7-41F1-4584-A448-6689BD7039EF}" destId="{74BC7B94-2474-48C4-AF51-EEAD42E7AAE5}" srcOrd="1" destOrd="0" presId="urn:microsoft.com/office/officeart/2005/8/layout/pList2"/>
    <dgm:cxn modelId="{44C13B54-799A-4BF1-8880-1515D68EB21F}" type="presParOf" srcId="{C82800D7-41F1-4584-A448-6689BD7039EF}" destId="{76F3DD19-1838-46DB-8A02-F7F8EE6A5569}" srcOrd="2" destOrd="0" presId="urn:microsoft.com/office/officeart/2005/8/layout/pList2"/>
    <dgm:cxn modelId="{D4A01863-B6C0-407F-A0A9-E36436B952CC}" type="presParOf" srcId="{74EA16BA-FA73-4C8C-9C98-E467BE871D2D}" destId="{C6BDEC36-DD9F-4C4B-8E92-C7878BCB0497}" srcOrd="7" destOrd="0" presId="urn:microsoft.com/office/officeart/2005/8/layout/pList2"/>
    <dgm:cxn modelId="{EBCD6149-3D66-4B11-94F7-334BB0B06D6F}" type="presParOf" srcId="{74EA16BA-FA73-4C8C-9C98-E467BE871D2D}" destId="{60A2DB7E-C824-4989-9D88-1BBF8549F883}" srcOrd="8" destOrd="0" presId="urn:microsoft.com/office/officeart/2005/8/layout/pList2"/>
    <dgm:cxn modelId="{1500E15C-5439-47DD-BFB9-67768AF51CC5}" type="presParOf" srcId="{60A2DB7E-C824-4989-9D88-1BBF8549F883}" destId="{59218188-C53F-4964-932A-03405C9621B5}" srcOrd="0" destOrd="0" presId="urn:microsoft.com/office/officeart/2005/8/layout/pList2"/>
    <dgm:cxn modelId="{54CA348C-114E-4390-9939-8947AF313A50}" type="presParOf" srcId="{60A2DB7E-C824-4989-9D88-1BBF8549F883}" destId="{7B9B3BA5-FF64-41ED-8A11-FB3F6BE4AB5B}" srcOrd="1" destOrd="0" presId="urn:microsoft.com/office/officeart/2005/8/layout/pList2"/>
    <dgm:cxn modelId="{40D5F01A-2FC7-495F-BFE4-F416FF8595D3}" type="presParOf" srcId="{60A2DB7E-C824-4989-9D88-1BBF8549F883}" destId="{BC43BD05-CFE3-4106-BAEB-63AEAC208703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CEBF40-C907-4B30-A84F-63E73D434E73}" type="doc">
      <dgm:prSet loTypeId="urn:microsoft.com/office/officeart/2008/layout/AscendingPictureAccentProcess" loCatId="process" qsTypeId="urn:microsoft.com/office/officeart/2005/8/quickstyle/simple5" qsCatId="simple" csTypeId="urn:microsoft.com/office/officeart/2005/8/colors/accent1_2" csCatId="accent1" phldr="1"/>
      <dgm:spPr/>
    </dgm:pt>
    <dgm:pt modelId="{B33B2A18-061F-40E8-8D7A-67EE217DE58F}">
      <dgm:prSet phldrT="[Tex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dirty="0"/>
            <a:t>C#</a:t>
          </a:r>
        </a:p>
      </dgm:t>
    </dgm:pt>
    <dgm:pt modelId="{A95177FE-4987-487C-B7FD-323C45EB1FCA}" type="parTrans" cxnId="{5527293C-AA32-4CE4-B76B-37EF995B2BA2}">
      <dgm:prSet/>
      <dgm:spPr/>
      <dgm:t>
        <a:bodyPr/>
        <a:lstStyle/>
        <a:p>
          <a:endParaRPr lang="pt-BR"/>
        </a:p>
      </dgm:t>
    </dgm:pt>
    <dgm:pt modelId="{DF7A8A6D-3B60-4A1D-B7DA-08741903CE82}" type="sibTrans" cxnId="{5527293C-AA32-4CE4-B76B-37EF995B2BA2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t-BR"/>
        </a:p>
      </dgm:t>
    </dgm:pt>
    <dgm:pt modelId="{5AFF8C5E-6C93-4CDF-A8C2-FE8BC0242B3E}">
      <dgm:prSet phldrT="[Tex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dirty="0"/>
            <a:t>C++</a:t>
          </a:r>
        </a:p>
      </dgm:t>
    </dgm:pt>
    <dgm:pt modelId="{B8F98D5F-73A3-401C-97BB-7AFD239E853A}" type="parTrans" cxnId="{CD60CA0C-19A8-42B0-9A84-353E8691404D}">
      <dgm:prSet/>
      <dgm:spPr/>
      <dgm:t>
        <a:bodyPr/>
        <a:lstStyle/>
        <a:p>
          <a:endParaRPr lang="pt-BR"/>
        </a:p>
      </dgm:t>
    </dgm:pt>
    <dgm:pt modelId="{3150CC12-F21A-4467-B75B-E8216D59D45B}" type="sibTrans" cxnId="{CD60CA0C-19A8-42B0-9A84-353E8691404D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t-BR"/>
        </a:p>
      </dgm:t>
    </dgm:pt>
    <dgm:pt modelId="{678B1F56-4B5D-44DF-9EF2-63A4F1C99878}">
      <dgm:prSet phldrT="[Tex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dirty="0"/>
            <a:t>Python</a:t>
          </a:r>
        </a:p>
      </dgm:t>
    </dgm:pt>
    <dgm:pt modelId="{1312ECF2-AD6E-4124-B66F-61B2CFDA383E}" type="parTrans" cxnId="{C5928176-B756-43F5-8082-75F0030B5A65}">
      <dgm:prSet/>
      <dgm:spPr/>
      <dgm:t>
        <a:bodyPr/>
        <a:lstStyle/>
        <a:p>
          <a:endParaRPr lang="pt-BR"/>
        </a:p>
      </dgm:t>
    </dgm:pt>
    <dgm:pt modelId="{7F2B5E5C-7F4A-43A2-AC2C-9463216F6AE2}" type="sibTrans" cxnId="{C5928176-B756-43F5-8082-75F0030B5A65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t-BR"/>
        </a:p>
      </dgm:t>
    </dgm:pt>
    <dgm:pt modelId="{555BDA4E-2C03-4EE6-BF5B-EF2FAFB07962}">
      <dgm:prSet phldrT="[Tex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dirty="0"/>
            <a:t>Java</a:t>
          </a:r>
        </a:p>
      </dgm:t>
    </dgm:pt>
    <dgm:pt modelId="{5590788F-8A34-4B38-9B1A-D2C2C9D62CB5}" type="parTrans" cxnId="{B51708BD-A530-4814-B472-B5D8D850D061}">
      <dgm:prSet/>
      <dgm:spPr/>
      <dgm:t>
        <a:bodyPr/>
        <a:lstStyle/>
        <a:p>
          <a:endParaRPr lang="pt-BR"/>
        </a:p>
      </dgm:t>
    </dgm:pt>
    <dgm:pt modelId="{3F7C6A8D-3333-4FAF-8C89-1DA17D4486A0}" type="sibTrans" cxnId="{B51708BD-A530-4814-B472-B5D8D850D061}">
      <dgm:prSet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t-BR"/>
        </a:p>
      </dgm:t>
    </dgm:pt>
    <dgm:pt modelId="{F47E6B50-6471-45BC-B7E5-3E78F3A1C17A}">
      <dgm:prSet phldrT="[Tex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pt-BR" dirty="0" err="1"/>
            <a:t>Javascript</a:t>
          </a:r>
          <a:endParaRPr lang="pt-BR" dirty="0"/>
        </a:p>
      </dgm:t>
    </dgm:pt>
    <dgm:pt modelId="{96DA0446-1555-4B55-BA2A-3C8A872637D1}" type="parTrans" cxnId="{843DC7AA-9167-4FD0-B303-27762713E238}">
      <dgm:prSet/>
      <dgm:spPr/>
      <dgm:t>
        <a:bodyPr/>
        <a:lstStyle/>
        <a:p>
          <a:endParaRPr lang="pt-BR"/>
        </a:p>
      </dgm:t>
    </dgm:pt>
    <dgm:pt modelId="{7B0FCA0F-8B70-4BB6-8BF7-12EA436B9AFF}" type="sibTrans" cxnId="{843DC7AA-9167-4FD0-B303-27762713E238}">
      <dgm:prSet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pt-BR"/>
        </a:p>
      </dgm:t>
    </dgm:pt>
    <dgm:pt modelId="{FA1BC2B4-071E-45DA-9412-015621DC743A}" type="pres">
      <dgm:prSet presAssocID="{E3CEBF40-C907-4B30-A84F-63E73D434E73}" presName="Name0" presStyleCnt="0">
        <dgm:presLayoutVars>
          <dgm:chMax val="7"/>
          <dgm:chPref val="7"/>
          <dgm:dir/>
        </dgm:presLayoutVars>
      </dgm:prSet>
      <dgm:spPr/>
    </dgm:pt>
    <dgm:pt modelId="{04F58A3B-4EDC-47D2-BBE4-646B1A4D4A06}" type="pres">
      <dgm:prSet presAssocID="{E3CEBF40-C907-4B30-A84F-63E73D434E73}" presName="dot1" presStyleLbl="alignNode1" presStyleIdx="0" presStyleCnt="15"/>
      <dgm:spPr/>
    </dgm:pt>
    <dgm:pt modelId="{37A0A1D5-8990-4BE5-ABC5-0CF02B99E8D2}" type="pres">
      <dgm:prSet presAssocID="{E3CEBF40-C907-4B30-A84F-63E73D434E73}" presName="dot2" presStyleLbl="alignNode1" presStyleIdx="1" presStyleCnt="15"/>
      <dgm:spPr/>
    </dgm:pt>
    <dgm:pt modelId="{2C30A8D2-B585-4C17-B9DF-726C30DA3F32}" type="pres">
      <dgm:prSet presAssocID="{E3CEBF40-C907-4B30-A84F-63E73D434E73}" presName="dot3" presStyleLbl="alignNode1" presStyleIdx="2" presStyleCnt="15"/>
      <dgm:spPr/>
    </dgm:pt>
    <dgm:pt modelId="{B8571B7D-DEA6-4333-9DF1-395F46105BA1}" type="pres">
      <dgm:prSet presAssocID="{E3CEBF40-C907-4B30-A84F-63E73D434E73}" presName="dot4" presStyleLbl="alignNode1" presStyleIdx="3" presStyleCnt="15"/>
      <dgm:spPr/>
    </dgm:pt>
    <dgm:pt modelId="{6AE15F86-703F-4455-8F83-19E1DFBB9676}" type="pres">
      <dgm:prSet presAssocID="{E3CEBF40-C907-4B30-A84F-63E73D434E73}" presName="dot5" presStyleLbl="alignNode1" presStyleIdx="4" presStyleCnt="15"/>
      <dgm:spPr/>
    </dgm:pt>
    <dgm:pt modelId="{A562583A-0012-47C0-84DD-E0370CA7D0C1}" type="pres">
      <dgm:prSet presAssocID="{E3CEBF40-C907-4B30-A84F-63E73D434E73}" presName="dot6" presStyleLbl="alignNode1" presStyleIdx="5" presStyleCnt="15"/>
      <dgm:spPr/>
    </dgm:pt>
    <dgm:pt modelId="{5038478A-70B4-432A-852E-2591A7EE6318}" type="pres">
      <dgm:prSet presAssocID="{E3CEBF40-C907-4B30-A84F-63E73D434E73}" presName="dot7" presStyleLbl="alignNode1" presStyleIdx="6" presStyleCnt="15"/>
      <dgm:spPr/>
    </dgm:pt>
    <dgm:pt modelId="{80598D84-02DC-47AF-9DCB-0E742316CE9A}" type="pres">
      <dgm:prSet presAssocID="{E3CEBF40-C907-4B30-A84F-63E73D434E73}" presName="dot8" presStyleLbl="alignNode1" presStyleIdx="7" presStyleCnt="15"/>
      <dgm:spPr/>
    </dgm:pt>
    <dgm:pt modelId="{041DF54B-50BC-4133-88AB-AACB2C1BFED8}" type="pres">
      <dgm:prSet presAssocID="{E3CEBF40-C907-4B30-A84F-63E73D434E73}" presName="dotArrow1" presStyleLbl="alignNode1" presStyleIdx="8" presStyleCnt="15"/>
      <dgm:spPr/>
    </dgm:pt>
    <dgm:pt modelId="{D5CCD01F-5729-475C-B534-397126A72AA2}" type="pres">
      <dgm:prSet presAssocID="{E3CEBF40-C907-4B30-A84F-63E73D434E73}" presName="dotArrow2" presStyleLbl="alignNode1" presStyleIdx="9" presStyleCnt="15"/>
      <dgm:spPr/>
    </dgm:pt>
    <dgm:pt modelId="{D8D64511-F249-4368-8D0A-161C5FC01A32}" type="pres">
      <dgm:prSet presAssocID="{E3CEBF40-C907-4B30-A84F-63E73D434E73}" presName="dotArrow3" presStyleLbl="alignNode1" presStyleIdx="10" presStyleCnt="15"/>
      <dgm:spPr/>
    </dgm:pt>
    <dgm:pt modelId="{56199A6D-B64F-4C84-BD79-CDB1C84835C3}" type="pres">
      <dgm:prSet presAssocID="{E3CEBF40-C907-4B30-A84F-63E73D434E73}" presName="dotArrow4" presStyleLbl="alignNode1" presStyleIdx="11" presStyleCnt="15"/>
      <dgm:spPr/>
    </dgm:pt>
    <dgm:pt modelId="{1F2FCE52-FC33-4CD6-B4F9-EE1C5B7061F6}" type="pres">
      <dgm:prSet presAssocID="{E3CEBF40-C907-4B30-A84F-63E73D434E73}" presName="dotArrow5" presStyleLbl="alignNode1" presStyleIdx="12" presStyleCnt="15"/>
      <dgm:spPr/>
    </dgm:pt>
    <dgm:pt modelId="{CCAC7413-5B61-4F67-AA53-D0D26B78D3BA}" type="pres">
      <dgm:prSet presAssocID="{E3CEBF40-C907-4B30-A84F-63E73D434E73}" presName="dotArrow6" presStyleLbl="alignNode1" presStyleIdx="13" presStyleCnt="15"/>
      <dgm:spPr/>
    </dgm:pt>
    <dgm:pt modelId="{BCD7DC54-5048-459B-9B83-A837F9BACC97}" type="pres">
      <dgm:prSet presAssocID="{E3CEBF40-C907-4B30-A84F-63E73D434E73}" presName="dotArrow7" presStyleLbl="alignNode1" presStyleIdx="14" presStyleCnt="15"/>
      <dgm:spPr/>
    </dgm:pt>
    <dgm:pt modelId="{34C7DC88-EE37-429D-B904-63E616A70E4F}" type="pres">
      <dgm:prSet presAssocID="{5AFF8C5E-6C93-4CDF-A8C2-FE8BC0242B3E}" presName="parTx1" presStyleLbl="node1" presStyleIdx="0" presStyleCnt="5"/>
      <dgm:spPr/>
    </dgm:pt>
    <dgm:pt modelId="{8037EE42-9385-4BEA-8181-ACEDC9C73A43}" type="pres">
      <dgm:prSet presAssocID="{3150CC12-F21A-4467-B75B-E8216D59D45B}" presName="picture1" presStyleCnt="0"/>
      <dgm:spPr/>
    </dgm:pt>
    <dgm:pt modelId="{84445AC6-324B-4387-98E2-F26202F8364E}" type="pres">
      <dgm:prSet presAssocID="{3150CC12-F21A-4467-B75B-E8216D59D45B}" presName="imageRepeatNode" presStyleLbl="fgImgPlace1" presStyleIdx="0" presStyleCnt="5"/>
      <dgm:spPr/>
    </dgm:pt>
    <dgm:pt modelId="{6102941D-57DC-477D-9F87-6BD98824EB17}" type="pres">
      <dgm:prSet presAssocID="{B33B2A18-061F-40E8-8D7A-67EE217DE58F}" presName="parTx2" presStyleLbl="node1" presStyleIdx="1" presStyleCnt="5"/>
      <dgm:spPr/>
    </dgm:pt>
    <dgm:pt modelId="{F50A2138-7A4A-425C-A025-194E19B4DF1B}" type="pres">
      <dgm:prSet presAssocID="{DF7A8A6D-3B60-4A1D-B7DA-08741903CE82}" presName="picture2" presStyleCnt="0"/>
      <dgm:spPr/>
    </dgm:pt>
    <dgm:pt modelId="{D1B37701-A7C5-4CF2-9660-AAD559F3C319}" type="pres">
      <dgm:prSet presAssocID="{DF7A8A6D-3B60-4A1D-B7DA-08741903CE82}" presName="imageRepeatNode" presStyleLbl="fgImgPlace1" presStyleIdx="1" presStyleCnt="5"/>
      <dgm:spPr/>
    </dgm:pt>
    <dgm:pt modelId="{59F49405-7966-49B2-AFF9-E592473500DE}" type="pres">
      <dgm:prSet presAssocID="{555BDA4E-2C03-4EE6-BF5B-EF2FAFB07962}" presName="parTx3" presStyleLbl="node1" presStyleIdx="2" presStyleCnt="5"/>
      <dgm:spPr/>
    </dgm:pt>
    <dgm:pt modelId="{83FD0150-3D84-456F-8F9A-7276623C938D}" type="pres">
      <dgm:prSet presAssocID="{3F7C6A8D-3333-4FAF-8C89-1DA17D4486A0}" presName="picture3" presStyleCnt="0"/>
      <dgm:spPr/>
    </dgm:pt>
    <dgm:pt modelId="{6BF3AEB9-DEBD-4487-8B34-57255D55EA3E}" type="pres">
      <dgm:prSet presAssocID="{3F7C6A8D-3333-4FAF-8C89-1DA17D4486A0}" presName="imageRepeatNode" presStyleLbl="fgImgPlace1" presStyleIdx="2" presStyleCnt="5"/>
      <dgm:spPr/>
    </dgm:pt>
    <dgm:pt modelId="{8B080986-6F39-4771-B916-5C0EF314B325}" type="pres">
      <dgm:prSet presAssocID="{678B1F56-4B5D-44DF-9EF2-63A4F1C99878}" presName="parTx4" presStyleLbl="node1" presStyleIdx="3" presStyleCnt="5"/>
      <dgm:spPr/>
    </dgm:pt>
    <dgm:pt modelId="{BC8240F0-BF34-4F1C-AFD3-60ACD5140A09}" type="pres">
      <dgm:prSet presAssocID="{7F2B5E5C-7F4A-43A2-AC2C-9463216F6AE2}" presName="picture4" presStyleCnt="0"/>
      <dgm:spPr/>
    </dgm:pt>
    <dgm:pt modelId="{067471C3-1447-4489-927F-6D80F4A051A7}" type="pres">
      <dgm:prSet presAssocID="{7F2B5E5C-7F4A-43A2-AC2C-9463216F6AE2}" presName="imageRepeatNode" presStyleLbl="fgImgPlace1" presStyleIdx="3" presStyleCnt="5"/>
      <dgm:spPr/>
    </dgm:pt>
    <dgm:pt modelId="{14B8E185-6769-4951-BD32-10FAEA1A7741}" type="pres">
      <dgm:prSet presAssocID="{F47E6B50-6471-45BC-B7E5-3E78F3A1C17A}" presName="parTx5" presStyleLbl="node1" presStyleIdx="4" presStyleCnt="5"/>
      <dgm:spPr/>
    </dgm:pt>
    <dgm:pt modelId="{096EB8C7-0399-4ABD-97E4-15D351DBE0A9}" type="pres">
      <dgm:prSet presAssocID="{7B0FCA0F-8B70-4BB6-8BF7-12EA436B9AFF}" presName="picture5" presStyleCnt="0"/>
      <dgm:spPr/>
    </dgm:pt>
    <dgm:pt modelId="{ACAD641B-C765-4495-8B08-710EBAAFF2B3}" type="pres">
      <dgm:prSet presAssocID="{7B0FCA0F-8B70-4BB6-8BF7-12EA436B9AFF}" presName="imageRepeatNode" presStyleLbl="fgImgPlace1" presStyleIdx="4" presStyleCnt="5"/>
      <dgm:spPr/>
    </dgm:pt>
  </dgm:ptLst>
  <dgm:cxnLst>
    <dgm:cxn modelId="{CD60CA0C-19A8-42B0-9A84-353E8691404D}" srcId="{E3CEBF40-C907-4B30-A84F-63E73D434E73}" destId="{5AFF8C5E-6C93-4CDF-A8C2-FE8BC0242B3E}" srcOrd="0" destOrd="0" parTransId="{B8F98D5F-73A3-401C-97BB-7AFD239E853A}" sibTransId="{3150CC12-F21A-4467-B75B-E8216D59D45B}"/>
    <dgm:cxn modelId="{BDB71E1A-CEAF-4EB9-8F96-3E2B00B47D4D}" type="presOf" srcId="{3150CC12-F21A-4467-B75B-E8216D59D45B}" destId="{84445AC6-324B-4387-98E2-F26202F8364E}" srcOrd="0" destOrd="0" presId="urn:microsoft.com/office/officeart/2008/layout/AscendingPictureAccentProcess"/>
    <dgm:cxn modelId="{5E7EDD23-2900-47F3-9A11-54AA21C1806B}" type="presOf" srcId="{5AFF8C5E-6C93-4CDF-A8C2-FE8BC0242B3E}" destId="{34C7DC88-EE37-429D-B904-63E616A70E4F}" srcOrd="0" destOrd="0" presId="urn:microsoft.com/office/officeart/2008/layout/AscendingPictureAccentProcess"/>
    <dgm:cxn modelId="{428F2C2F-4786-4177-8A48-93ACD23E2E51}" type="presOf" srcId="{7B0FCA0F-8B70-4BB6-8BF7-12EA436B9AFF}" destId="{ACAD641B-C765-4495-8B08-710EBAAFF2B3}" srcOrd="0" destOrd="0" presId="urn:microsoft.com/office/officeart/2008/layout/AscendingPictureAccentProcess"/>
    <dgm:cxn modelId="{5527293C-AA32-4CE4-B76B-37EF995B2BA2}" srcId="{E3CEBF40-C907-4B30-A84F-63E73D434E73}" destId="{B33B2A18-061F-40E8-8D7A-67EE217DE58F}" srcOrd="1" destOrd="0" parTransId="{A95177FE-4987-487C-B7FD-323C45EB1FCA}" sibTransId="{DF7A8A6D-3B60-4A1D-B7DA-08741903CE82}"/>
    <dgm:cxn modelId="{7E13034F-4BA5-429A-B1D1-9EE0ADCD3912}" type="presOf" srcId="{DF7A8A6D-3B60-4A1D-B7DA-08741903CE82}" destId="{D1B37701-A7C5-4CF2-9660-AAD559F3C319}" srcOrd="0" destOrd="0" presId="urn:microsoft.com/office/officeart/2008/layout/AscendingPictureAccentProcess"/>
    <dgm:cxn modelId="{F07F8E70-6FBA-476E-AD69-077FC19E4795}" type="presOf" srcId="{7F2B5E5C-7F4A-43A2-AC2C-9463216F6AE2}" destId="{067471C3-1447-4489-927F-6D80F4A051A7}" srcOrd="0" destOrd="0" presId="urn:microsoft.com/office/officeart/2008/layout/AscendingPictureAccentProcess"/>
    <dgm:cxn modelId="{C5928176-B756-43F5-8082-75F0030B5A65}" srcId="{E3CEBF40-C907-4B30-A84F-63E73D434E73}" destId="{678B1F56-4B5D-44DF-9EF2-63A4F1C99878}" srcOrd="3" destOrd="0" parTransId="{1312ECF2-AD6E-4124-B66F-61B2CFDA383E}" sibTransId="{7F2B5E5C-7F4A-43A2-AC2C-9463216F6AE2}"/>
    <dgm:cxn modelId="{D8F38C94-9415-48A2-B8A4-C32FD0240160}" type="presOf" srcId="{F47E6B50-6471-45BC-B7E5-3E78F3A1C17A}" destId="{14B8E185-6769-4951-BD32-10FAEA1A7741}" srcOrd="0" destOrd="0" presId="urn:microsoft.com/office/officeart/2008/layout/AscendingPictureAccentProcess"/>
    <dgm:cxn modelId="{843DC7AA-9167-4FD0-B303-27762713E238}" srcId="{E3CEBF40-C907-4B30-A84F-63E73D434E73}" destId="{F47E6B50-6471-45BC-B7E5-3E78F3A1C17A}" srcOrd="4" destOrd="0" parTransId="{96DA0446-1555-4B55-BA2A-3C8A872637D1}" sibTransId="{7B0FCA0F-8B70-4BB6-8BF7-12EA436B9AFF}"/>
    <dgm:cxn modelId="{C020F7AE-827B-4CE6-9300-BE6BCB8381B5}" type="presOf" srcId="{E3CEBF40-C907-4B30-A84F-63E73D434E73}" destId="{FA1BC2B4-071E-45DA-9412-015621DC743A}" srcOrd="0" destOrd="0" presId="urn:microsoft.com/office/officeart/2008/layout/AscendingPictureAccentProcess"/>
    <dgm:cxn modelId="{BE2A47B3-ADC1-4486-9863-7C11F160FA28}" type="presOf" srcId="{B33B2A18-061F-40E8-8D7A-67EE217DE58F}" destId="{6102941D-57DC-477D-9F87-6BD98824EB17}" srcOrd="0" destOrd="0" presId="urn:microsoft.com/office/officeart/2008/layout/AscendingPictureAccentProcess"/>
    <dgm:cxn modelId="{B51708BD-A530-4814-B472-B5D8D850D061}" srcId="{E3CEBF40-C907-4B30-A84F-63E73D434E73}" destId="{555BDA4E-2C03-4EE6-BF5B-EF2FAFB07962}" srcOrd="2" destOrd="0" parTransId="{5590788F-8A34-4B38-9B1A-D2C2C9D62CB5}" sibTransId="{3F7C6A8D-3333-4FAF-8C89-1DA17D4486A0}"/>
    <dgm:cxn modelId="{402041F3-9918-4CA6-8CD8-18432BFB2D39}" type="presOf" srcId="{3F7C6A8D-3333-4FAF-8C89-1DA17D4486A0}" destId="{6BF3AEB9-DEBD-4487-8B34-57255D55EA3E}" srcOrd="0" destOrd="0" presId="urn:microsoft.com/office/officeart/2008/layout/AscendingPictureAccentProcess"/>
    <dgm:cxn modelId="{B46703F4-6076-474D-9A6F-CB2E28B35083}" type="presOf" srcId="{555BDA4E-2C03-4EE6-BF5B-EF2FAFB07962}" destId="{59F49405-7966-49B2-AFF9-E592473500DE}" srcOrd="0" destOrd="0" presId="urn:microsoft.com/office/officeart/2008/layout/AscendingPictureAccentProcess"/>
    <dgm:cxn modelId="{5A2163F5-AFF9-4A47-864F-D6341213E7FC}" type="presOf" srcId="{678B1F56-4B5D-44DF-9EF2-63A4F1C99878}" destId="{8B080986-6F39-4771-B916-5C0EF314B325}" srcOrd="0" destOrd="0" presId="urn:microsoft.com/office/officeart/2008/layout/AscendingPictureAccentProcess"/>
    <dgm:cxn modelId="{8F4E7CAF-62CA-4C27-8424-9C1FFB826F37}" type="presParOf" srcId="{FA1BC2B4-071E-45DA-9412-015621DC743A}" destId="{04F58A3B-4EDC-47D2-BBE4-646B1A4D4A06}" srcOrd="0" destOrd="0" presId="urn:microsoft.com/office/officeart/2008/layout/AscendingPictureAccentProcess"/>
    <dgm:cxn modelId="{42B7FC9B-0DB7-41C8-ADD3-A76F02720F03}" type="presParOf" srcId="{FA1BC2B4-071E-45DA-9412-015621DC743A}" destId="{37A0A1D5-8990-4BE5-ABC5-0CF02B99E8D2}" srcOrd="1" destOrd="0" presId="urn:microsoft.com/office/officeart/2008/layout/AscendingPictureAccentProcess"/>
    <dgm:cxn modelId="{1F7F0099-515E-444D-83B0-CC0CB4A4B36B}" type="presParOf" srcId="{FA1BC2B4-071E-45DA-9412-015621DC743A}" destId="{2C30A8D2-B585-4C17-B9DF-726C30DA3F32}" srcOrd="2" destOrd="0" presId="urn:microsoft.com/office/officeart/2008/layout/AscendingPictureAccentProcess"/>
    <dgm:cxn modelId="{B134FE8B-A3C8-4303-80A2-856E6CF87C6C}" type="presParOf" srcId="{FA1BC2B4-071E-45DA-9412-015621DC743A}" destId="{B8571B7D-DEA6-4333-9DF1-395F46105BA1}" srcOrd="3" destOrd="0" presId="urn:microsoft.com/office/officeart/2008/layout/AscendingPictureAccentProcess"/>
    <dgm:cxn modelId="{76A11B09-6F71-46E2-8411-552996BDB0E0}" type="presParOf" srcId="{FA1BC2B4-071E-45DA-9412-015621DC743A}" destId="{6AE15F86-703F-4455-8F83-19E1DFBB9676}" srcOrd="4" destOrd="0" presId="urn:microsoft.com/office/officeart/2008/layout/AscendingPictureAccentProcess"/>
    <dgm:cxn modelId="{0CD0F04A-596A-4235-8F2B-596A3F16E133}" type="presParOf" srcId="{FA1BC2B4-071E-45DA-9412-015621DC743A}" destId="{A562583A-0012-47C0-84DD-E0370CA7D0C1}" srcOrd="5" destOrd="0" presId="urn:microsoft.com/office/officeart/2008/layout/AscendingPictureAccentProcess"/>
    <dgm:cxn modelId="{735100AA-398E-4F5B-A10C-530660EBAFC5}" type="presParOf" srcId="{FA1BC2B4-071E-45DA-9412-015621DC743A}" destId="{5038478A-70B4-432A-852E-2591A7EE6318}" srcOrd="6" destOrd="0" presId="urn:microsoft.com/office/officeart/2008/layout/AscendingPictureAccentProcess"/>
    <dgm:cxn modelId="{C6AE5712-A641-46F6-90C4-8A9CB0953412}" type="presParOf" srcId="{FA1BC2B4-071E-45DA-9412-015621DC743A}" destId="{80598D84-02DC-47AF-9DCB-0E742316CE9A}" srcOrd="7" destOrd="0" presId="urn:microsoft.com/office/officeart/2008/layout/AscendingPictureAccentProcess"/>
    <dgm:cxn modelId="{E47737F6-915E-4BBC-9557-3B4E3B16A828}" type="presParOf" srcId="{FA1BC2B4-071E-45DA-9412-015621DC743A}" destId="{041DF54B-50BC-4133-88AB-AACB2C1BFED8}" srcOrd="8" destOrd="0" presId="urn:microsoft.com/office/officeart/2008/layout/AscendingPictureAccentProcess"/>
    <dgm:cxn modelId="{8DDCDF70-D96E-4C95-83EC-91BBFED8549B}" type="presParOf" srcId="{FA1BC2B4-071E-45DA-9412-015621DC743A}" destId="{D5CCD01F-5729-475C-B534-397126A72AA2}" srcOrd="9" destOrd="0" presId="urn:microsoft.com/office/officeart/2008/layout/AscendingPictureAccentProcess"/>
    <dgm:cxn modelId="{2526BFB1-C2A8-4B86-B6E3-E251D2E03DCD}" type="presParOf" srcId="{FA1BC2B4-071E-45DA-9412-015621DC743A}" destId="{D8D64511-F249-4368-8D0A-161C5FC01A32}" srcOrd="10" destOrd="0" presId="urn:microsoft.com/office/officeart/2008/layout/AscendingPictureAccentProcess"/>
    <dgm:cxn modelId="{49661084-17CB-4F35-885D-92316E2F3BD1}" type="presParOf" srcId="{FA1BC2B4-071E-45DA-9412-015621DC743A}" destId="{56199A6D-B64F-4C84-BD79-CDB1C84835C3}" srcOrd="11" destOrd="0" presId="urn:microsoft.com/office/officeart/2008/layout/AscendingPictureAccentProcess"/>
    <dgm:cxn modelId="{41475A53-1AC5-4BEF-AB02-AF494087ADBC}" type="presParOf" srcId="{FA1BC2B4-071E-45DA-9412-015621DC743A}" destId="{1F2FCE52-FC33-4CD6-B4F9-EE1C5B7061F6}" srcOrd="12" destOrd="0" presId="urn:microsoft.com/office/officeart/2008/layout/AscendingPictureAccentProcess"/>
    <dgm:cxn modelId="{41094808-A260-47FC-A24D-DA92ECA46280}" type="presParOf" srcId="{FA1BC2B4-071E-45DA-9412-015621DC743A}" destId="{CCAC7413-5B61-4F67-AA53-D0D26B78D3BA}" srcOrd="13" destOrd="0" presId="urn:microsoft.com/office/officeart/2008/layout/AscendingPictureAccentProcess"/>
    <dgm:cxn modelId="{80447A79-E0F9-45F4-A568-232DFC75C767}" type="presParOf" srcId="{FA1BC2B4-071E-45DA-9412-015621DC743A}" destId="{BCD7DC54-5048-459B-9B83-A837F9BACC97}" srcOrd="14" destOrd="0" presId="urn:microsoft.com/office/officeart/2008/layout/AscendingPictureAccentProcess"/>
    <dgm:cxn modelId="{84E039F2-A754-49AF-8FCC-3CF94A932028}" type="presParOf" srcId="{FA1BC2B4-071E-45DA-9412-015621DC743A}" destId="{34C7DC88-EE37-429D-B904-63E616A70E4F}" srcOrd="15" destOrd="0" presId="urn:microsoft.com/office/officeart/2008/layout/AscendingPictureAccentProcess"/>
    <dgm:cxn modelId="{0A22F91F-86A1-4C60-8AB7-A5085F0229D2}" type="presParOf" srcId="{FA1BC2B4-071E-45DA-9412-015621DC743A}" destId="{8037EE42-9385-4BEA-8181-ACEDC9C73A43}" srcOrd="16" destOrd="0" presId="urn:microsoft.com/office/officeart/2008/layout/AscendingPictureAccentProcess"/>
    <dgm:cxn modelId="{5E29FA70-55A3-4928-94AE-00D26E08BCD6}" type="presParOf" srcId="{8037EE42-9385-4BEA-8181-ACEDC9C73A43}" destId="{84445AC6-324B-4387-98E2-F26202F8364E}" srcOrd="0" destOrd="0" presId="urn:microsoft.com/office/officeart/2008/layout/AscendingPictureAccentProcess"/>
    <dgm:cxn modelId="{44C22648-E972-4C06-A8FF-A0BE814F6E4C}" type="presParOf" srcId="{FA1BC2B4-071E-45DA-9412-015621DC743A}" destId="{6102941D-57DC-477D-9F87-6BD98824EB17}" srcOrd="17" destOrd="0" presId="urn:microsoft.com/office/officeart/2008/layout/AscendingPictureAccentProcess"/>
    <dgm:cxn modelId="{20DC02BB-0081-464F-93AD-CE54C34F9496}" type="presParOf" srcId="{FA1BC2B4-071E-45DA-9412-015621DC743A}" destId="{F50A2138-7A4A-425C-A025-194E19B4DF1B}" srcOrd="18" destOrd="0" presId="urn:microsoft.com/office/officeart/2008/layout/AscendingPictureAccentProcess"/>
    <dgm:cxn modelId="{3584E7F5-C161-498E-B864-736BAE646DA9}" type="presParOf" srcId="{F50A2138-7A4A-425C-A025-194E19B4DF1B}" destId="{D1B37701-A7C5-4CF2-9660-AAD559F3C319}" srcOrd="0" destOrd="0" presId="urn:microsoft.com/office/officeart/2008/layout/AscendingPictureAccentProcess"/>
    <dgm:cxn modelId="{C77AB9F6-22DC-4A96-97CD-31DD53941007}" type="presParOf" srcId="{FA1BC2B4-071E-45DA-9412-015621DC743A}" destId="{59F49405-7966-49B2-AFF9-E592473500DE}" srcOrd="19" destOrd="0" presId="urn:microsoft.com/office/officeart/2008/layout/AscendingPictureAccentProcess"/>
    <dgm:cxn modelId="{47AC9B7D-8394-45F3-8EFC-E55AE2112F6F}" type="presParOf" srcId="{FA1BC2B4-071E-45DA-9412-015621DC743A}" destId="{83FD0150-3D84-456F-8F9A-7276623C938D}" srcOrd="20" destOrd="0" presId="urn:microsoft.com/office/officeart/2008/layout/AscendingPictureAccentProcess"/>
    <dgm:cxn modelId="{D5CE3611-4C26-4343-99A9-E1307688C764}" type="presParOf" srcId="{83FD0150-3D84-456F-8F9A-7276623C938D}" destId="{6BF3AEB9-DEBD-4487-8B34-57255D55EA3E}" srcOrd="0" destOrd="0" presId="urn:microsoft.com/office/officeart/2008/layout/AscendingPictureAccentProcess"/>
    <dgm:cxn modelId="{D96AD3EF-AD90-4A47-A3BC-659CBB7C0B16}" type="presParOf" srcId="{FA1BC2B4-071E-45DA-9412-015621DC743A}" destId="{8B080986-6F39-4771-B916-5C0EF314B325}" srcOrd="21" destOrd="0" presId="urn:microsoft.com/office/officeart/2008/layout/AscendingPictureAccentProcess"/>
    <dgm:cxn modelId="{9B34ACE2-D510-4F2E-ABAB-0C6D476B7270}" type="presParOf" srcId="{FA1BC2B4-071E-45DA-9412-015621DC743A}" destId="{BC8240F0-BF34-4F1C-AFD3-60ACD5140A09}" srcOrd="22" destOrd="0" presId="urn:microsoft.com/office/officeart/2008/layout/AscendingPictureAccentProcess"/>
    <dgm:cxn modelId="{27BC1F95-AFC0-4E67-B080-6F20E55E2742}" type="presParOf" srcId="{BC8240F0-BF34-4F1C-AFD3-60ACD5140A09}" destId="{067471C3-1447-4489-927F-6D80F4A051A7}" srcOrd="0" destOrd="0" presId="urn:microsoft.com/office/officeart/2008/layout/AscendingPictureAccentProcess"/>
    <dgm:cxn modelId="{7349FC3D-3932-44B2-8D9D-C2A1E16C00D5}" type="presParOf" srcId="{FA1BC2B4-071E-45DA-9412-015621DC743A}" destId="{14B8E185-6769-4951-BD32-10FAEA1A7741}" srcOrd="23" destOrd="0" presId="urn:microsoft.com/office/officeart/2008/layout/AscendingPictureAccentProcess"/>
    <dgm:cxn modelId="{548C0E24-C4B9-4EA2-BF4F-56859F00130F}" type="presParOf" srcId="{FA1BC2B4-071E-45DA-9412-015621DC743A}" destId="{096EB8C7-0399-4ABD-97E4-15D351DBE0A9}" srcOrd="24" destOrd="0" presId="urn:microsoft.com/office/officeart/2008/layout/AscendingPictureAccentProcess"/>
    <dgm:cxn modelId="{6E5340EF-247A-45EF-81DE-D95E8DBBDF0E}" type="presParOf" srcId="{096EB8C7-0399-4ABD-97E4-15D351DBE0A9}" destId="{ACAD641B-C765-4495-8B08-710EBAAFF2B3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BE983A-0E84-44B5-B881-C6B8665FB334}">
      <dsp:nvSpPr>
        <dsp:cNvPr id="0" name=""/>
        <dsp:cNvSpPr/>
      </dsp:nvSpPr>
      <dsp:spPr>
        <a:xfrm>
          <a:off x="0" y="0"/>
          <a:ext cx="9793088" cy="1458162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531748-28DC-4F7D-AB6E-98ABBF458BDE}">
      <dsp:nvSpPr>
        <dsp:cNvPr id="0" name=""/>
        <dsp:cNvSpPr/>
      </dsp:nvSpPr>
      <dsp:spPr>
        <a:xfrm>
          <a:off x="296939" y="194421"/>
          <a:ext cx="1703557" cy="106931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064957-6121-4C51-862B-4934EA678796}">
      <dsp:nvSpPr>
        <dsp:cNvPr id="0" name=""/>
        <dsp:cNvSpPr/>
      </dsp:nvSpPr>
      <dsp:spPr>
        <a:xfrm rot="10800000">
          <a:off x="296939" y="1458162"/>
          <a:ext cx="1703557" cy="1782198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Previsão do Tempo</a:t>
          </a:r>
        </a:p>
      </dsp:txBody>
      <dsp:txXfrm rot="10800000">
        <a:off x="349329" y="1458162"/>
        <a:ext cx="1598777" cy="1729808"/>
      </dsp:txXfrm>
    </dsp:sp>
    <dsp:sp modelId="{AFABEB1C-A422-4FDB-B0B7-CBD223E17518}">
      <dsp:nvSpPr>
        <dsp:cNvPr id="0" name=""/>
        <dsp:cNvSpPr/>
      </dsp:nvSpPr>
      <dsp:spPr>
        <a:xfrm>
          <a:off x="2170852" y="194421"/>
          <a:ext cx="1703557" cy="1069318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FDFF0-DBF0-45CA-B2D4-02C70B8E8328}">
      <dsp:nvSpPr>
        <dsp:cNvPr id="0" name=""/>
        <dsp:cNvSpPr/>
      </dsp:nvSpPr>
      <dsp:spPr>
        <a:xfrm rot="10800000">
          <a:off x="2170852" y="1458162"/>
          <a:ext cx="1703557" cy="1782198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Sistemas Embarcados</a:t>
          </a:r>
        </a:p>
      </dsp:txBody>
      <dsp:txXfrm rot="10800000">
        <a:off x="2223242" y="1458162"/>
        <a:ext cx="1598777" cy="1729808"/>
      </dsp:txXfrm>
    </dsp:sp>
    <dsp:sp modelId="{4384EC17-D9C7-48FA-BEBA-2524FD3A51A5}">
      <dsp:nvSpPr>
        <dsp:cNvPr id="0" name=""/>
        <dsp:cNvSpPr/>
      </dsp:nvSpPr>
      <dsp:spPr>
        <a:xfrm>
          <a:off x="4044765" y="194421"/>
          <a:ext cx="1703557" cy="106931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E45889-53C2-4B23-A245-E9B77157F684}">
      <dsp:nvSpPr>
        <dsp:cNvPr id="0" name=""/>
        <dsp:cNvSpPr/>
      </dsp:nvSpPr>
      <dsp:spPr>
        <a:xfrm rot="10800000">
          <a:off x="4044765" y="1458162"/>
          <a:ext cx="1703557" cy="1782198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Comércio Eletrônico</a:t>
          </a:r>
        </a:p>
      </dsp:txBody>
      <dsp:txXfrm rot="10800000">
        <a:off x="4097155" y="1458162"/>
        <a:ext cx="1598777" cy="1729808"/>
      </dsp:txXfrm>
    </dsp:sp>
    <dsp:sp modelId="{76F3DD19-1838-46DB-8A02-F7F8EE6A5569}">
      <dsp:nvSpPr>
        <dsp:cNvPr id="0" name=""/>
        <dsp:cNvSpPr/>
      </dsp:nvSpPr>
      <dsp:spPr>
        <a:xfrm>
          <a:off x="5918678" y="194421"/>
          <a:ext cx="1703557" cy="106931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10A076-E847-469D-A138-B5CD695FE4E7}">
      <dsp:nvSpPr>
        <dsp:cNvPr id="0" name=""/>
        <dsp:cNvSpPr/>
      </dsp:nvSpPr>
      <dsp:spPr>
        <a:xfrm rot="10800000">
          <a:off x="5918678" y="1458162"/>
          <a:ext cx="1703557" cy="1782198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Comunicação e Redes Sociais</a:t>
          </a:r>
        </a:p>
      </dsp:txBody>
      <dsp:txXfrm rot="10800000">
        <a:off x="5971068" y="1458162"/>
        <a:ext cx="1598777" cy="1729808"/>
      </dsp:txXfrm>
    </dsp:sp>
    <dsp:sp modelId="{BC43BD05-CFE3-4106-BAEB-63AEAC208703}">
      <dsp:nvSpPr>
        <dsp:cNvPr id="0" name=""/>
        <dsp:cNvSpPr/>
      </dsp:nvSpPr>
      <dsp:spPr>
        <a:xfrm>
          <a:off x="7792591" y="194421"/>
          <a:ext cx="1703557" cy="1069318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18188-C53F-4964-932A-03405C9621B5}">
      <dsp:nvSpPr>
        <dsp:cNvPr id="0" name=""/>
        <dsp:cNvSpPr/>
      </dsp:nvSpPr>
      <dsp:spPr>
        <a:xfrm rot="10800000">
          <a:off x="7792591" y="1458162"/>
          <a:ext cx="1703557" cy="1782198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Sincronização de Semáforos</a:t>
          </a:r>
        </a:p>
      </dsp:txBody>
      <dsp:txXfrm rot="10800000">
        <a:off x="7844981" y="1458162"/>
        <a:ext cx="1598777" cy="17298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58A3B-4EDC-47D2-BBE4-646B1A4D4A06}">
      <dsp:nvSpPr>
        <dsp:cNvPr id="0" name=""/>
        <dsp:cNvSpPr/>
      </dsp:nvSpPr>
      <dsp:spPr>
        <a:xfrm>
          <a:off x="1324504" y="3252633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7A0A1D5-8990-4BE5-ABC5-0CF02B99E8D2}">
      <dsp:nvSpPr>
        <dsp:cNvPr id="0" name=""/>
        <dsp:cNvSpPr/>
      </dsp:nvSpPr>
      <dsp:spPr>
        <a:xfrm>
          <a:off x="1182979" y="3310150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C30A8D2-B585-4C17-B9DF-726C30DA3F32}">
      <dsp:nvSpPr>
        <dsp:cNvPr id="0" name=""/>
        <dsp:cNvSpPr/>
      </dsp:nvSpPr>
      <dsp:spPr>
        <a:xfrm>
          <a:off x="1038330" y="3357698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8571B7D-DEA6-4333-9DF1-395F46105BA1}">
      <dsp:nvSpPr>
        <dsp:cNvPr id="0" name=""/>
        <dsp:cNvSpPr/>
      </dsp:nvSpPr>
      <dsp:spPr>
        <a:xfrm>
          <a:off x="891448" y="3394509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AE15F86-703F-4455-8F83-19E1DFBB9676}">
      <dsp:nvSpPr>
        <dsp:cNvPr id="0" name=""/>
        <dsp:cNvSpPr/>
      </dsp:nvSpPr>
      <dsp:spPr>
        <a:xfrm>
          <a:off x="2096862" y="2695865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562583A-0012-47C0-84DD-E0370CA7D0C1}">
      <dsp:nvSpPr>
        <dsp:cNvPr id="0" name=""/>
        <dsp:cNvSpPr/>
      </dsp:nvSpPr>
      <dsp:spPr>
        <a:xfrm>
          <a:off x="1984803" y="2809366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038478A-70B4-432A-852E-2591A7EE6318}">
      <dsp:nvSpPr>
        <dsp:cNvPr id="0" name=""/>
        <dsp:cNvSpPr/>
      </dsp:nvSpPr>
      <dsp:spPr>
        <a:xfrm>
          <a:off x="2560723" y="2005657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0598D84-02DC-47AF-9DCB-0E742316CE9A}">
      <dsp:nvSpPr>
        <dsp:cNvPr id="0" name=""/>
        <dsp:cNvSpPr/>
      </dsp:nvSpPr>
      <dsp:spPr>
        <a:xfrm>
          <a:off x="2809842" y="1164753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41DF54B-50BC-4133-88AB-AACB2C1BFED8}">
      <dsp:nvSpPr>
        <dsp:cNvPr id="0" name=""/>
        <dsp:cNvSpPr/>
      </dsp:nvSpPr>
      <dsp:spPr>
        <a:xfrm>
          <a:off x="2685282" y="170087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5CCD01F-5729-475C-B534-397126A72AA2}">
      <dsp:nvSpPr>
        <dsp:cNvPr id="0" name=""/>
        <dsp:cNvSpPr/>
      </dsp:nvSpPr>
      <dsp:spPr>
        <a:xfrm>
          <a:off x="2778144" y="98382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8D64511-F249-4368-8D0A-161C5FC01A32}">
      <dsp:nvSpPr>
        <dsp:cNvPr id="0" name=""/>
        <dsp:cNvSpPr/>
      </dsp:nvSpPr>
      <dsp:spPr>
        <a:xfrm>
          <a:off x="2871005" y="26293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6199A6D-B64F-4C84-BD79-CDB1C84835C3}">
      <dsp:nvSpPr>
        <dsp:cNvPr id="0" name=""/>
        <dsp:cNvSpPr/>
      </dsp:nvSpPr>
      <dsp:spPr>
        <a:xfrm>
          <a:off x="2964313" y="98382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F2FCE52-FC33-4CD6-B4F9-EE1C5B7061F6}">
      <dsp:nvSpPr>
        <dsp:cNvPr id="0" name=""/>
        <dsp:cNvSpPr/>
      </dsp:nvSpPr>
      <dsp:spPr>
        <a:xfrm>
          <a:off x="3057175" y="170087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CAC7413-5B61-4F67-AA53-D0D26B78D3BA}">
      <dsp:nvSpPr>
        <dsp:cNvPr id="0" name=""/>
        <dsp:cNvSpPr/>
      </dsp:nvSpPr>
      <dsp:spPr>
        <a:xfrm>
          <a:off x="2871005" y="178139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CD7DC54-5048-459B-9B83-A837F9BACC97}">
      <dsp:nvSpPr>
        <dsp:cNvPr id="0" name=""/>
        <dsp:cNvSpPr/>
      </dsp:nvSpPr>
      <dsp:spPr>
        <a:xfrm>
          <a:off x="2871005" y="329985"/>
          <a:ext cx="63842" cy="6384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4C7DC88-EE37-429D-B904-63E616A70E4F}">
      <dsp:nvSpPr>
        <dsp:cNvPr id="0" name=""/>
        <dsp:cNvSpPr/>
      </dsp:nvSpPr>
      <dsp:spPr>
        <a:xfrm>
          <a:off x="536744" y="3516924"/>
          <a:ext cx="1375511" cy="368877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1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C++</a:t>
          </a:r>
        </a:p>
      </dsp:txBody>
      <dsp:txXfrm>
        <a:off x="554751" y="3534931"/>
        <a:ext cx="1339497" cy="332863"/>
      </dsp:txXfrm>
    </dsp:sp>
    <dsp:sp modelId="{84445AC6-324B-4387-98E2-F26202F8364E}">
      <dsp:nvSpPr>
        <dsp:cNvPr id="0" name=""/>
        <dsp:cNvSpPr/>
      </dsp:nvSpPr>
      <dsp:spPr>
        <a:xfrm>
          <a:off x="155252" y="3155523"/>
          <a:ext cx="637976" cy="637675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102941D-57DC-477D-9F87-6BD98824EB17}">
      <dsp:nvSpPr>
        <dsp:cNvPr id="0" name=""/>
        <dsp:cNvSpPr/>
      </dsp:nvSpPr>
      <dsp:spPr>
        <a:xfrm>
          <a:off x="1745283" y="3080942"/>
          <a:ext cx="1375511" cy="368877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1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C#</a:t>
          </a:r>
        </a:p>
      </dsp:txBody>
      <dsp:txXfrm>
        <a:off x="1763290" y="3098949"/>
        <a:ext cx="1339497" cy="332863"/>
      </dsp:txXfrm>
    </dsp:sp>
    <dsp:sp modelId="{D1B37701-A7C5-4CF2-9660-AAD559F3C319}">
      <dsp:nvSpPr>
        <dsp:cNvPr id="0" name=""/>
        <dsp:cNvSpPr/>
      </dsp:nvSpPr>
      <dsp:spPr>
        <a:xfrm>
          <a:off x="1363791" y="2719542"/>
          <a:ext cx="637976" cy="637675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9F49405-7966-49B2-AFF9-E592473500DE}">
      <dsp:nvSpPr>
        <dsp:cNvPr id="0" name=""/>
        <dsp:cNvSpPr/>
      </dsp:nvSpPr>
      <dsp:spPr>
        <a:xfrm>
          <a:off x="2400671" y="2450936"/>
          <a:ext cx="1375511" cy="368877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1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Java</a:t>
          </a:r>
        </a:p>
      </dsp:txBody>
      <dsp:txXfrm>
        <a:off x="2418678" y="2468943"/>
        <a:ext cx="1339497" cy="332863"/>
      </dsp:txXfrm>
    </dsp:sp>
    <dsp:sp modelId="{6BF3AEB9-DEBD-4487-8B34-57255D55EA3E}">
      <dsp:nvSpPr>
        <dsp:cNvPr id="0" name=""/>
        <dsp:cNvSpPr/>
      </dsp:nvSpPr>
      <dsp:spPr>
        <a:xfrm>
          <a:off x="2019179" y="2089535"/>
          <a:ext cx="637976" cy="637675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B080986-6F39-4771-B916-5C0EF314B325}">
      <dsp:nvSpPr>
        <dsp:cNvPr id="0" name=""/>
        <dsp:cNvSpPr/>
      </dsp:nvSpPr>
      <dsp:spPr>
        <a:xfrm>
          <a:off x="2743097" y="1641092"/>
          <a:ext cx="1375511" cy="368877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1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Python</a:t>
          </a:r>
        </a:p>
      </dsp:txBody>
      <dsp:txXfrm>
        <a:off x="2761104" y="1659099"/>
        <a:ext cx="1339497" cy="332863"/>
      </dsp:txXfrm>
    </dsp:sp>
    <dsp:sp modelId="{067471C3-1447-4489-927F-6D80F4A051A7}">
      <dsp:nvSpPr>
        <dsp:cNvPr id="0" name=""/>
        <dsp:cNvSpPr/>
      </dsp:nvSpPr>
      <dsp:spPr>
        <a:xfrm>
          <a:off x="2361606" y="1279691"/>
          <a:ext cx="637976" cy="637675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4B8E185-6769-4951-BD32-10FAEA1A7741}">
      <dsp:nvSpPr>
        <dsp:cNvPr id="0" name=""/>
        <dsp:cNvSpPr/>
      </dsp:nvSpPr>
      <dsp:spPr>
        <a:xfrm>
          <a:off x="2933731" y="816676"/>
          <a:ext cx="1375511" cy="368877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91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 err="1"/>
            <a:t>Javascript</a:t>
          </a:r>
          <a:endParaRPr lang="pt-BR" sz="1500" kern="1200" dirty="0"/>
        </a:p>
      </dsp:txBody>
      <dsp:txXfrm>
        <a:off x="2951738" y="834683"/>
        <a:ext cx="1339497" cy="332863"/>
      </dsp:txXfrm>
    </dsp:sp>
    <dsp:sp modelId="{ACAD641B-C765-4495-8B08-710EBAAFF2B3}">
      <dsp:nvSpPr>
        <dsp:cNvPr id="0" name=""/>
        <dsp:cNvSpPr/>
      </dsp:nvSpPr>
      <dsp:spPr>
        <a:xfrm>
          <a:off x="2552240" y="455276"/>
          <a:ext cx="637976" cy="637675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EDBB9-17B2-4B3E-927F-6A2C95FBF9DC}" type="datetime1">
              <a:rPr lang="pt-BR" smtClean="0"/>
              <a:t>09/03/2020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DD202-58A1-4ABD-B068-DFFCA0C44EA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FDB409-DC9D-40CF-939D-973CAB3BAB25}" type="datetime1">
              <a:rPr lang="pt-BR" noProof="0" smtClean="0"/>
              <a:t>09/03/2020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70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Pode-se ver que o código abaixo usa registradores SSE/AVX visualizando-o em godbolt.org:</a:t>
            </a:r>
          </a:p>
          <a:p>
            <a:r>
              <a:rPr lang="pt-BR" sz="1200" dirty="0" err="1">
                <a:solidFill>
                  <a:schemeClr val="bg1"/>
                </a:solidFill>
              </a:rPr>
              <a:t>float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func</a:t>
            </a:r>
            <a:r>
              <a:rPr lang="pt-BR" sz="1200" dirty="0">
                <a:solidFill>
                  <a:schemeClr val="bg1"/>
                </a:solidFill>
              </a:rPr>
              <a:t> (</a:t>
            </a:r>
            <a:r>
              <a:rPr lang="pt-BR" sz="1200" dirty="0" err="1">
                <a:solidFill>
                  <a:schemeClr val="bg1"/>
                </a:solidFill>
              </a:rPr>
              <a:t>float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initial</a:t>
            </a:r>
            <a:r>
              <a:rPr lang="pt-BR" sz="1200" dirty="0">
                <a:solidFill>
                  <a:schemeClr val="bg1"/>
                </a:solidFill>
              </a:rPr>
              <a:t>, </a:t>
            </a:r>
            <a:r>
              <a:rPr lang="pt-BR" sz="1200" dirty="0" err="1">
                <a:solidFill>
                  <a:schemeClr val="bg1"/>
                </a:solidFill>
              </a:rPr>
              <a:t>float</a:t>
            </a:r>
            <a:r>
              <a:rPr lang="pt-BR" sz="1200" dirty="0">
                <a:solidFill>
                  <a:schemeClr val="bg1"/>
                </a:solidFill>
              </a:rPr>
              <a:t> rate) { </a:t>
            </a:r>
            <a:r>
              <a:rPr lang="pt-BR" sz="1200" dirty="0" err="1">
                <a:solidFill>
                  <a:schemeClr val="bg1"/>
                </a:solidFill>
              </a:rPr>
              <a:t>float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location</a:t>
            </a:r>
            <a:r>
              <a:rPr lang="pt-BR" sz="1200" dirty="0">
                <a:solidFill>
                  <a:schemeClr val="bg1"/>
                </a:solidFill>
              </a:rPr>
              <a:t> = </a:t>
            </a:r>
            <a:r>
              <a:rPr lang="pt-BR" sz="1200" dirty="0" err="1">
                <a:solidFill>
                  <a:schemeClr val="bg1"/>
                </a:solidFill>
              </a:rPr>
              <a:t>initial</a:t>
            </a:r>
            <a:r>
              <a:rPr lang="pt-BR" sz="1200" dirty="0">
                <a:solidFill>
                  <a:schemeClr val="bg1"/>
                </a:solidFill>
              </a:rPr>
              <a:t> * 30 + rate * 60; </a:t>
            </a:r>
            <a:r>
              <a:rPr lang="pt-BR" sz="1200" dirty="0" err="1">
                <a:solidFill>
                  <a:schemeClr val="bg1"/>
                </a:solidFill>
              </a:rPr>
              <a:t>return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location</a:t>
            </a:r>
            <a:r>
              <a:rPr lang="pt-BR" sz="1200" dirty="0">
                <a:solidFill>
                  <a:schemeClr val="bg1"/>
                </a:solidFill>
              </a:rPr>
              <a:t>; 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27636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Antigamente na linguagem C, tinha-se a palavra-chave </a:t>
            </a:r>
            <a:r>
              <a:rPr lang="pt-BR" b="1" dirty="0" err="1"/>
              <a:t>register</a:t>
            </a:r>
            <a:r>
              <a:rPr lang="pt-BR" dirty="0"/>
              <a:t> para indicar que uma variável deveria ser carregada em um registrador. Hoje em dia, o compilador é mais eficaz em tomar essa decisão.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48793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Nessa fase o programa é verificado e, se encontrado algum problema, mensagens de erro são exibidas. Informações são coletadas para montar a tabela de símbolos. Exemplos de </a:t>
            </a:r>
            <a:r>
              <a:rPr lang="pt-BR" b="1" dirty="0"/>
              <a:t>problemas semânticos</a:t>
            </a:r>
            <a:r>
              <a:rPr lang="pt-BR" dirty="0"/>
              <a:t>: verificação de tipos, variáveis usadas sem ser inicializadas, etc.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86833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prática várias fases podem ser agrupadas. Análise léxica e sintática são problemas bem resolvidos. Hoje em dia, o </a:t>
            </a:r>
            <a:r>
              <a:rPr lang="pt-BR" b="1" dirty="0"/>
              <a:t>foco das pesquisas é na geração e otimização de código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11232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espaços são descartados pelo analisador léxico. id significa identificador.</a:t>
            </a:r>
          </a:p>
          <a:p>
            <a:r>
              <a:rPr lang="pt-BR" dirty="0"/>
              <a:t>&lt;=&gt; não precisa de um valor de atributo, o símbolo = foi escolhido mas poderia ser um nome qualquer como “atribuição”.</a:t>
            </a:r>
          </a:p>
          <a:p>
            <a:r>
              <a:rPr lang="pt-BR" dirty="0"/>
              <a:t>&lt;60&gt; tecnicamente deveria ser &lt;num, 4&gt; onde num significa número e 4 aponta para a tabela de símbolos que contém o valor 60.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41252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analisador sintático verifica se o programa obedece a gramática da linguagem.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92131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Ela adiciona informações sobre os tipos na tabela de símbolos ou na árvore de sintaxe.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458101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 representação comum é o </a:t>
            </a:r>
            <a:r>
              <a:rPr lang="pt-BR" b="1" dirty="0"/>
              <a:t>código de 3 endereços</a:t>
            </a:r>
            <a:r>
              <a:rPr lang="pt-BR" dirty="0"/>
              <a:t>, que consiste em um código tipo Assembly com 3 operandos por instrução. As instruções precisam ser feitas na </a:t>
            </a:r>
            <a:r>
              <a:rPr lang="pt-BR" b="1" dirty="0"/>
              <a:t>ordem correta </a:t>
            </a:r>
            <a:r>
              <a:rPr lang="pt-BR" dirty="0"/>
              <a:t>e, para isso, armazenamentos temporários precisam ser criados.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582682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número de otimizações realizadas varia muito de um compilador para outro. Aqueles que exploram ao máximo as otimizações são chamados de “compiladores otimizadores”.</a:t>
            </a:r>
          </a:p>
          <a:p>
            <a:r>
              <a:rPr lang="pt-BR" sz="1200" dirty="0">
                <a:solidFill>
                  <a:schemeClr val="bg1"/>
                </a:solidFill>
              </a:rPr>
              <a:t>» Executar cl.exe no Prompt de Comando do Desenvolvedor do Visual Studio para mostrar que o compilador do VS é um Compilador Otimizador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908532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acesso à memória é muito mais lento que o acesso aos dados nos registradores, portanto o desempenho do programa pode ser afetado pela escolha das variáveis que utilizarão os registradores. A palavra chave </a:t>
            </a:r>
            <a:r>
              <a:rPr lang="pt-BR" dirty="0" err="1"/>
              <a:t>register</a:t>
            </a:r>
            <a:r>
              <a:rPr lang="pt-BR" dirty="0"/>
              <a:t> em C, permitia ao programador fazer essa indicação. Hoje, os compiladores fazem isso de forma mais eficiente.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83328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Da previsão do tempo a sincronização de semáforos, o mundo hoje depende de software. Notícias, entretenimento, segurança são algumas das áreas altamente dependente dessa tecnologia.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321481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escalonamento de instruções é muito comum hoje em dia nas arquiteturas </a:t>
            </a:r>
            <a:r>
              <a:rPr lang="pt-BR" dirty="0" err="1"/>
              <a:t>multi-core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80274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tabela de símbolos é uma estrutura de dados contendo </a:t>
            </a:r>
            <a:r>
              <a:rPr lang="pt-BR" b="1" dirty="0"/>
              <a:t>um registro para cada nome de variável</a:t>
            </a:r>
            <a:r>
              <a:rPr lang="pt-BR" dirty="0"/>
              <a:t>, com campos para os atributos relacionados.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08317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GNU g++ faz parte do GCC. O </a:t>
            </a:r>
            <a:r>
              <a:rPr lang="pt-BR" dirty="0" err="1"/>
              <a:t>Clang</a:t>
            </a:r>
            <a:r>
              <a:rPr lang="pt-BR"/>
              <a:t>++ utiliza o </a:t>
            </a:r>
            <a:r>
              <a:rPr lang="pt-BR" dirty="0"/>
              <a:t>LLVM.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30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626049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mecanismos de análise de fluxo de dados ajudam também no particionamento e depuração de programas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31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66011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Popular </a:t>
            </a:r>
            <a:r>
              <a:rPr lang="pt-BR" dirty="0"/>
              <a:t>Technologies 2019</a:t>
            </a:r>
          </a:p>
          <a:p>
            <a:r>
              <a:rPr lang="pt-BR" dirty="0"/>
              <a:t>https://insights.stackoverflow.com/survey/2019/#technology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07163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verdade, olhando de uma forma mais abrangente, um compilador é um processador de linguagens, assim como um interpretador. Um papel importante do compilador é </a:t>
            </a:r>
            <a:r>
              <a:rPr lang="pt-BR" b="1" dirty="0"/>
              <a:t>relatar erros </a:t>
            </a:r>
            <a:r>
              <a:rPr lang="pt-BR" dirty="0"/>
              <a:t>encontrados nesse processo de tradução.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05885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Todo compilador é um tradutor, mas nesse caso pode-se dar ênfase ao termo “tradutor” para caracterizar que ele não gera código de máquina. O </a:t>
            </a:r>
            <a:r>
              <a:rPr lang="pt-BR" b="1" dirty="0"/>
              <a:t>compilador </a:t>
            </a:r>
            <a:r>
              <a:rPr lang="pt-BR" b="1" dirty="0" err="1"/>
              <a:t>just</a:t>
            </a:r>
            <a:r>
              <a:rPr lang="pt-BR" b="1" dirty="0"/>
              <a:t>-</a:t>
            </a:r>
            <a:r>
              <a:rPr lang="pt-BR" b="1" dirty="0" err="1"/>
              <a:t>in-time</a:t>
            </a:r>
            <a:r>
              <a:rPr lang="pt-BR" dirty="0"/>
              <a:t> obtém ganhos ao armazenar o código de máquina gerado em memória, não precisando reinterpretar códigos que são executados várias vezes, como os encontrados em funções e laços.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13388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Assembly</a:t>
            </a:r>
            <a:r>
              <a:rPr lang="pt-BR" dirty="0"/>
              <a:t> é uma notação legível por humanos para o código de máquina que uma arquitetura de computador específica utiliza. O </a:t>
            </a:r>
            <a:r>
              <a:rPr lang="pt-BR" b="1" dirty="0"/>
              <a:t>Montador</a:t>
            </a:r>
            <a:r>
              <a:rPr lang="pt-BR" dirty="0"/>
              <a:t> converte os mnemónicos do Assembly em seus respectivos </a:t>
            </a:r>
            <a:r>
              <a:rPr lang="pt-BR" i="1" dirty="0" err="1"/>
              <a:t>opcodes</a:t>
            </a:r>
            <a:r>
              <a:rPr lang="pt-BR" dirty="0"/>
              <a:t>, calcula os endereços de referência de memória e faz algumas outras operações para gerar o código de máquina.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36154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DVI (Device Independent File Format): </a:t>
            </a:r>
            <a:r>
              <a:rPr lang="pt-BR" noProof="0" dirty="0"/>
              <a:t>consiste em dados binários que descrevem o layout visual de um documento sem usar nenhum formato específico de imagem, hardware ou impressora.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76271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Não é por acaso que empresas como Intel mantém seus próprios compiladores C/C++.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22156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x86, que é a arquitetura mais utilizado nos dias atuais, é CISC, mas a tendência moderna é utilizar apenas um subconjunto mais simples de suas instruções.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69070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10000">
              <a:srgbClr val="06171C"/>
            </a:gs>
            <a:gs pos="100000">
              <a:srgbClr val="898B72"/>
            </a:gs>
            <a:gs pos="65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DFCDE94-EDAE-4C36-A1AF-86931690E9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3730" cy="68626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42481" y="5562599"/>
            <a:ext cx="4838332" cy="83502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  <p:sp>
        <p:nvSpPr>
          <p:cNvPr id="8" name="Retângulo 7"/>
          <p:cNvSpPr/>
          <p:nvPr/>
        </p:nvSpPr>
        <p:spPr>
          <a:xfrm>
            <a:off x="5819264" y="4616"/>
            <a:ext cx="457200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2B1C32-C63D-4BDC-B033-12A5B40F93BE}"/>
              </a:ext>
            </a:extLst>
          </p:cNvPr>
          <p:cNvSpPr txBox="1"/>
          <p:nvPr userDrawn="1"/>
        </p:nvSpPr>
        <p:spPr>
          <a:xfrm rot="16200000">
            <a:off x="4534637" y="5072205"/>
            <a:ext cx="301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85819" y="609600"/>
            <a:ext cx="1981201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09837" y="609600"/>
            <a:ext cx="8447382" cy="5638800"/>
          </a:xfrm>
        </p:spPr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6073F-07CC-4F54-983C-A08F76E2B22C}" type="datetime1">
              <a:rPr lang="pt-BR" noProof="0" smtClean="0"/>
              <a:t>09/03/2020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/>
            </a:lvl6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09836" y="6400800"/>
            <a:ext cx="7024609" cy="276228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 rtlCol="0"/>
          <a:lstStyle/>
          <a:p>
            <a:pPr rtl="0"/>
            <a:fld id="{A09B9D17-E8D2-48F1-BB8E-8435624068C9}" type="datetime1">
              <a:rPr lang="pt-BR" noProof="0" smtClean="0"/>
              <a:t>09/03/2020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>
          <a:gsLst>
            <a:gs pos="10000">
              <a:srgbClr val="06171C"/>
            </a:gs>
            <a:gs pos="100000">
              <a:srgbClr val="898B72"/>
            </a:gs>
            <a:gs pos="65000">
              <a:srgbClr val="22372E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651F5-80DD-4CFE-BBBA-2C23591EF509}" type="datetime1">
              <a:rPr lang="pt-BR" noProof="0" smtClean="0"/>
              <a:t>09/03/2020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7" y="1828800"/>
            <a:ext cx="5489376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04014" y="1828800"/>
            <a:ext cx="4863005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F3F8A-A3F9-49EF-8A63-4F3E8648871C}" type="datetime1">
              <a:rPr lang="pt-BR" noProof="0" smtClean="0"/>
              <a:t>09/03/2020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548473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09836" y="2743200"/>
            <a:ext cx="548473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86154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86154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5B092-D646-433C-8E29-1081397BD56B}" type="datetime1">
              <a:rPr lang="pt-BR" noProof="0" smtClean="0"/>
              <a:t>09/03/2020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4CE6DC-A634-42A5-81DE-6C671B621413}" type="datetime1">
              <a:rPr lang="pt-BR" noProof="0" smtClean="0"/>
              <a:t>09/03/2020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12A4E-660E-4296-8499-89CF1C51321A}" type="datetime1">
              <a:rPr lang="pt-BR" noProof="0" smtClean="0"/>
              <a:t>09/03/2020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2237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rgbClr val="0A100E"/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912D32-F3CE-450A-AE4E-30B99005B8FD}" type="datetime1">
              <a:rPr lang="pt-BR" noProof="0" smtClean="0"/>
              <a:t>09/03/2020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F50BC-2F98-4AAD-BE27-6A84E4E8AC1C}" type="datetime1">
              <a:rPr lang="pt-BR" noProof="0" smtClean="0"/>
              <a:t>09/03/2020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A100E"/>
            </a:gs>
            <a:gs pos="100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10657184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09836" y="6400800"/>
            <a:ext cx="748144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71418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CDB3FC-E508-4872-9DA3-DD0C1E84DD1A}" type="datetime1">
              <a:rPr lang="pt-BR" noProof="0" smtClean="0"/>
              <a:t>09/03/2020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500218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91E1E5-4FD9-46C4-B8FF-66F7AE658CE3}"/>
              </a:ext>
            </a:extLst>
          </p:cNvPr>
          <p:cNvSpPr/>
          <p:nvPr userDrawn="1"/>
        </p:nvSpPr>
        <p:spPr>
          <a:xfrm>
            <a:off x="-2283" y="-57"/>
            <a:ext cx="457201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120000"/>
        </a:lnSpc>
        <a:spcBef>
          <a:spcPts val="1800"/>
        </a:spcBef>
        <a:buSzPct val="80000"/>
        <a:buFont typeface="Arial" pitchFamily="34" charset="0"/>
        <a:buChar char="•"/>
        <a:defRPr lang="pt-BR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2000" kern="1200" noProof="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800" kern="120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5400" dirty="0"/>
              <a:t>Introdução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Compiladores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04B76-AAE5-43B0-8F58-3FE128D30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F95E83-11BC-45D4-B4E1-EF99FBD28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Poucos sistemas reúnem tantos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componentes complexos e diversos</a:t>
            </a:r>
          </a:p>
          <a:p>
            <a:pPr lvl="1"/>
            <a:r>
              <a:rPr lang="pt-BR" dirty="0"/>
              <a:t>Isso explica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capa do livro clássico</a:t>
            </a:r>
            <a:r>
              <a:rPr lang="pt-BR" dirty="0"/>
              <a:t> de compiladores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A161CE-00A4-40D5-91D7-FC3E4C24DC2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/>
          <a:stretch/>
        </p:blipFill>
        <p:spPr>
          <a:xfrm>
            <a:off x="2133972" y="3140968"/>
            <a:ext cx="2143128" cy="284919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453CE25-C795-48E2-909D-BA2AF8A4C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180" y="3140968"/>
            <a:ext cx="2143128" cy="284919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D62079B-1CEC-4FE7-B88F-93D48B74E4F0}"/>
              </a:ext>
            </a:extLst>
          </p:cNvPr>
          <p:cNvSpPr txBox="1"/>
          <p:nvPr/>
        </p:nvSpPr>
        <p:spPr>
          <a:xfrm>
            <a:off x="2700429" y="6069740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1ª Edição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A4A42CE-BE0A-473D-AD9A-E0726DF82E03}"/>
              </a:ext>
            </a:extLst>
          </p:cNvPr>
          <p:cNvSpPr txBox="1"/>
          <p:nvPr/>
        </p:nvSpPr>
        <p:spPr>
          <a:xfrm>
            <a:off x="5664883" y="6075448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2ª Edição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5A14382-A633-4F0F-9A02-9E992F8C3394}"/>
              </a:ext>
            </a:extLst>
          </p:cNvPr>
          <p:cNvSpPr txBox="1"/>
          <p:nvPr/>
        </p:nvSpPr>
        <p:spPr>
          <a:xfrm>
            <a:off x="8728755" y="6069740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Disciplina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75AC8A84-3C1E-40B7-B7CD-77A610CABCAF}"/>
              </a:ext>
            </a:extLst>
          </p:cNvPr>
          <p:cNvGrpSpPr/>
          <p:nvPr/>
        </p:nvGrpSpPr>
        <p:grpSpPr>
          <a:xfrm>
            <a:off x="8124825" y="3120595"/>
            <a:ext cx="2157413" cy="2869570"/>
            <a:chOff x="8124825" y="3120595"/>
            <a:chExt cx="2157413" cy="2869570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3042B38F-019D-4974-B560-22C87F4159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524" t="-5544" r="524" b="5544"/>
            <a:stretch/>
          </p:blipFill>
          <p:spPr>
            <a:xfrm>
              <a:off x="8127748" y="3140968"/>
              <a:ext cx="2143128" cy="2849197"/>
            </a:xfrm>
            <a:prstGeom prst="rect">
              <a:avLst/>
            </a:prstGeom>
          </p:spPr>
        </p:pic>
        <p:sp>
          <p:nvSpPr>
            <p:cNvPr id="9" name="Nuvem 8">
              <a:extLst>
                <a:ext uri="{FF2B5EF4-FFF2-40B4-BE49-F238E27FC236}">
                  <a16:creationId xmlns:a16="http://schemas.microsoft.com/office/drawing/2014/main" id="{EF17AD7B-B40C-404F-A959-E3FCE5EFA13D}"/>
                </a:ext>
              </a:extLst>
            </p:cNvPr>
            <p:cNvSpPr/>
            <p:nvPr/>
          </p:nvSpPr>
          <p:spPr>
            <a:xfrm>
              <a:off x="8124825" y="3133171"/>
              <a:ext cx="2157413" cy="641594"/>
            </a:xfrm>
            <a:custGeom>
              <a:avLst/>
              <a:gdLst>
                <a:gd name="connsiteX0" fmla="*/ 3900 w 43200"/>
                <a:gd name="connsiteY0" fmla="*/ 14370 h 43200"/>
                <a:gd name="connsiteX1" fmla="*/ 5623 w 43200"/>
                <a:gd name="connsiteY1" fmla="*/ 6907 h 43200"/>
                <a:gd name="connsiteX2" fmla="*/ 14005 w 43200"/>
                <a:gd name="connsiteY2" fmla="*/ 5202 h 43200"/>
                <a:gd name="connsiteX3" fmla="*/ 22456 w 43200"/>
                <a:gd name="connsiteY3" fmla="*/ 3432 h 43200"/>
                <a:gd name="connsiteX4" fmla="*/ 25749 w 43200"/>
                <a:gd name="connsiteY4" fmla="*/ 200 h 43200"/>
                <a:gd name="connsiteX5" fmla="*/ 29833 w 43200"/>
                <a:gd name="connsiteY5" fmla="*/ 2481 h 43200"/>
                <a:gd name="connsiteX6" fmla="*/ 35463 w 43200"/>
                <a:gd name="connsiteY6" fmla="*/ 690 h 43200"/>
                <a:gd name="connsiteX7" fmla="*/ 38318 w 43200"/>
                <a:gd name="connsiteY7" fmla="*/ 5576 h 43200"/>
                <a:gd name="connsiteX8" fmla="*/ 41982 w 43200"/>
                <a:gd name="connsiteY8" fmla="*/ 10318 h 43200"/>
                <a:gd name="connsiteX9" fmla="*/ 41818 w 43200"/>
                <a:gd name="connsiteY9" fmla="*/ 15460 h 43200"/>
                <a:gd name="connsiteX10" fmla="*/ 43016 w 43200"/>
                <a:gd name="connsiteY10" fmla="*/ 23322 h 43200"/>
                <a:gd name="connsiteX11" fmla="*/ 37404 w 43200"/>
                <a:gd name="connsiteY11" fmla="*/ 30204 h 43200"/>
                <a:gd name="connsiteX12" fmla="*/ 35395 w 43200"/>
                <a:gd name="connsiteY12" fmla="*/ 36101 h 43200"/>
                <a:gd name="connsiteX13" fmla="*/ 28555 w 43200"/>
                <a:gd name="connsiteY13" fmla="*/ 36815 h 43200"/>
                <a:gd name="connsiteX14" fmla="*/ 23667 w 43200"/>
                <a:gd name="connsiteY14" fmla="*/ 43106 h 43200"/>
                <a:gd name="connsiteX15" fmla="*/ 16480 w 43200"/>
                <a:gd name="connsiteY15" fmla="*/ 39266 h 43200"/>
                <a:gd name="connsiteX16" fmla="*/ 5804 w 43200"/>
                <a:gd name="connsiteY16" fmla="*/ 35472 h 43200"/>
                <a:gd name="connsiteX17" fmla="*/ 1110 w 43200"/>
                <a:gd name="connsiteY17" fmla="*/ 31250 h 43200"/>
                <a:gd name="connsiteX18" fmla="*/ 2113 w 43200"/>
                <a:gd name="connsiteY18" fmla="*/ 25551 h 43200"/>
                <a:gd name="connsiteX19" fmla="*/ -5 w 43200"/>
                <a:gd name="connsiteY19" fmla="*/ 19704 h 43200"/>
                <a:gd name="connsiteX20" fmla="*/ 3863 w 43200"/>
                <a:gd name="connsiteY20" fmla="*/ 14507 h 43200"/>
                <a:gd name="connsiteX21" fmla="*/ 3900 w 43200"/>
                <a:gd name="connsiteY21" fmla="*/ 14370 h 43200"/>
                <a:gd name="connsiteX0" fmla="*/ 4693 w 43200"/>
                <a:gd name="connsiteY0" fmla="*/ 26177 h 43200"/>
                <a:gd name="connsiteX1" fmla="*/ 2160 w 43200"/>
                <a:gd name="connsiteY1" fmla="*/ 25380 h 43200"/>
                <a:gd name="connsiteX2" fmla="*/ 6928 w 43200"/>
                <a:gd name="connsiteY2" fmla="*/ 34899 h 43200"/>
                <a:gd name="connsiteX3" fmla="*/ 5820 w 43200"/>
                <a:gd name="connsiteY3" fmla="*/ 35280 h 43200"/>
                <a:gd name="connsiteX4" fmla="*/ 16478 w 43200"/>
                <a:gd name="connsiteY4" fmla="*/ 39090 h 43200"/>
                <a:gd name="connsiteX5" fmla="*/ 15810 w 43200"/>
                <a:gd name="connsiteY5" fmla="*/ 37350 h 43200"/>
                <a:gd name="connsiteX6" fmla="*/ 28827 w 43200"/>
                <a:gd name="connsiteY6" fmla="*/ 34751 h 43200"/>
                <a:gd name="connsiteX7" fmla="*/ 28560 w 43200"/>
                <a:gd name="connsiteY7" fmla="*/ 36660 h 43200"/>
                <a:gd name="connsiteX8" fmla="*/ 34129 w 43200"/>
                <a:gd name="connsiteY8" fmla="*/ 22954 h 43200"/>
                <a:gd name="connsiteX9" fmla="*/ 37380 w 43200"/>
                <a:gd name="connsiteY9" fmla="*/ 30090 h 43200"/>
                <a:gd name="connsiteX10" fmla="*/ 41798 w 43200"/>
                <a:gd name="connsiteY10" fmla="*/ 15354 h 43200"/>
                <a:gd name="connsiteX11" fmla="*/ 40350 w 43200"/>
                <a:gd name="connsiteY11" fmla="*/ 18030 h 43200"/>
                <a:gd name="connsiteX12" fmla="*/ 38324 w 43200"/>
                <a:gd name="connsiteY12" fmla="*/ 5426 h 43200"/>
                <a:gd name="connsiteX13" fmla="*/ 38400 w 43200"/>
                <a:gd name="connsiteY13" fmla="*/ 6690 h 43200"/>
                <a:gd name="connsiteX14" fmla="*/ 29078 w 43200"/>
                <a:gd name="connsiteY14" fmla="*/ 3952 h 43200"/>
                <a:gd name="connsiteX15" fmla="*/ 29820 w 43200"/>
                <a:gd name="connsiteY15" fmla="*/ 2340 h 43200"/>
                <a:gd name="connsiteX16" fmla="*/ 22141 w 43200"/>
                <a:gd name="connsiteY16" fmla="*/ 4720 h 43200"/>
                <a:gd name="connsiteX17" fmla="*/ 22500 w 43200"/>
                <a:gd name="connsiteY17" fmla="*/ 3330 h 43200"/>
                <a:gd name="connsiteX18" fmla="*/ 14000 w 43200"/>
                <a:gd name="connsiteY18" fmla="*/ 5192 h 43200"/>
                <a:gd name="connsiteX19" fmla="*/ 15300 w 43200"/>
                <a:gd name="connsiteY19" fmla="*/ 6540 h 43200"/>
                <a:gd name="connsiteX20" fmla="*/ 4127 w 43200"/>
                <a:gd name="connsiteY20" fmla="*/ 15789 h 43200"/>
                <a:gd name="connsiteX21" fmla="*/ 3900 w 43200"/>
                <a:gd name="connsiteY21" fmla="*/ 14370 h 43200"/>
                <a:gd name="connsiteX0" fmla="*/ 3936 w 43256"/>
                <a:gd name="connsiteY0" fmla="*/ 14221 h 43211"/>
                <a:gd name="connsiteX1" fmla="*/ 5659 w 43256"/>
                <a:gd name="connsiteY1" fmla="*/ 6758 h 43211"/>
                <a:gd name="connsiteX2" fmla="*/ 14041 w 43256"/>
                <a:gd name="connsiteY2" fmla="*/ 5053 h 43211"/>
                <a:gd name="connsiteX3" fmla="*/ 22492 w 43256"/>
                <a:gd name="connsiteY3" fmla="*/ 3283 h 43211"/>
                <a:gd name="connsiteX4" fmla="*/ 29869 w 43256"/>
                <a:gd name="connsiteY4" fmla="*/ 2332 h 43211"/>
                <a:gd name="connsiteX5" fmla="*/ 35499 w 43256"/>
                <a:gd name="connsiteY5" fmla="*/ 541 h 43211"/>
                <a:gd name="connsiteX6" fmla="*/ 38354 w 43256"/>
                <a:gd name="connsiteY6" fmla="*/ 5427 h 43211"/>
                <a:gd name="connsiteX7" fmla="*/ 42018 w 43256"/>
                <a:gd name="connsiteY7" fmla="*/ 10169 h 43211"/>
                <a:gd name="connsiteX8" fmla="*/ 41854 w 43256"/>
                <a:gd name="connsiteY8" fmla="*/ 15311 h 43211"/>
                <a:gd name="connsiteX9" fmla="*/ 43052 w 43256"/>
                <a:gd name="connsiteY9" fmla="*/ 23173 h 43211"/>
                <a:gd name="connsiteX10" fmla="*/ 37440 w 43256"/>
                <a:gd name="connsiteY10" fmla="*/ 30055 h 43211"/>
                <a:gd name="connsiteX11" fmla="*/ 35431 w 43256"/>
                <a:gd name="connsiteY11" fmla="*/ 35952 h 43211"/>
                <a:gd name="connsiteX12" fmla="*/ 28591 w 43256"/>
                <a:gd name="connsiteY12" fmla="*/ 36666 h 43211"/>
                <a:gd name="connsiteX13" fmla="*/ 23703 w 43256"/>
                <a:gd name="connsiteY13" fmla="*/ 42957 h 43211"/>
                <a:gd name="connsiteX14" fmla="*/ 16516 w 43256"/>
                <a:gd name="connsiteY14" fmla="*/ 39117 h 43211"/>
                <a:gd name="connsiteX15" fmla="*/ 5840 w 43256"/>
                <a:gd name="connsiteY15" fmla="*/ 35323 h 43211"/>
                <a:gd name="connsiteX16" fmla="*/ 1146 w 43256"/>
                <a:gd name="connsiteY16" fmla="*/ 31101 h 43211"/>
                <a:gd name="connsiteX17" fmla="*/ 2149 w 43256"/>
                <a:gd name="connsiteY17" fmla="*/ 25402 h 43211"/>
                <a:gd name="connsiteX18" fmla="*/ 31 w 43256"/>
                <a:gd name="connsiteY18" fmla="*/ 19555 h 43211"/>
                <a:gd name="connsiteX19" fmla="*/ 3899 w 43256"/>
                <a:gd name="connsiteY19" fmla="*/ 14358 h 43211"/>
                <a:gd name="connsiteX20" fmla="*/ 3936 w 43256"/>
                <a:gd name="connsiteY20" fmla="*/ 14221 h 43211"/>
                <a:gd name="connsiteX0" fmla="*/ 4729 w 43256"/>
                <a:gd name="connsiteY0" fmla="*/ 26028 h 43211"/>
                <a:gd name="connsiteX1" fmla="*/ 2196 w 43256"/>
                <a:gd name="connsiteY1" fmla="*/ 25231 h 43211"/>
                <a:gd name="connsiteX2" fmla="*/ 6964 w 43256"/>
                <a:gd name="connsiteY2" fmla="*/ 34750 h 43211"/>
                <a:gd name="connsiteX3" fmla="*/ 5856 w 43256"/>
                <a:gd name="connsiteY3" fmla="*/ 35131 h 43211"/>
                <a:gd name="connsiteX4" fmla="*/ 16514 w 43256"/>
                <a:gd name="connsiteY4" fmla="*/ 38941 h 43211"/>
                <a:gd name="connsiteX5" fmla="*/ 15846 w 43256"/>
                <a:gd name="connsiteY5" fmla="*/ 37201 h 43211"/>
                <a:gd name="connsiteX6" fmla="*/ 28863 w 43256"/>
                <a:gd name="connsiteY6" fmla="*/ 34602 h 43211"/>
                <a:gd name="connsiteX7" fmla="*/ 28596 w 43256"/>
                <a:gd name="connsiteY7" fmla="*/ 36511 h 43211"/>
                <a:gd name="connsiteX8" fmla="*/ 34165 w 43256"/>
                <a:gd name="connsiteY8" fmla="*/ 22805 h 43211"/>
                <a:gd name="connsiteX9" fmla="*/ 37416 w 43256"/>
                <a:gd name="connsiteY9" fmla="*/ 29941 h 43211"/>
                <a:gd name="connsiteX10" fmla="*/ 41834 w 43256"/>
                <a:gd name="connsiteY10" fmla="*/ 15205 h 43211"/>
                <a:gd name="connsiteX11" fmla="*/ 40386 w 43256"/>
                <a:gd name="connsiteY11" fmla="*/ 17881 h 43211"/>
                <a:gd name="connsiteX12" fmla="*/ 38360 w 43256"/>
                <a:gd name="connsiteY12" fmla="*/ 5277 h 43211"/>
                <a:gd name="connsiteX13" fmla="*/ 38436 w 43256"/>
                <a:gd name="connsiteY13" fmla="*/ 6541 h 43211"/>
                <a:gd name="connsiteX14" fmla="*/ 29114 w 43256"/>
                <a:gd name="connsiteY14" fmla="*/ 3803 h 43211"/>
                <a:gd name="connsiteX15" fmla="*/ 29856 w 43256"/>
                <a:gd name="connsiteY15" fmla="*/ 2191 h 43211"/>
                <a:gd name="connsiteX16" fmla="*/ 22177 w 43256"/>
                <a:gd name="connsiteY16" fmla="*/ 4571 h 43211"/>
                <a:gd name="connsiteX17" fmla="*/ 22536 w 43256"/>
                <a:gd name="connsiteY17" fmla="*/ 3181 h 43211"/>
                <a:gd name="connsiteX18" fmla="*/ 14036 w 43256"/>
                <a:gd name="connsiteY18" fmla="*/ 5043 h 43211"/>
                <a:gd name="connsiteX19" fmla="*/ 15336 w 43256"/>
                <a:gd name="connsiteY19" fmla="*/ 6391 h 43211"/>
                <a:gd name="connsiteX20" fmla="*/ 4163 w 43256"/>
                <a:gd name="connsiteY20" fmla="*/ 15640 h 43211"/>
                <a:gd name="connsiteX21" fmla="*/ 3936 w 43256"/>
                <a:gd name="connsiteY21" fmla="*/ 14221 h 43211"/>
                <a:gd name="connsiteX0" fmla="*/ 3936 w 43256"/>
                <a:gd name="connsiteY0" fmla="*/ 14221 h 43211"/>
                <a:gd name="connsiteX1" fmla="*/ 5659 w 43256"/>
                <a:gd name="connsiteY1" fmla="*/ 6758 h 43211"/>
                <a:gd name="connsiteX2" fmla="*/ 14041 w 43256"/>
                <a:gd name="connsiteY2" fmla="*/ 5053 h 43211"/>
                <a:gd name="connsiteX3" fmla="*/ 22492 w 43256"/>
                <a:gd name="connsiteY3" fmla="*/ 3283 h 43211"/>
                <a:gd name="connsiteX4" fmla="*/ 29869 w 43256"/>
                <a:gd name="connsiteY4" fmla="*/ 2332 h 43211"/>
                <a:gd name="connsiteX5" fmla="*/ 35499 w 43256"/>
                <a:gd name="connsiteY5" fmla="*/ 541 h 43211"/>
                <a:gd name="connsiteX6" fmla="*/ 38354 w 43256"/>
                <a:gd name="connsiteY6" fmla="*/ 5427 h 43211"/>
                <a:gd name="connsiteX7" fmla="*/ 42018 w 43256"/>
                <a:gd name="connsiteY7" fmla="*/ 10169 h 43211"/>
                <a:gd name="connsiteX8" fmla="*/ 41854 w 43256"/>
                <a:gd name="connsiteY8" fmla="*/ 15311 h 43211"/>
                <a:gd name="connsiteX9" fmla="*/ 43052 w 43256"/>
                <a:gd name="connsiteY9" fmla="*/ 23173 h 43211"/>
                <a:gd name="connsiteX10" fmla="*/ 37440 w 43256"/>
                <a:gd name="connsiteY10" fmla="*/ 30055 h 43211"/>
                <a:gd name="connsiteX11" fmla="*/ 35431 w 43256"/>
                <a:gd name="connsiteY11" fmla="*/ 35952 h 43211"/>
                <a:gd name="connsiteX12" fmla="*/ 28591 w 43256"/>
                <a:gd name="connsiteY12" fmla="*/ 36666 h 43211"/>
                <a:gd name="connsiteX13" fmla="*/ 23703 w 43256"/>
                <a:gd name="connsiteY13" fmla="*/ 42957 h 43211"/>
                <a:gd name="connsiteX14" fmla="*/ 16516 w 43256"/>
                <a:gd name="connsiteY14" fmla="*/ 39117 h 43211"/>
                <a:gd name="connsiteX15" fmla="*/ 5840 w 43256"/>
                <a:gd name="connsiteY15" fmla="*/ 35323 h 43211"/>
                <a:gd name="connsiteX16" fmla="*/ 1146 w 43256"/>
                <a:gd name="connsiteY16" fmla="*/ 31101 h 43211"/>
                <a:gd name="connsiteX17" fmla="*/ 2149 w 43256"/>
                <a:gd name="connsiteY17" fmla="*/ 25402 h 43211"/>
                <a:gd name="connsiteX18" fmla="*/ 31 w 43256"/>
                <a:gd name="connsiteY18" fmla="*/ 19555 h 43211"/>
                <a:gd name="connsiteX19" fmla="*/ 3899 w 43256"/>
                <a:gd name="connsiteY19" fmla="*/ 14358 h 43211"/>
                <a:gd name="connsiteX20" fmla="*/ 3936 w 43256"/>
                <a:gd name="connsiteY20" fmla="*/ 14221 h 43211"/>
                <a:gd name="connsiteX0" fmla="*/ 4729 w 43256"/>
                <a:gd name="connsiteY0" fmla="*/ 26028 h 43211"/>
                <a:gd name="connsiteX1" fmla="*/ 2196 w 43256"/>
                <a:gd name="connsiteY1" fmla="*/ 25231 h 43211"/>
                <a:gd name="connsiteX2" fmla="*/ 6964 w 43256"/>
                <a:gd name="connsiteY2" fmla="*/ 34750 h 43211"/>
                <a:gd name="connsiteX3" fmla="*/ 5856 w 43256"/>
                <a:gd name="connsiteY3" fmla="*/ 35131 h 43211"/>
                <a:gd name="connsiteX4" fmla="*/ 16514 w 43256"/>
                <a:gd name="connsiteY4" fmla="*/ 38941 h 43211"/>
                <a:gd name="connsiteX5" fmla="*/ 15846 w 43256"/>
                <a:gd name="connsiteY5" fmla="*/ 37201 h 43211"/>
                <a:gd name="connsiteX6" fmla="*/ 28863 w 43256"/>
                <a:gd name="connsiteY6" fmla="*/ 34602 h 43211"/>
                <a:gd name="connsiteX7" fmla="*/ 28596 w 43256"/>
                <a:gd name="connsiteY7" fmla="*/ 36511 h 43211"/>
                <a:gd name="connsiteX8" fmla="*/ 34165 w 43256"/>
                <a:gd name="connsiteY8" fmla="*/ 22805 h 43211"/>
                <a:gd name="connsiteX9" fmla="*/ 37416 w 43256"/>
                <a:gd name="connsiteY9" fmla="*/ 29941 h 43211"/>
                <a:gd name="connsiteX10" fmla="*/ 41834 w 43256"/>
                <a:gd name="connsiteY10" fmla="*/ 15205 h 43211"/>
                <a:gd name="connsiteX11" fmla="*/ 40386 w 43256"/>
                <a:gd name="connsiteY11" fmla="*/ 17881 h 43211"/>
                <a:gd name="connsiteX12" fmla="*/ 38360 w 43256"/>
                <a:gd name="connsiteY12" fmla="*/ 5277 h 43211"/>
                <a:gd name="connsiteX13" fmla="*/ 38436 w 43256"/>
                <a:gd name="connsiteY13" fmla="*/ 6541 h 43211"/>
                <a:gd name="connsiteX14" fmla="*/ 22177 w 43256"/>
                <a:gd name="connsiteY14" fmla="*/ 4571 h 43211"/>
                <a:gd name="connsiteX15" fmla="*/ 22536 w 43256"/>
                <a:gd name="connsiteY15" fmla="*/ 3181 h 43211"/>
                <a:gd name="connsiteX16" fmla="*/ 14036 w 43256"/>
                <a:gd name="connsiteY16" fmla="*/ 5043 h 43211"/>
                <a:gd name="connsiteX17" fmla="*/ 15336 w 43256"/>
                <a:gd name="connsiteY17" fmla="*/ 6391 h 43211"/>
                <a:gd name="connsiteX18" fmla="*/ 4163 w 43256"/>
                <a:gd name="connsiteY18" fmla="*/ 15640 h 43211"/>
                <a:gd name="connsiteX19" fmla="*/ 3936 w 43256"/>
                <a:gd name="connsiteY19" fmla="*/ 14221 h 43211"/>
                <a:gd name="connsiteX0" fmla="*/ 3936 w 43256"/>
                <a:gd name="connsiteY0" fmla="*/ 13717 h 42707"/>
                <a:gd name="connsiteX1" fmla="*/ 5659 w 43256"/>
                <a:gd name="connsiteY1" fmla="*/ 6254 h 42707"/>
                <a:gd name="connsiteX2" fmla="*/ 14041 w 43256"/>
                <a:gd name="connsiteY2" fmla="*/ 4549 h 42707"/>
                <a:gd name="connsiteX3" fmla="*/ 22492 w 43256"/>
                <a:gd name="connsiteY3" fmla="*/ 2779 h 42707"/>
                <a:gd name="connsiteX4" fmla="*/ 35499 w 43256"/>
                <a:gd name="connsiteY4" fmla="*/ 37 h 42707"/>
                <a:gd name="connsiteX5" fmla="*/ 38354 w 43256"/>
                <a:gd name="connsiteY5" fmla="*/ 4923 h 42707"/>
                <a:gd name="connsiteX6" fmla="*/ 42018 w 43256"/>
                <a:gd name="connsiteY6" fmla="*/ 9665 h 42707"/>
                <a:gd name="connsiteX7" fmla="*/ 41854 w 43256"/>
                <a:gd name="connsiteY7" fmla="*/ 14807 h 42707"/>
                <a:gd name="connsiteX8" fmla="*/ 43052 w 43256"/>
                <a:gd name="connsiteY8" fmla="*/ 22669 h 42707"/>
                <a:gd name="connsiteX9" fmla="*/ 37440 w 43256"/>
                <a:gd name="connsiteY9" fmla="*/ 29551 h 42707"/>
                <a:gd name="connsiteX10" fmla="*/ 35431 w 43256"/>
                <a:gd name="connsiteY10" fmla="*/ 35448 h 42707"/>
                <a:gd name="connsiteX11" fmla="*/ 28591 w 43256"/>
                <a:gd name="connsiteY11" fmla="*/ 36162 h 42707"/>
                <a:gd name="connsiteX12" fmla="*/ 23703 w 43256"/>
                <a:gd name="connsiteY12" fmla="*/ 42453 h 42707"/>
                <a:gd name="connsiteX13" fmla="*/ 16516 w 43256"/>
                <a:gd name="connsiteY13" fmla="*/ 38613 h 42707"/>
                <a:gd name="connsiteX14" fmla="*/ 5840 w 43256"/>
                <a:gd name="connsiteY14" fmla="*/ 34819 h 42707"/>
                <a:gd name="connsiteX15" fmla="*/ 1146 w 43256"/>
                <a:gd name="connsiteY15" fmla="*/ 30597 h 42707"/>
                <a:gd name="connsiteX16" fmla="*/ 2149 w 43256"/>
                <a:gd name="connsiteY16" fmla="*/ 24898 h 42707"/>
                <a:gd name="connsiteX17" fmla="*/ 31 w 43256"/>
                <a:gd name="connsiteY17" fmla="*/ 19051 h 42707"/>
                <a:gd name="connsiteX18" fmla="*/ 3899 w 43256"/>
                <a:gd name="connsiteY18" fmla="*/ 13854 h 42707"/>
                <a:gd name="connsiteX19" fmla="*/ 3936 w 43256"/>
                <a:gd name="connsiteY19" fmla="*/ 13717 h 42707"/>
                <a:gd name="connsiteX0" fmla="*/ 4729 w 43256"/>
                <a:gd name="connsiteY0" fmla="*/ 25524 h 42707"/>
                <a:gd name="connsiteX1" fmla="*/ 2196 w 43256"/>
                <a:gd name="connsiteY1" fmla="*/ 24727 h 42707"/>
                <a:gd name="connsiteX2" fmla="*/ 6964 w 43256"/>
                <a:gd name="connsiteY2" fmla="*/ 34246 h 42707"/>
                <a:gd name="connsiteX3" fmla="*/ 5856 w 43256"/>
                <a:gd name="connsiteY3" fmla="*/ 34627 h 42707"/>
                <a:gd name="connsiteX4" fmla="*/ 16514 w 43256"/>
                <a:gd name="connsiteY4" fmla="*/ 38437 h 42707"/>
                <a:gd name="connsiteX5" fmla="*/ 15846 w 43256"/>
                <a:gd name="connsiteY5" fmla="*/ 36697 h 42707"/>
                <a:gd name="connsiteX6" fmla="*/ 28863 w 43256"/>
                <a:gd name="connsiteY6" fmla="*/ 34098 h 42707"/>
                <a:gd name="connsiteX7" fmla="*/ 28596 w 43256"/>
                <a:gd name="connsiteY7" fmla="*/ 36007 h 42707"/>
                <a:gd name="connsiteX8" fmla="*/ 34165 w 43256"/>
                <a:gd name="connsiteY8" fmla="*/ 22301 h 42707"/>
                <a:gd name="connsiteX9" fmla="*/ 37416 w 43256"/>
                <a:gd name="connsiteY9" fmla="*/ 29437 h 42707"/>
                <a:gd name="connsiteX10" fmla="*/ 41834 w 43256"/>
                <a:gd name="connsiteY10" fmla="*/ 14701 h 42707"/>
                <a:gd name="connsiteX11" fmla="*/ 40386 w 43256"/>
                <a:gd name="connsiteY11" fmla="*/ 17377 h 42707"/>
                <a:gd name="connsiteX12" fmla="*/ 38360 w 43256"/>
                <a:gd name="connsiteY12" fmla="*/ 4773 h 42707"/>
                <a:gd name="connsiteX13" fmla="*/ 38436 w 43256"/>
                <a:gd name="connsiteY13" fmla="*/ 6037 h 42707"/>
                <a:gd name="connsiteX14" fmla="*/ 22177 w 43256"/>
                <a:gd name="connsiteY14" fmla="*/ 4067 h 42707"/>
                <a:gd name="connsiteX15" fmla="*/ 22536 w 43256"/>
                <a:gd name="connsiteY15" fmla="*/ 2677 h 42707"/>
                <a:gd name="connsiteX16" fmla="*/ 14036 w 43256"/>
                <a:gd name="connsiteY16" fmla="*/ 4539 h 42707"/>
                <a:gd name="connsiteX17" fmla="*/ 15336 w 43256"/>
                <a:gd name="connsiteY17" fmla="*/ 5887 h 42707"/>
                <a:gd name="connsiteX18" fmla="*/ 4163 w 43256"/>
                <a:gd name="connsiteY18" fmla="*/ 15136 h 42707"/>
                <a:gd name="connsiteX19" fmla="*/ 3936 w 43256"/>
                <a:gd name="connsiteY19" fmla="*/ 13717 h 42707"/>
                <a:gd name="connsiteX0" fmla="*/ 3936 w 43256"/>
                <a:gd name="connsiteY0" fmla="*/ 13027 h 42017"/>
                <a:gd name="connsiteX1" fmla="*/ 5659 w 43256"/>
                <a:gd name="connsiteY1" fmla="*/ 5564 h 42017"/>
                <a:gd name="connsiteX2" fmla="*/ 14041 w 43256"/>
                <a:gd name="connsiteY2" fmla="*/ 3859 h 42017"/>
                <a:gd name="connsiteX3" fmla="*/ 22492 w 43256"/>
                <a:gd name="connsiteY3" fmla="*/ 2089 h 42017"/>
                <a:gd name="connsiteX4" fmla="*/ 38354 w 43256"/>
                <a:gd name="connsiteY4" fmla="*/ 4233 h 42017"/>
                <a:gd name="connsiteX5" fmla="*/ 42018 w 43256"/>
                <a:gd name="connsiteY5" fmla="*/ 8975 h 42017"/>
                <a:gd name="connsiteX6" fmla="*/ 41854 w 43256"/>
                <a:gd name="connsiteY6" fmla="*/ 14117 h 42017"/>
                <a:gd name="connsiteX7" fmla="*/ 43052 w 43256"/>
                <a:gd name="connsiteY7" fmla="*/ 21979 h 42017"/>
                <a:gd name="connsiteX8" fmla="*/ 37440 w 43256"/>
                <a:gd name="connsiteY8" fmla="*/ 28861 h 42017"/>
                <a:gd name="connsiteX9" fmla="*/ 35431 w 43256"/>
                <a:gd name="connsiteY9" fmla="*/ 34758 h 42017"/>
                <a:gd name="connsiteX10" fmla="*/ 28591 w 43256"/>
                <a:gd name="connsiteY10" fmla="*/ 35472 h 42017"/>
                <a:gd name="connsiteX11" fmla="*/ 23703 w 43256"/>
                <a:gd name="connsiteY11" fmla="*/ 41763 h 42017"/>
                <a:gd name="connsiteX12" fmla="*/ 16516 w 43256"/>
                <a:gd name="connsiteY12" fmla="*/ 37923 h 42017"/>
                <a:gd name="connsiteX13" fmla="*/ 5840 w 43256"/>
                <a:gd name="connsiteY13" fmla="*/ 34129 h 42017"/>
                <a:gd name="connsiteX14" fmla="*/ 1146 w 43256"/>
                <a:gd name="connsiteY14" fmla="*/ 29907 h 42017"/>
                <a:gd name="connsiteX15" fmla="*/ 2149 w 43256"/>
                <a:gd name="connsiteY15" fmla="*/ 24208 h 42017"/>
                <a:gd name="connsiteX16" fmla="*/ 31 w 43256"/>
                <a:gd name="connsiteY16" fmla="*/ 18361 h 42017"/>
                <a:gd name="connsiteX17" fmla="*/ 3899 w 43256"/>
                <a:gd name="connsiteY17" fmla="*/ 13164 h 42017"/>
                <a:gd name="connsiteX18" fmla="*/ 3936 w 43256"/>
                <a:gd name="connsiteY18" fmla="*/ 13027 h 42017"/>
                <a:gd name="connsiteX0" fmla="*/ 4729 w 43256"/>
                <a:gd name="connsiteY0" fmla="*/ 24834 h 42017"/>
                <a:gd name="connsiteX1" fmla="*/ 2196 w 43256"/>
                <a:gd name="connsiteY1" fmla="*/ 24037 h 42017"/>
                <a:gd name="connsiteX2" fmla="*/ 6964 w 43256"/>
                <a:gd name="connsiteY2" fmla="*/ 33556 h 42017"/>
                <a:gd name="connsiteX3" fmla="*/ 5856 w 43256"/>
                <a:gd name="connsiteY3" fmla="*/ 33937 h 42017"/>
                <a:gd name="connsiteX4" fmla="*/ 16514 w 43256"/>
                <a:gd name="connsiteY4" fmla="*/ 37747 h 42017"/>
                <a:gd name="connsiteX5" fmla="*/ 15846 w 43256"/>
                <a:gd name="connsiteY5" fmla="*/ 36007 h 42017"/>
                <a:gd name="connsiteX6" fmla="*/ 28863 w 43256"/>
                <a:gd name="connsiteY6" fmla="*/ 33408 h 42017"/>
                <a:gd name="connsiteX7" fmla="*/ 28596 w 43256"/>
                <a:gd name="connsiteY7" fmla="*/ 35317 h 42017"/>
                <a:gd name="connsiteX8" fmla="*/ 34165 w 43256"/>
                <a:gd name="connsiteY8" fmla="*/ 21611 h 42017"/>
                <a:gd name="connsiteX9" fmla="*/ 37416 w 43256"/>
                <a:gd name="connsiteY9" fmla="*/ 28747 h 42017"/>
                <a:gd name="connsiteX10" fmla="*/ 41834 w 43256"/>
                <a:gd name="connsiteY10" fmla="*/ 14011 h 42017"/>
                <a:gd name="connsiteX11" fmla="*/ 40386 w 43256"/>
                <a:gd name="connsiteY11" fmla="*/ 16687 h 42017"/>
                <a:gd name="connsiteX12" fmla="*/ 38360 w 43256"/>
                <a:gd name="connsiteY12" fmla="*/ 4083 h 42017"/>
                <a:gd name="connsiteX13" fmla="*/ 38436 w 43256"/>
                <a:gd name="connsiteY13" fmla="*/ 5347 h 42017"/>
                <a:gd name="connsiteX14" fmla="*/ 22177 w 43256"/>
                <a:gd name="connsiteY14" fmla="*/ 3377 h 42017"/>
                <a:gd name="connsiteX15" fmla="*/ 22536 w 43256"/>
                <a:gd name="connsiteY15" fmla="*/ 1987 h 42017"/>
                <a:gd name="connsiteX16" fmla="*/ 14036 w 43256"/>
                <a:gd name="connsiteY16" fmla="*/ 3849 h 42017"/>
                <a:gd name="connsiteX17" fmla="*/ 15336 w 43256"/>
                <a:gd name="connsiteY17" fmla="*/ 5197 h 42017"/>
                <a:gd name="connsiteX18" fmla="*/ 4163 w 43256"/>
                <a:gd name="connsiteY18" fmla="*/ 14446 h 42017"/>
                <a:gd name="connsiteX19" fmla="*/ 3936 w 43256"/>
                <a:gd name="connsiteY19" fmla="*/ 13027 h 42017"/>
                <a:gd name="connsiteX0" fmla="*/ 3936 w 43256"/>
                <a:gd name="connsiteY0" fmla="*/ 13027 h 42017"/>
                <a:gd name="connsiteX1" fmla="*/ 5659 w 43256"/>
                <a:gd name="connsiteY1" fmla="*/ 5564 h 42017"/>
                <a:gd name="connsiteX2" fmla="*/ 14041 w 43256"/>
                <a:gd name="connsiteY2" fmla="*/ 3859 h 42017"/>
                <a:gd name="connsiteX3" fmla="*/ 22492 w 43256"/>
                <a:gd name="connsiteY3" fmla="*/ 2089 h 42017"/>
                <a:gd name="connsiteX4" fmla="*/ 38354 w 43256"/>
                <a:gd name="connsiteY4" fmla="*/ 4233 h 42017"/>
                <a:gd name="connsiteX5" fmla="*/ 42018 w 43256"/>
                <a:gd name="connsiteY5" fmla="*/ 8975 h 42017"/>
                <a:gd name="connsiteX6" fmla="*/ 41854 w 43256"/>
                <a:gd name="connsiteY6" fmla="*/ 14117 h 42017"/>
                <a:gd name="connsiteX7" fmla="*/ 43052 w 43256"/>
                <a:gd name="connsiteY7" fmla="*/ 21979 h 42017"/>
                <a:gd name="connsiteX8" fmla="*/ 37440 w 43256"/>
                <a:gd name="connsiteY8" fmla="*/ 28861 h 42017"/>
                <a:gd name="connsiteX9" fmla="*/ 36061 w 43256"/>
                <a:gd name="connsiteY9" fmla="*/ 33455 h 42017"/>
                <a:gd name="connsiteX10" fmla="*/ 28591 w 43256"/>
                <a:gd name="connsiteY10" fmla="*/ 35472 h 42017"/>
                <a:gd name="connsiteX11" fmla="*/ 23703 w 43256"/>
                <a:gd name="connsiteY11" fmla="*/ 41763 h 42017"/>
                <a:gd name="connsiteX12" fmla="*/ 16516 w 43256"/>
                <a:gd name="connsiteY12" fmla="*/ 37923 h 42017"/>
                <a:gd name="connsiteX13" fmla="*/ 5840 w 43256"/>
                <a:gd name="connsiteY13" fmla="*/ 34129 h 42017"/>
                <a:gd name="connsiteX14" fmla="*/ 1146 w 43256"/>
                <a:gd name="connsiteY14" fmla="*/ 29907 h 42017"/>
                <a:gd name="connsiteX15" fmla="*/ 2149 w 43256"/>
                <a:gd name="connsiteY15" fmla="*/ 24208 h 42017"/>
                <a:gd name="connsiteX16" fmla="*/ 31 w 43256"/>
                <a:gd name="connsiteY16" fmla="*/ 18361 h 42017"/>
                <a:gd name="connsiteX17" fmla="*/ 3899 w 43256"/>
                <a:gd name="connsiteY17" fmla="*/ 13164 h 42017"/>
                <a:gd name="connsiteX18" fmla="*/ 3936 w 43256"/>
                <a:gd name="connsiteY18" fmla="*/ 13027 h 42017"/>
                <a:gd name="connsiteX0" fmla="*/ 4729 w 43256"/>
                <a:gd name="connsiteY0" fmla="*/ 24834 h 42017"/>
                <a:gd name="connsiteX1" fmla="*/ 2196 w 43256"/>
                <a:gd name="connsiteY1" fmla="*/ 24037 h 42017"/>
                <a:gd name="connsiteX2" fmla="*/ 6964 w 43256"/>
                <a:gd name="connsiteY2" fmla="*/ 33556 h 42017"/>
                <a:gd name="connsiteX3" fmla="*/ 5856 w 43256"/>
                <a:gd name="connsiteY3" fmla="*/ 33937 h 42017"/>
                <a:gd name="connsiteX4" fmla="*/ 16514 w 43256"/>
                <a:gd name="connsiteY4" fmla="*/ 37747 h 42017"/>
                <a:gd name="connsiteX5" fmla="*/ 15846 w 43256"/>
                <a:gd name="connsiteY5" fmla="*/ 36007 h 42017"/>
                <a:gd name="connsiteX6" fmla="*/ 28863 w 43256"/>
                <a:gd name="connsiteY6" fmla="*/ 33408 h 42017"/>
                <a:gd name="connsiteX7" fmla="*/ 28596 w 43256"/>
                <a:gd name="connsiteY7" fmla="*/ 35317 h 42017"/>
                <a:gd name="connsiteX8" fmla="*/ 34165 w 43256"/>
                <a:gd name="connsiteY8" fmla="*/ 21611 h 42017"/>
                <a:gd name="connsiteX9" fmla="*/ 37416 w 43256"/>
                <a:gd name="connsiteY9" fmla="*/ 28747 h 42017"/>
                <a:gd name="connsiteX10" fmla="*/ 41834 w 43256"/>
                <a:gd name="connsiteY10" fmla="*/ 14011 h 42017"/>
                <a:gd name="connsiteX11" fmla="*/ 40386 w 43256"/>
                <a:gd name="connsiteY11" fmla="*/ 16687 h 42017"/>
                <a:gd name="connsiteX12" fmla="*/ 38360 w 43256"/>
                <a:gd name="connsiteY12" fmla="*/ 4083 h 42017"/>
                <a:gd name="connsiteX13" fmla="*/ 38436 w 43256"/>
                <a:gd name="connsiteY13" fmla="*/ 5347 h 42017"/>
                <a:gd name="connsiteX14" fmla="*/ 22177 w 43256"/>
                <a:gd name="connsiteY14" fmla="*/ 3377 h 42017"/>
                <a:gd name="connsiteX15" fmla="*/ 22536 w 43256"/>
                <a:gd name="connsiteY15" fmla="*/ 1987 h 42017"/>
                <a:gd name="connsiteX16" fmla="*/ 14036 w 43256"/>
                <a:gd name="connsiteY16" fmla="*/ 3849 h 42017"/>
                <a:gd name="connsiteX17" fmla="*/ 15336 w 43256"/>
                <a:gd name="connsiteY17" fmla="*/ 5197 h 42017"/>
                <a:gd name="connsiteX18" fmla="*/ 4163 w 43256"/>
                <a:gd name="connsiteY18" fmla="*/ 14446 h 42017"/>
                <a:gd name="connsiteX19" fmla="*/ 3936 w 43256"/>
                <a:gd name="connsiteY19" fmla="*/ 13027 h 42017"/>
                <a:gd name="connsiteX0" fmla="*/ 3936 w 43256"/>
                <a:gd name="connsiteY0" fmla="*/ 13027 h 42017"/>
                <a:gd name="connsiteX1" fmla="*/ 5659 w 43256"/>
                <a:gd name="connsiteY1" fmla="*/ 5564 h 42017"/>
                <a:gd name="connsiteX2" fmla="*/ 14041 w 43256"/>
                <a:gd name="connsiteY2" fmla="*/ 3859 h 42017"/>
                <a:gd name="connsiteX3" fmla="*/ 22492 w 43256"/>
                <a:gd name="connsiteY3" fmla="*/ 2089 h 42017"/>
                <a:gd name="connsiteX4" fmla="*/ 38354 w 43256"/>
                <a:gd name="connsiteY4" fmla="*/ 4233 h 42017"/>
                <a:gd name="connsiteX5" fmla="*/ 42018 w 43256"/>
                <a:gd name="connsiteY5" fmla="*/ 8975 h 42017"/>
                <a:gd name="connsiteX6" fmla="*/ 41854 w 43256"/>
                <a:gd name="connsiteY6" fmla="*/ 14117 h 42017"/>
                <a:gd name="connsiteX7" fmla="*/ 43052 w 43256"/>
                <a:gd name="connsiteY7" fmla="*/ 21979 h 42017"/>
                <a:gd name="connsiteX8" fmla="*/ 37440 w 43256"/>
                <a:gd name="connsiteY8" fmla="*/ 28861 h 42017"/>
                <a:gd name="connsiteX9" fmla="*/ 36061 w 43256"/>
                <a:gd name="connsiteY9" fmla="*/ 33455 h 42017"/>
                <a:gd name="connsiteX10" fmla="*/ 28591 w 43256"/>
                <a:gd name="connsiteY10" fmla="*/ 35472 h 42017"/>
                <a:gd name="connsiteX11" fmla="*/ 23703 w 43256"/>
                <a:gd name="connsiteY11" fmla="*/ 41763 h 42017"/>
                <a:gd name="connsiteX12" fmla="*/ 16516 w 43256"/>
                <a:gd name="connsiteY12" fmla="*/ 37923 h 42017"/>
                <a:gd name="connsiteX13" fmla="*/ 5840 w 43256"/>
                <a:gd name="connsiteY13" fmla="*/ 34129 h 42017"/>
                <a:gd name="connsiteX14" fmla="*/ 2563 w 43256"/>
                <a:gd name="connsiteY14" fmla="*/ 27952 h 42017"/>
                <a:gd name="connsiteX15" fmla="*/ 2149 w 43256"/>
                <a:gd name="connsiteY15" fmla="*/ 24208 h 42017"/>
                <a:gd name="connsiteX16" fmla="*/ 31 w 43256"/>
                <a:gd name="connsiteY16" fmla="*/ 18361 h 42017"/>
                <a:gd name="connsiteX17" fmla="*/ 3899 w 43256"/>
                <a:gd name="connsiteY17" fmla="*/ 13164 h 42017"/>
                <a:gd name="connsiteX18" fmla="*/ 3936 w 43256"/>
                <a:gd name="connsiteY18" fmla="*/ 13027 h 42017"/>
                <a:gd name="connsiteX0" fmla="*/ 4729 w 43256"/>
                <a:gd name="connsiteY0" fmla="*/ 24834 h 42017"/>
                <a:gd name="connsiteX1" fmla="*/ 2196 w 43256"/>
                <a:gd name="connsiteY1" fmla="*/ 24037 h 42017"/>
                <a:gd name="connsiteX2" fmla="*/ 6964 w 43256"/>
                <a:gd name="connsiteY2" fmla="*/ 33556 h 42017"/>
                <a:gd name="connsiteX3" fmla="*/ 5856 w 43256"/>
                <a:gd name="connsiteY3" fmla="*/ 33937 h 42017"/>
                <a:gd name="connsiteX4" fmla="*/ 16514 w 43256"/>
                <a:gd name="connsiteY4" fmla="*/ 37747 h 42017"/>
                <a:gd name="connsiteX5" fmla="*/ 15846 w 43256"/>
                <a:gd name="connsiteY5" fmla="*/ 36007 h 42017"/>
                <a:gd name="connsiteX6" fmla="*/ 28863 w 43256"/>
                <a:gd name="connsiteY6" fmla="*/ 33408 h 42017"/>
                <a:gd name="connsiteX7" fmla="*/ 28596 w 43256"/>
                <a:gd name="connsiteY7" fmla="*/ 35317 h 42017"/>
                <a:gd name="connsiteX8" fmla="*/ 34165 w 43256"/>
                <a:gd name="connsiteY8" fmla="*/ 21611 h 42017"/>
                <a:gd name="connsiteX9" fmla="*/ 37416 w 43256"/>
                <a:gd name="connsiteY9" fmla="*/ 28747 h 42017"/>
                <a:gd name="connsiteX10" fmla="*/ 41834 w 43256"/>
                <a:gd name="connsiteY10" fmla="*/ 14011 h 42017"/>
                <a:gd name="connsiteX11" fmla="*/ 40386 w 43256"/>
                <a:gd name="connsiteY11" fmla="*/ 16687 h 42017"/>
                <a:gd name="connsiteX12" fmla="*/ 38360 w 43256"/>
                <a:gd name="connsiteY12" fmla="*/ 4083 h 42017"/>
                <a:gd name="connsiteX13" fmla="*/ 38436 w 43256"/>
                <a:gd name="connsiteY13" fmla="*/ 5347 h 42017"/>
                <a:gd name="connsiteX14" fmla="*/ 22177 w 43256"/>
                <a:gd name="connsiteY14" fmla="*/ 3377 h 42017"/>
                <a:gd name="connsiteX15" fmla="*/ 22536 w 43256"/>
                <a:gd name="connsiteY15" fmla="*/ 1987 h 42017"/>
                <a:gd name="connsiteX16" fmla="*/ 14036 w 43256"/>
                <a:gd name="connsiteY16" fmla="*/ 3849 h 42017"/>
                <a:gd name="connsiteX17" fmla="*/ 15336 w 43256"/>
                <a:gd name="connsiteY17" fmla="*/ 5197 h 42017"/>
                <a:gd name="connsiteX18" fmla="*/ 4163 w 43256"/>
                <a:gd name="connsiteY18" fmla="*/ 14446 h 42017"/>
                <a:gd name="connsiteX19" fmla="*/ 3936 w 43256"/>
                <a:gd name="connsiteY19" fmla="*/ 13027 h 42017"/>
                <a:gd name="connsiteX0" fmla="*/ 5777 w 45097"/>
                <a:gd name="connsiteY0" fmla="*/ 13027 h 42017"/>
                <a:gd name="connsiteX1" fmla="*/ 7500 w 45097"/>
                <a:gd name="connsiteY1" fmla="*/ 5564 h 42017"/>
                <a:gd name="connsiteX2" fmla="*/ 15882 w 45097"/>
                <a:gd name="connsiteY2" fmla="*/ 3859 h 42017"/>
                <a:gd name="connsiteX3" fmla="*/ 24333 w 45097"/>
                <a:gd name="connsiteY3" fmla="*/ 2089 h 42017"/>
                <a:gd name="connsiteX4" fmla="*/ 40195 w 45097"/>
                <a:gd name="connsiteY4" fmla="*/ 4233 h 42017"/>
                <a:gd name="connsiteX5" fmla="*/ 43859 w 45097"/>
                <a:gd name="connsiteY5" fmla="*/ 8975 h 42017"/>
                <a:gd name="connsiteX6" fmla="*/ 43695 w 45097"/>
                <a:gd name="connsiteY6" fmla="*/ 14117 h 42017"/>
                <a:gd name="connsiteX7" fmla="*/ 44893 w 45097"/>
                <a:gd name="connsiteY7" fmla="*/ 21979 h 42017"/>
                <a:gd name="connsiteX8" fmla="*/ 39281 w 45097"/>
                <a:gd name="connsiteY8" fmla="*/ 28861 h 42017"/>
                <a:gd name="connsiteX9" fmla="*/ 37902 w 45097"/>
                <a:gd name="connsiteY9" fmla="*/ 33455 h 42017"/>
                <a:gd name="connsiteX10" fmla="*/ 30432 w 45097"/>
                <a:gd name="connsiteY10" fmla="*/ 35472 h 42017"/>
                <a:gd name="connsiteX11" fmla="*/ 25544 w 45097"/>
                <a:gd name="connsiteY11" fmla="*/ 41763 h 42017"/>
                <a:gd name="connsiteX12" fmla="*/ 18357 w 45097"/>
                <a:gd name="connsiteY12" fmla="*/ 37923 h 42017"/>
                <a:gd name="connsiteX13" fmla="*/ 7681 w 45097"/>
                <a:gd name="connsiteY13" fmla="*/ 34129 h 42017"/>
                <a:gd name="connsiteX14" fmla="*/ 4404 w 45097"/>
                <a:gd name="connsiteY14" fmla="*/ 27952 h 42017"/>
                <a:gd name="connsiteX15" fmla="*/ 447 w 45097"/>
                <a:gd name="connsiteY15" fmla="*/ 23556 h 42017"/>
                <a:gd name="connsiteX16" fmla="*/ 1872 w 45097"/>
                <a:gd name="connsiteY16" fmla="*/ 18361 h 42017"/>
                <a:gd name="connsiteX17" fmla="*/ 5740 w 45097"/>
                <a:gd name="connsiteY17" fmla="*/ 13164 h 42017"/>
                <a:gd name="connsiteX18" fmla="*/ 5777 w 45097"/>
                <a:gd name="connsiteY18" fmla="*/ 13027 h 42017"/>
                <a:gd name="connsiteX0" fmla="*/ 6570 w 45097"/>
                <a:gd name="connsiteY0" fmla="*/ 24834 h 42017"/>
                <a:gd name="connsiteX1" fmla="*/ 4037 w 45097"/>
                <a:gd name="connsiteY1" fmla="*/ 24037 h 42017"/>
                <a:gd name="connsiteX2" fmla="*/ 8805 w 45097"/>
                <a:gd name="connsiteY2" fmla="*/ 33556 h 42017"/>
                <a:gd name="connsiteX3" fmla="*/ 7697 w 45097"/>
                <a:gd name="connsiteY3" fmla="*/ 33937 h 42017"/>
                <a:gd name="connsiteX4" fmla="*/ 18355 w 45097"/>
                <a:gd name="connsiteY4" fmla="*/ 37747 h 42017"/>
                <a:gd name="connsiteX5" fmla="*/ 17687 w 45097"/>
                <a:gd name="connsiteY5" fmla="*/ 36007 h 42017"/>
                <a:gd name="connsiteX6" fmla="*/ 30704 w 45097"/>
                <a:gd name="connsiteY6" fmla="*/ 33408 h 42017"/>
                <a:gd name="connsiteX7" fmla="*/ 30437 w 45097"/>
                <a:gd name="connsiteY7" fmla="*/ 35317 h 42017"/>
                <a:gd name="connsiteX8" fmla="*/ 36006 w 45097"/>
                <a:gd name="connsiteY8" fmla="*/ 21611 h 42017"/>
                <a:gd name="connsiteX9" fmla="*/ 39257 w 45097"/>
                <a:gd name="connsiteY9" fmla="*/ 28747 h 42017"/>
                <a:gd name="connsiteX10" fmla="*/ 43675 w 45097"/>
                <a:gd name="connsiteY10" fmla="*/ 14011 h 42017"/>
                <a:gd name="connsiteX11" fmla="*/ 42227 w 45097"/>
                <a:gd name="connsiteY11" fmla="*/ 16687 h 42017"/>
                <a:gd name="connsiteX12" fmla="*/ 40201 w 45097"/>
                <a:gd name="connsiteY12" fmla="*/ 4083 h 42017"/>
                <a:gd name="connsiteX13" fmla="*/ 40277 w 45097"/>
                <a:gd name="connsiteY13" fmla="*/ 5347 h 42017"/>
                <a:gd name="connsiteX14" fmla="*/ 24018 w 45097"/>
                <a:gd name="connsiteY14" fmla="*/ 3377 h 42017"/>
                <a:gd name="connsiteX15" fmla="*/ 24377 w 45097"/>
                <a:gd name="connsiteY15" fmla="*/ 1987 h 42017"/>
                <a:gd name="connsiteX16" fmla="*/ 15877 w 45097"/>
                <a:gd name="connsiteY16" fmla="*/ 3849 h 42017"/>
                <a:gd name="connsiteX17" fmla="*/ 17177 w 45097"/>
                <a:gd name="connsiteY17" fmla="*/ 5197 h 42017"/>
                <a:gd name="connsiteX18" fmla="*/ 6004 w 45097"/>
                <a:gd name="connsiteY18" fmla="*/ 14446 h 42017"/>
                <a:gd name="connsiteX19" fmla="*/ 5777 w 45097"/>
                <a:gd name="connsiteY19" fmla="*/ 13027 h 42017"/>
                <a:gd name="connsiteX0" fmla="*/ 5777 w 45097"/>
                <a:gd name="connsiteY0" fmla="*/ 13027 h 42017"/>
                <a:gd name="connsiteX1" fmla="*/ 7500 w 45097"/>
                <a:gd name="connsiteY1" fmla="*/ 5564 h 42017"/>
                <a:gd name="connsiteX2" fmla="*/ 15882 w 45097"/>
                <a:gd name="connsiteY2" fmla="*/ 3859 h 42017"/>
                <a:gd name="connsiteX3" fmla="*/ 24333 w 45097"/>
                <a:gd name="connsiteY3" fmla="*/ 2089 h 42017"/>
                <a:gd name="connsiteX4" fmla="*/ 40195 w 45097"/>
                <a:gd name="connsiteY4" fmla="*/ 4233 h 42017"/>
                <a:gd name="connsiteX5" fmla="*/ 43859 w 45097"/>
                <a:gd name="connsiteY5" fmla="*/ 8975 h 42017"/>
                <a:gd name="connsiteX6" fmla="*/ 43695 w 45097"/>
                <a:gd name="connsiteY6" fmla="*/ 14117 h 42017"/>
                <a:gd name="connsiteX7" fmla="*/ 44893 w 45097"/>
                <a:gd name="connsiteY7" fmla="*/ 21979 h 42017"/>
                <a:gd name="connsiteX8" fmla="*/ 39281 w 45097"/>
                <a:gd name="connsiteY8" fmla="*/ 28861 h 42017"/>
                <a:gd name="connsiteX9" fmla="*/ 37902 w 45097"/>
                <a:gd name="connsiteY9" fmla="*/ 33455 h 42017"/>
                <a:gd name="connsiteX10" fmla="*/ 30432 w 45097"/>
                <a:gd name="connsiteY10" fmla="*/ 35472 h 42017"/>
                <a:gd name="connsiteX11" fmla="*/ 25544 w 45097"/>
                <a:gd name="connsiteY11" fmla="*/ 41763 h 42017"/>
                <a:gd name="connsiteX12" fmla="*/ 18357 w 45097"/>
                <a:gd name="connsiteY12" fmla="*/ 37923 h 42017"/>
                <a:gd name="connsiteX13" fmla="*/ 7681 w 45097"/>
                <a:gd name="connsiteY13" fmla="*/ 34129 h 42017"/>
                <a:gd name="connsiteX14" fmla="*/ 4404 w 45097"/>
                <a:gd name="connsiteY14" fmla="*/ 27952 h 42017"/>
                <a:gd name="connsiteX15" fmla="*/ 447 w 45097"/>
                <a:gd name="connsiteY15" fmla="*/ 23556 h 42017"/>
                <a:gd name="connsiteX16" fmla="*/ 1872 w 45097"/>
                <a:gd name="connsiteY16" fmla="*/ 18361 h 42017"/>
                <a:gd name="connsiteX17" fmla="*/ 5740 w 45097"/>
                <a:gd name="connsiteY17" fmla="*/ 13164 h 42017"/>
                <a:gd name="connsiteX18" fmla="*/ 5777 w 45097"/>
                <a:gd name="connsiteY18" fmla="*/ 13027 h 42017"/>
                <a:gd name="connsiteX0" fmla="*/ 8805 w 45097"/>
                <a:gd name="connsiteY0" fmla="*/ 33556 h 42017"/>
                <a:gd name="connsiteX1" fmla="*/ 7697 w 45097"/>
                <a:gd name="connsiteY1" fmla="*/ 33937 h 42017"/>
                <a:gd name="connsiteX2" fmla="*/ 18355 w 45097"/>
                <a:gd name="connsiteY2" fmla="*/ 37747 h 42017"/>
                <a:gd name="connsiteX3" fmla="*/ 17687 w 45097"/>
                <a:gd name="connsiteY3" fmla="*/ 36007 h 42017"/>
                <a:gd name="connsiteX4" fmla="*/ 30704 w 45097"/>
                <a:gd name="connsiteY4" fmla="*/ 33408 h 42017"/>
                <a:gd name="connsiteX5" fmla="*/ 30437 w 45097"/>
                <a:gd name="connsiteY5" fmla="*/ 35317 h 42017"/>
                <a:gd name="connsiteX6" fmla="*/ 36006 w 45097"/>
                <a:gd name="connsiteY6" fmla="*/ 21611 h 42017"/>
                <a:gd name="connsiteX7" fmla="*/ 39257 w 45097"/>
                <a:gd name="connsiteY7" fmla="*/ 28747 h 42017"/>
                <a:gd name="connsiteX8" fmla="*/ 43675 w 45097"/>
                <a:gd name="connsiteY8" fmla="*/ 14011 h 42017"/>
                <a:gd name="connsiteX9" fmla="*/ 42227 w 45097"/>
                <a:gd name="connsiteY9" fmla="*/ 16687 h 42017"/>
                <a:gd name="connsiteX10" fmla="*/ 40201 w 45097"/>
                <a:gd name="connsiteY10" fmla="*/ 4083 h 42017"/>
                <a:gd name="connsiteX11" fmla="*/ 40277 w 45097"/>
                <a:gd name="connsiteY11" fmla="*/ 5347 h 42017"/>
                <a:gd name="connsiteX12" fmla="*/ 24018 w 45097"/>
                <a:gd name="connsiteY12" fmla="*/ 3377 h 42017"/>
                <a:gd name="connsiteX13" fmla="*/ 24377 w 45097"/>
                <a:gd name="connsiteY13" fmla="*/ 1987 h 42017"/>
                <a:gd name="connsiteX14" fmla="*/ 15877 w 45097"/>
                <a:gd name="connsiteY14" fmla="*/ 3849 h 42017"/>
                <a:gd name="connsiteX15" fmla="*/ 17177 w 45097"/>
                <a:gd name="connsiteY15" fmla="*/ 5197 h 42017"/>
                <a:gd name="connsiteX16" fmla="*/ 6004 w 45097"/>
                <a:gd name="connsiteY16" fmla="*/ 14446 h 42017"/>
                <a:gd name="connsiteX17" fmla="*/ 5777 w 45097"/>
                <a:gd name="connsiteY17" fmla="*/ 13027 h 42017"/>
                <a:gd name="connsiteX0" fmla="*/ 3927 w 43247"/>
                <a:gd name="connsiteY0" fmla="*/ 13027 h 42017"/>
                <a:gd name="connsiteX1" fmla="*/ 5650 w 43247"/>
                <a:gd name="connsiteY1" fmla="*/ 5564 h 42017"/>
                <a:gd name="connsiteX2" fmla="*/ 14032 w 43247"/>
                <a:gd name="connsiteY2" fmla="*/ 3859 h 42017"/>
                <a:gd name="connsiteX3" fmla="*/ 22483 w 43247"/>
                <a:gd name="connsiteY3" fmla="*/ 2089 h 42017"/>
                <a:gd name="connsiteX4" fmla="*/ 38345 w 43247"/>
                <a:gd name="connsiteY4" fmla="*/ 4233 h 42017"/>
                <a:gd name="connsiteX5" fmla="*/ 42009 w 43247"/>
                <a:gd name="connsiteY5" fmla="*/ 8975 h 42017"/>
                <a:gd name="connsiteX6" fmla="*/ 41845 w 43247"/>
                <a:gd name="connsiteY6" fmla="*/ 14117 h 42017"/>
                <a:gd name="connsiteX7" fmla="*/ 43043 w 43247"/>
                <a:gd name="connsiteY7" fmla="*/ 21979 h 42017"/>
                <a:gd name="connsiteX8" fmla="*/ 37431 w 43247"/>
                <a:gd name="connsiteY8" fmla="*/ 28861 h 42017"/>
                <a:gd name="connsiteX9" fmla="*/ 36052 w 43247"/>
                <a:gd name="connsiteY9" fmla="*/ 33455 h 42017"/>
                <a:gd name="connsiteX10" fmla="*/ 28582 w 43247"/>
                <a:gd name="connsiteY10" fmla="*/ 35472 h 42017"/>
                <a:gd name="connsiteX11" fmla="*/ 23694 w 43247"/>
                <a:gd name="connsiteY11" fmla="*/ 41763 h 42017"/>
                <a:gd name="connsiteX12" fmla="*/ 16507 w 43247"/>
                <a:gd name="connsiteY12" fmla="*/ 37923 h 42017"/>
                <a:gd name="connsiteX13" fmla="*/ 5831 w 43247"/>
                <a:gd name="connsiteY13" fmla="*/ 34129 h 42017"/>
                <a:gd name="connsiteX14" fmla="*/ 2554 w 43247"/>
                <a:gd name="connsiteY14" fmla="*/ 27952 h 42017"/>
                <a:gd name="connsiteX15" fmla="*/ 2612 w 43247"/>
                <a:gd name="connsiteY15" fmla="*/ 16822 h 42017"/>
                <a:gd name="connsiteX16" fmla="*/ 22 w 43247"/>
                <a:gd name="connsiteY16" fmla="*/ 18361 h 42017"/>
                <a:gd name="connsiteX17" fmla="*/ 3890 w 43247"/>
                <a:gd name="connsiteY17" fmla="*/ 13164 h 42017"/>
                <a:gd name="connsiteX18" fmla="*/ 3927 w 43247"/>
                <a:gd name="connsiteY18" fmla="*/ 13027 h 42017"/>
                <a:gd name="connsiteX0" fmla="*/ 6955 w 43247"/>
                <a:gd name="connsiteY0" fmla="*/ 33556 h 42017"/>
                <a:gd name="connsiteX1" fmla="*/ 5847 w 43247"/>
                <a:gd name="connsiteY1" fmla="*/ 33937 h 42017"/>
                <a:gd name="connsiteX2" fmla="*/ 16505 w 43247"/>
                <a:gd name="connsiteY2" fmla="*/ 37747 h 42017"/>
                <a:gd name="connsiteX3" fmla="*/ 15837 w 43247"/>
                <a:gd name="connsiteY3" fmla="*/ 36007 h 42017"/>
                <a:gd name="connsiteX4" fmla="*/ 28854 w 43247"/>
                <a:gd name="connsiteY4" fmla="*/ 33408 h 42017"/>
                <a:gd name="connsiteX5" fmla="*/ 28587 w 43247"/>
                <a:gd name="connsiteY5" fmla="*/ 35317 h 42017"/>
                <a:gd name="connsiteX6" fmla="*/ 34156 w 43247"/>
                <a:gd name="connsiteY6" fmla="*/ 21611 h 42017"/>
                <a:gd name="connsiteX7" fmla="*/ 37407 w 43247"/>
                <a:gd name="connsiteY7" fmla="*/ 28747 h 42017"/>
                <a:gd name="connsiteX8" fmla="*/ 41825 w 43247"/>
                <a:gd name="connsiteY8" fmla="*/ 14011 h 42017"/>
                <a:gd name="connsiteX9" fmla="*/ 40377 w 43247"/>
                <a:gd name="connsiteY9" fmla="*/ 16687 h 42017"/>
                <a:gd name="connsiteX10" fmla="*/ 38351 w 43247"/>
                <a:gd name="connsiteY10" fmla="*/ 4083 h 42017"/>
                <a:gd name="connsiteX11" fmla="*/ 38427 w 43247"/>
                <a:gd name="connsiteY11" fmla="*/ 5347 h 42017"/>
                <a:gd name="connsiteX12" fmla="*/ 22168 w 43247"/>
                <a:gd name="connsiteY12" fmla="*/ 3377 h 42017"/>
                <a:gd name="connsiteX13" fmla="*/ 22527 w 43247"/>
                <a:gd name="connsiteY13" fmla="*/ 1987 h 42017"/>
                <a:gd name="connsiteX14" fmla="*/ 14027 w 43247"/>
                <a:gd name="connsiteY14" fmla="*/ 3849 h 42017"/>
                <a:gd name="connsiteX15" fmla="*/ 15327 w 43247"/>
                <a:gd name="connsiteY15" fmla="*/ 5197 h 42017"/>
                <a:gd name="connsiteX16" fmla="*/ 4154 w 43247"/>
                <a:gd name="connsiteY16" fmla="*/ 14446 h 42017"/>
                <a:gd name="connsiteX17" fmla="*/ 3927 w 43247"/>
                <a:gd name="connsiteY17" fmla="*/ 13027 h 42017"/>
                <a:gd name="connsiteX0" fmla="*/ 3927 w 43247"/>
                <a:gd name="connsiteY0" fmla="*/ 13027 h 42017"/>
                <a:gd name="connsiteX1" fmla="*/ 5650 w 43247"/>
                <a:gd name="connsiteY1" fmla="*/ 5564 h 42017"/>
                <a:gd name="connsiteX2" fmla="*/ 14032 w 43247"/>
                <a:gd name="connsiteY2" fmla="*/ 3859 h 42017"/>
                <a:gd name="connsiteX3" fmla="*/ 22483 w 43247"/>
                <a:gd name="connsiteY3" fmla="*/ 2089 h 42017"/>
                <a:gd name="connsiteX4" fmla="*/ 38345 w 43247"/>
                <a:gd name="connsiteY4" fmla="*/ 4233 h 42017"/>
                <a:gd name="connsiteX5" fmla="*/ 42009 w 43247"/>
                <a:gd name="connsiteY5" fmla="*/ 8975 h 42017"/>
                <a:gd name="connsiteX6" fmla="*/ 41845 w 43247"/>
                <a:gd name="connsiteY6" fmla="*/ 14117 h 42017"/>
                <a:gd name="connsiteX7" fmla="*/ 43043 w 43247"/>
                <a:gd name="connsiteY7" fmla="*/ 21979 h 42017"/>
                <a:gd name="connsiteX8" fmla="*/ 37431 w 43247"/>
                <a:gd name="connsiteY8" fmla="*/ 28861 h 42017"/>
                <a:gd name="connsiteX9" fmla="*/ 36052 w 43247"/>
                <a:gd name="connsiteY9" fmla="*/ 33455 h 42017"/>
                <a:gd name="connsiteX10" fmla="*/ 28582 w 43247"/>
                <a:gd name="connsiteY10" fmla="*/ 35472 h 42017"/>
                <a:gd name="connsiteX11" fmla="*/ 23694 w 43247"/>
                <a:gd name="connsiteY11" fmla="*/ 41763 h 42017"/>
                <a:gd name="connsiteX12" fmla="*/ 16507 w 43247"/>
                <a:gd name="connsiteY12" fmla="*/ 37923 h 42017"/>
                <a:gd name="connsiteX13" fmla="*/ 5831 w 43247"/>
                <a:gd name="connsiteY13" fmla="*/ 34129 h 42017"/>
                <a:gd name="connsiteX14" fmla="*/ 2554 w 43247"/>
                <a:gd name="connsiteY14" fmla="*/ 27952 h 42017"/>
                <a:gd name="connsiteX15" fmla="*/ 2612 w 43247"/>
                <a:gd name="connsiteY15" fmla="*/ 16822 h 42017"/>
                <a:gd name="connsiteX16" fmla="*/ 22 w 43247"/>
                <a:gd name="connsiteY16" fmla="*/ 18361 h 42017"/>
                <a:gd name="connsiteX17" fmla="*/ 3890 w 43247"/>
                <a:gd name="connsiteY17" fmla="*/ 13164 h 42017"/>
                <a:gd name="connsiteX18" fmla="*/ 3927 w 43247"/>
                <a:gd name="connsiteY18" fmla="*/ 13027 h 42017"/>
                <a:gd name="connsiteX0" fmla="*/ 6955 w 43247"/>
                <a:gd name="connsiteY0" fmla="*/ 33556 h 42017"/>
                <a:gd name="connsiteX1" fmla="*/ 5847 w 43247"/>
                <a:gd name="connsiteY1" fmla="*/ 33937 h 42017"/>
                <a:gd name="connsiteX2" fmla="*/ 16505 w 43247"/>
                <a:gd name="connsiteY2" fmla="*/ 37747 h 42017"/>
                <a:gd name="connsiteX3" fmla="*/ 15837 w 43247"/>
                <a:gd name="connsiteY3" fmla="*/ 36007 h 42017"/>
                <a:gd name="connsiteX4" fmla="*/ 28854 w 43247"/>
                <a:gd name="connsiteY4" fmla="*/ 33408 h 42017"/>
                <a:gd name="connsiteX5" fmla="*/ 28587 w 43247"/>
                <a:gd name="connsiteY5" fmla="*/ 35317 h 42017"/>
                <a:gd name="connsiteX6" fmla="*/ 34156 w 43247"/>
                <a:gd name="connsiteY6" fmla="*/ 21611 h 42017"/>
                <a:gd name="connsiteX7" fmla="*/ 37407 w 43247"/>
                <a:gd name="connsiteY7" fmla="*/ 28747 h 42017"/>
                <a:gd name="connsiteX8" fmla="*/ 41825 w 43247"/>
                <a:gd name="connsiteY8" fmla="*/ 14011 h 42017"/>
                <a:gd name="connsiteX9" fmla="*/ 40377 w 43247"/>
                <a:gd name="connsiteY9" fmla="*/ 16687 h 42017"/>
                <a:gd name="connsiteX10" fmla="*/ 38351 w 43247"/>
                <a:gd name="connsiteY10" fmla="*/ 4083 h 42017"/>
                <a:gd name="connsiteX11" fmla="*/ 38427 w 43247"/>
                <a:gd name="connsiteY11" fmla="*/ 5347 h 42017"/>
                <a:gd name="connsiteX12" fmla="*/ 22168 w 43247"/>
                <a:gd name="connsiteY12" fmla="*/ 3377 h 42017"/>
                <a:gd name="connsiteX13" fmla="*/ 22527 w 43247"/>
                <a:gd name="connsiteY13" fmla="*/ 1987 h 42017"/>
                <a:gd name="connsiteX14" fmla="*/ 14027 w 43247"/>
                <a:gd name="connsiteY14" fmla="*/ 3849 h 42017"/>
                <a:gd name="connsiteX15" fmla="*/ 15327 w 43247"/>
                <a:gd name="connsiteY15" fmla="*/ 5197 h 42017"/>
                <a:gd name="connsiteX16" fmla="*/ 4154 w 43247"/>
                <a:gd name="connsiteY16" fmla="*/ 14446 h 42017"/>
                <a:gd name="connsiteX17" fmla="*/ 3927 w 43247"/>
                <a:gd name="connsiteY17" fmla="*/ 13027 h 42017"/>
                <a:gd name="connsiteX0" fmla="*/ 3915 w 43235"/>
                <a:gd name="connsiteY0" fmla="*/ 13027 h 42017"/>
                <a:gd name="connsiteX1" fmla="*/ 5638 w 43235"/>
                <a:gd name="connsiteY1" fmla="*/ 5564 h 42017"/>
                <a:gd name="connsiteX2" fmla="*/ 14020 w 43235"/>
                <a:gd name="connsiteY2" fmla="*/ 3859 h 42017"/>
                <a:gd name="connsiteX3" fmla="*/ 22471 w 43235"/>
                <a:gd name="connsiteY3" fmla="*/ 2089 h 42017"/>
                <a:gd name="connsiteX4" fmla="*/ 38333 w 43235"/>
                <a:gd name="connsiteY4" fmla="*/ 4233 h 42017"/>
                <a:gd name="connsiteX5" fmla="*/ 41997 w 43235"/>
                <a:gd name="connsiteY5" fmla="*/ 8975 h 42017"/>
                <a:gd name="connsiteX6" fmla="*/ 41833 w 43235"/>
                <a:gd name="connsiteY6" fmla="*/ 14117 h 42017"/>
                <a:gd name="connsiteX7" fmla="*/ 43031 w 43235"/>
                <a:gd name="connsiteY7" fmla="*/ 21979 h 42017"/>
                <a:gd name="connsiteX8" fmla="*/ 37419 w 43235"/>
                <a:gd name="connsiteY8" fmla="*/ 28861 h 42017"/>
                <a:gd name="connsiteX9" fmla="*/ 36040 w 43235"/>
                <a:gd name="connsiteY9" fmla="*/ 33455 h 42017"/>
                <a:gd name="connsiteX10" fmla="*/ 28570 w 43235"/>
                <a:gd name="connsiteY10" fmla="*/ 35472 h 42017"/>
                <a:gd name="connsiteX11" fmla="*/ 23682 w 43235"/>
                <a:gd name="connsiteY11" fmla="*/ 41763 h 42017"/>
                <a:gd name="connsiteX12" fmla="*/ 16495 w 43235"/>
                <a:gd name="connsiteY12" fmla="*/ 37923 h 42017"/>
                <a:gd name="connsiteX13" fmla="*/ 5819 w 43235"/>
                <a:gd name="connsiteY13" fmla="*/ 34129 h 42017"/>
                <a:gd name="connsiteX14" fmla="*/ 2542 w 43235"/>
                <a:gd name="connsiteY14" fmla="*/ 27952 h 42017"/>
                <a:gd name="connsiteX15" fmla="*/ 2600 w 43235"/>
                <a:gd name="connsiteY15" fmla="*/ 16822 h 42017"/>
                <a:gd name="connsiteX16" fmla="*/ 10 w 43235"/>
                <a:gd name="connsiteY16" fmla="*/ 18361 h 42017"/>
                <a:gd name="connsiteX17" fmla="*/ 3878 w 43235"/>
                <a:gd name="connsiteY17" fmla="*/ 13164 h 42017"/>
                <a:gd name="connsiteX18" fmla="*/ 3915 w 43235"/>
                <a:gd name="connsiteY18" fmla="*/ 13027 h 42017"/>
                <a:gd name="connsiteX0" fmla="*/ 6943 w 43235"/>
                <a:gd name="connsiteY0" fmla="*/ 33556 h 42017"/>
                <a:gd name="connsiteX1" fmla="*/ 5835 w 43235"/>
                <a:gd name="connsiteY1" fmla="*/ 33937 h 42017"/>
                <a:gd name="connsiteX2" fmla="*/ 16493 w 43235"/>
                <a:gd name="connsiteY2" fmla="*/ 37747 h 42017"/>
                <a:gd name="connsiteX3" fmla="*/ 15825 w 43235"/>
                <a:gd name="connsiteY3" fmla="*/ 36007 h 42017"/>
                <a:gd name="connsiteX4" fmla="*/ 28842 w 43235"/>
                <a:gd name="connsiteY4" fmla="*/ 33408 h 42017"/>
                <a:gd name="connsiteX5" fmla="*/ 28575 w 43235"/>
                <a:gd name="connsiteY5" fmla="*/ 35317 h 42017"/>
                <a:gd name="connsiteX6" fmla="*/ 34144 w 43235"/>
                <a:gd name="connsiteY6" fmla="*/ 21611 h 42017"/>
                <a:gd name="connsiteX7" fmla="*/ 37395 w 43235"/>
                <a:gd name="connsiteY7" fmla="*/ 28747 h 42017"/>
                <a:gd name="connsiteX8" fmla="*/ 41813 w 43235"/>
                <a:gd name="connsiteY8" fmla="*/ 14011 h 42017"/>
                <a:gd name="connsiteX9" fmla="*/ 40365 w 43235"/>
                <a:gd name="connsiteY9" fmla="*/ 16687 h 42017"/>
                <a:gd name="connsiteX10" fmla="*/ 38339 w 43235"/>
                <a:gd name="connsiteY10" fmla="*/ 4083 h 42017"/>
                <a:gd name="connsiteX11" fmla="*/ 38415 w 43235"/>
                <a:gd name="connsiteY11" fmla="*/ 5347 h 42017"/>
                <a:gd name="connsiteX12" fmla="*/ 22156 w 43235"/>
                <a:gd name="connsiteY12" fmla="*/ 3377 h 42017"/>
                <a:gd name="connsiteX13" fmla="*/ 22515 w 43235"/>
                <a:gd name="connsiteY13" fmla="*/ 1987 h 42017"/>
                <a:gd name="connsiteX14" fmla="*/ 14015 w 43235"/>
                <a:gd name="connsiteY14" fmla="*/ 3849 h 42017"/>
                <a:gd name="connsiteX15" fmla="*/ 15315 w 43235"/>
                <a:gd name="connsiteY15" fmla="*/ 5197 h 42017"/>
                <a:gd name="connsiteX16" fmla="*/ 4142 w 43235"/>
                <a:gd name="connsiteY16" fmla="*/ 14446 h 42017"/>
                <a:gd name="connsiteX17" fmla="*/ 3915 w 43235"/>
                <a:gd name="connsiteY17" fmla="*/ 13027 h 42017"/>
                <a:gd name="connsiteX0" fmla="*/ 3915 w 43235"/>
                <a:gd name="connsiteY0" fmla="*/ 13027 h 42017"/>
                <a:gd name="connsiteX1" fmla="*/ 5638 w 43235"/>
                <a:gd name="connsiteY1" fmla="*/ 5564 h 42017"/>
                <a:gd name="connsiteX2" fmla="*/ 14020 w 43235"/>
                <a:gd name="connsiteY2" fmla="*/ 3859 h 42017"/>
                <a:gd name="connsiteX3" fmla="*/ 22471 w 43235"/>
                <a:gd name="connsiteY3" fmla="*/ 2089 h 42017"/>
                <a:gd name="connsiteX4" fmla="*/ 38333 w 43235"/>
                <a:gd name="connsiteY4" fmla="*/ 4233 h 42017"/>
                <a:gd name="connsiteX5" fmla="*/ 41997 w 43235"/>
                <a:gd name="connsiteY5" fmla="*/ 8975 h 42017"/>
                <a:gd name="connsiteX6" fmla="*/ 41833 w 43235"/>
                <a:gd name="connsiteY6" fmla="*/ 14117 h 42017"/>
                <a:gd name="connsiteX7" fmla="*/ 43031 w 43235"/>
                <a:gd name="connsiteY7" fmla="*/ 21979 h 42017"/>
                <a:gd name="connsiteX8" fmla="*/ 37419 w 43235"/>
                <a:gd name="connsiteY8" fmla="*/ 28861 h 42017"/>
                <a:gd name="connsiteX9" fmla="*/ 36040 w 43235"/>
                <a:gd name="connsiteY9" fmla="*/ 33455 h 42017"/>
                <a:gd name="connsiteX10" fmla="*/ 28570 w 43235"/>
                <a:gd name="connsiteY10" fmla="*/ 35472 h 42017"/>
                <a:gd name="connsiteX11" fmla="*/ 23682 w 43235"/>
                <a:gd name="connsiteY11" fmla="*/ 41763 h 42017"/>
                <a:gd name="connsiteX12" fmla="*/ 16495 w 43235"/>
                <a:gd name="connsiteY12" fmla="*/ 37923 h 42017"/>
                <a:gd name="connsiteX13" fmla="*/ 5819 w 43235"/>
                <a:gd name="connsiteY13" fmla="*/ 34129 h 42017"/>
                <a:gd name="connsiteX14" fmla="*/ 2542 w 43235"/>
                <a:gd name="connsiteY14" fmla="*/ 27952 h 42017"/>
                <a:gd name="connsiteX15" fmla="*/ 2600 w 43235"/>
                <a:gd name="connsiteY15" fmla="*/ 16822 h 42017"/>
                <a:gd name="connsiteX16" fmla="*/ 10 w 43235"/>
                <a:gd name="connsiteY16" fmla="*/ 18361 h 42017"/>
                <a:gd name="connsiteX17" fmla="*/ 3878 w 43235"/>
                <a:gd name="connsiteY17" fmla="*/ 13164 h 42017"/>
                <a:gd name="connsiteX18" fmla="*/ 3915 w 43235"/>
                <a:gd name="connsiteY18" fmla="*/ 13027 h 42017"/>
                <a:gd name="connsiteX0" fmla="*/ 6943 w 43235"/>
                <a:gd name="connsiteY0" fmla="*/ 33556 h 42017"/>
                <a:gd name="connsiteX1" fmla="*/ 5835 w 43235"/>
                <a:gd name="connsiteY1" fmla="*/ 33937 h 42017"/>
                <a:gd name="connsiteX2" fmla="*/ 16493 w 43235"/>
                <a:gd name="connsiteY2" fmla="*/ 37747 h 42017"/>
                <a:gd name="connsiteX3" fmla="*/ 15825 w 43235"/>
                <a:gd name="connsiteY3" fmla="*/ 36007 h 42017"/>
                <a:gd name="connsiteX4" fmla="*/ 28842 w 43235"/>
                <a:gd name="connsiteY4" fmla="*/ 33408 h 42017"/>
                <a:gd name="connsiteX5" fmla="*/ 28575 w 43235"/>
                <a:gd name="connsiteY5" fmla="*/ 35317 h 42017"/>
                <a:gd name="connsiteX6" fmla="*/ 34144 w 43235"/>
                <a:gd name="connsiteY6" fmla="*/ 21611 h 42017"/>
                <a:gd name="connsiteX7" fmla="*/ 37395 w 43235"/>
                <a:gd name="connsiteY7" fmla="*/ 28747 h 42017"/>
                <a:gd name="connsiteX8" fmla="*/ 41813 w 43235"/>
                <a:gd name="connsiteY8" fmla="*/ 14011 h 42017"/>
                <a:gd name="connsiteX9" fmla="*/ 40365 w 43235"/>
                <a:gd name="connsiteY9" fmla="*/ 16687 h 42017"/>
                <a:gd name="connsiteX10" fmla="*/ 38339 w 43235"/>
                <a:gd name="connsiteY10" fmla="*/ 4083 h 42017"/>
                <a:gd name="connsiteX11" fmla="*/ 38415 w 43235"/>
                <a:gd name="connsiteY11" fmla="*/ 5347 h 42017"/>
                <a:gd name="connsiteX12" fmla="*/ 22156 w 43235"/>
                <a:gd name="connsiteY12" fmla="*/ 3377 h 42017"/>
                <a:gd name="connsiteX13" fmla="*/ 22515 w 43235"/>
                <a:gd name="connsiteY13" fmla="*/ 1987 h 42017"/>
                <a:gd name="connsiteX14" fmla="*/ 14015 w 43235"/>
                <a:gd name="connsiteY14" fmla="*/ 3849 h 42017"/>
                <a:gd name="connsiteX15" fmla="*/ 15315 w 43235"/>
                <a:gd name="connsiteY15" fmla="*/ 5197 h 42017"/>
                <a:gd name="connsiteX16" fmla="*/ 4142 w 43235"/>
                <a:gd name="connsiteY16" fmla="*/ 14446 h 42017"/>
                <a:gd name="connsiteX17" fmla="*/ 4309 w 43235"/>
                <a:gd name="connsiteY17" fmla="*/ 645 h 42017"/>
                <a:gd name="connsiteX0" fmla="*/ 3915 w 43235"/>
                <a:gd name="connsiteY0" fmla="*/ 19237 h 48227"/>
                <a:gd name="connsiteX1" fmla="*/ 5638 w 43235"/>
                <a:gd name="connsiteY1" fmla="*/ 11774 h 48227"/>
                <a:gd name="connsiteX2" fmla="*/ 14020 w 43235"/>
                <a:gd name="connsiteY2" fmla="*/ 10069 h 48227"/>
                <a:gd name="connsiteX3" fmla="*/ 22471 w 43235"/>
                <a:gd name="connsiteY3" fmla="*/ 8299 h 48227"/>
                <a:gd name="connsiteX4" fmla="*/ 38333 w 43235"/>
                <a:gd name="connsiteY4" fmla="*/ 10443 h 48227"/>
                <a:gd name="connsiteX5" fmla="*/ 41997 w 43235"/>
                <a:gd name="connsiteY5" fmla="*/ 15185 h 48227"/>
                <a:gd name="connsiteX6" fmla="*/ 41833 w 43235"/>
                <a:gd name="connsiteY6" fmla="*/ 20327 h 48227"/>
                <a:gd name="connsiteX7" fmla="*/ 43031 w 43235"/>
                <a:gd name="connsiteY7" fmla="*/ 28189 h 48227"/>
                <a:gd name="connsiteX8" fmla="*/ 37419 w 43235"/>
                <a:gd name="connsiteY8" fmla="*/ 35071 h 48227"/>
                <a:gd name="connsiteX9" fmla="*/ 36040 w 43235"/>
                <a:gd name="connsiteY9" fmla="*/ 39665 h 48227"/>
                <a:gd name="connsiteX10" fmla="*/ 28570 w 43235"/>
                <a:gd name="connsiteY10" fmla="*/ 41682 h 48227"/>
                <a:gd name="connsiteX11" fmla="*/ 23682 w 43235"/>
                <a:gd name="connsiteY11" fmla="*/ 47973 h 48227"/>
                <a:gd name="connsiteX12" fmla="*/ 16495 w 43235"/>
                <a:gd name="connsiteY12" fmla="*/ 44133 h 48227"/>
                <a:gd name="connsiteX13" fmla="*/ 5819 w 43235"/>
                <a:gd name="connsiteY13" fmla="*/ 40339 h 48227"/>
                <a:gd name="connsiteX14" fmla="*/ 2542 w 43235"/>
                <a:gd name="connsiteY14" fmla="*/ 34162 h 48227"/>
                <a:gd name="connsiteX15" fmla="*/ 2600 w 43235"/>
                <a:gd name="connsiteY15" fmla="*/ 23032 h 48227"/>
                <a:gd name="connsiteX16" fmla="*/ 10 w 43235"/>
                <a:gd name="connsiteY16" fmla="*/ 24571 h 48227"/>
                <a:gd name="connsiteX17" fmla="*/ 3878 w 43235"/>
                <a:gd name="connsiteY17" fmla="*/ 19374 h 48227"/>
                <a:gd name="connsiteX18" fmla="*/ 3915 w 43235"/>
                <a:gd name="connsiteY18" fmla="*/ 19237 h 48227"/>
                <a:gd name="connsiteX0" fmla="*/ 6943 w 43235"/>
                <a:gd name="connsiteY0" fmla="*/ 39766 h 48227"/>
                <a:gd name="connsiteX1" fmla="*/ 5835 w 43235"/>
                <a:gd name="connsiteY1" fmla="*/ 40147 h 48227"/>
                <a:gd name="connsiteX2" fmla="*/ 16493 w 43235"/>
                <a:gd name="connsiteY2" fmla="*/ 43957 h 48227"/>
                <a:gd name="connsiteX3" fmla="*/ 15825 w 43235"/>
                <a:gd name="connsiteY3" fmla="*/ 42217 h 48227"/>
                <a:gd name="connsiteX4" fmla="*/ 28842 w 43235"/>
                <a:gd name="connsiteY4" fmla="*/ 39618 h 48227"/>
                <a:gd name="connsiteX5" fmla="*/ 28575 w 43235"/>
                <a:gd name="connsiteY5" fmla="*/ 41527 h 48227"/>
                <a:gd name="connsiteX6" fmla="*/ 34144 w 43235"/>
                <a:gd name="connsiteY6" fmla="*/ 27821 h 48227"/>
                <a:gd name="connsiteX7" fmla="*/ 37395 w 43235"/>
                <a:gd name="connsiteY7" fmla="*/ 34957 h 48227"/>
                <a:gd name="connsiteX8" fmla="*/ 41813 w 43235"/>
                <a:gd name="connsiteY8" fmla="*/ 20221 h 48227"/>
                <a:gd name="connsiteX9" fmla="*/ 40365 w 43235"/>
                <a:gd name="connsiteY9" fmla="*/ 22897 h 48227"/>
                <a:gd name="connsiteX10" fmla="*/ 38339 w 43235"/>
                <a:gd name="connsiteY10" fmla="*/ 10293 h 48227"/>
                <a:gd name="connsiteX11" fmla="*/ 38415 w 43235"/>
                <a:gd name="connsiteY11" fmla="*/ 11557 h 48227"/>
                <a:gd name="connsiteX12" fmla="*/ 22156 w 43235"/>
                <a:gd name="connsiteY12" fmla="*/ 9587 h 48227"/>
                <a:gd name="connsiteX13" fmla="*/ 22515 w 43235"/>
                <a:gd name="connsiteY13" fmla="*/ 8197 h 48227"/>
                <a:gd name="connsiteX14" fmla="*/ 14015 w 43235"/>
                <a:gd name="connsiteY14" fmla="*/ 10059 h 48227"/>
                <a:gd name="connsiteX15" fmla="*/ 15315 w 43235"/>
                <a:gd name="connsiteY15" fmla="*/ 11407 h 48227"/>
                <a:gd name="connsiteX16" fmla="*/ 8551 w 43235"/>
                <a:gd name="connsiteY16" fmla="*/ 19 h 48227"/>
                <a:gd name="connsiteX17" fmla="*/ 4309 w 43235"/>
                <a:gd name="connsiteY17" fmla="*/ 6855 h 48227"/>
                <a:gd name="connsiteX0" fmla="*/ 3915 w 43235"/>
                <a:gd name="connsiteY0" fmla="*/ 19973 h 48963"/>
                <a:gd name="connsiteX1" fmla="*/ 12409 w 43235"/>
                <a:gd name="connsiteY1" fmla="*/ 562 h 48963"/>
                <a:gd name="connsiteX2" fmla="*/ 14020 w 43235"/>
                <a:gd name="connsiteY2" fmla="*/ 10805 h 48963"/>
                <a:gd name="connsiteX3" fmla="*/ 22471 w 43235"/>
                <a:gd name="connsiteY3" fmla="*/ 9035 h 48963"/>
                <a:gd name="connsiteX4" fmla="*/ 38333 w 43235"/>
                <a:gd name="connsiteY4" fmla="*/ 11179 h 48963"/>
                <a:gd name="connsiteX5" fmla="*/ 41997 w 43235"/>
                <a:gd name="connsiteY5" fmla="*/ 15921 h 48963"/>
                <a:gd name="connsiteX6" fmla="*/ 41833 w 43235"/>
                <a:gd name="connsiteY6" fmla="*/ 21063 h 48963"/>
                <a:gd name="connsiteX7" fmla="*/ 43031 w 43235"/>
                <a:gd name="connsiteY7" fmla="*/ 28925 h 48963"/>
                <a:gd name="connsiteX8" fmla="*/ 37419 w 43235"/>
                <a:gd name="connsiteY8" fmla="*/ 35807 h 48963"/>
                <a:gd name="connsiteX9" fmla="*/ 36040 w 43235"/>
                <a:gd name="connsiteY9" fmla="*/ 40401 h 48963"/>
                <a:gd name="connsiteX10" fmla="*/ 28570 w 43235"/>
                <a:gd name="connsiteY10" fmla="*/ 42418 h 48963"/>
                <a:gd name="connsiteX11" fmla="*/ 23682 w 43235"/>
                <a:gd name="connsiteY11" fmla="*/ 48709 h 48963"/>
                <a:gd name="connsiteX12" fmla="*/ 16495 w 43235"/>
                <a:gd name="connsiteY12" fmla="*/ 44869 h 48963"/>
                <a:gd name="connsiteX13" fmla="*/ 5819 w 43235"/>
                <a:gd name="connsiteY13" fmla="*/ 41075 h 48963"/>
                <a:gd name="connsiteX14" fmla="*/ 2542 w 43235"/>
                <a:gd name="connsiteY14" fmla="*/ 34898 h 48963"/>
                <a:gd name="connsiteX15" fmla="*/ 2600 w 43235"/>
                <a:gd name="connsiteY15" fmla="*/ 23768 h 48963"/>
                <a:gd name="connsiteX16" fmla="*/ 10 w 43235"/>
                <a:gd name="connsiteY16" fmla="*/ 25307 h 48963"/>
                <a:gd name="connsiteX17" fmla="*/ 3878 w 43235"/>
                <a:gd name="connsiteY17" fmla="*/ 20110 h 48963"/>
                <a:gd name="connsiteX18" fmla="*/ 3915 w 43235"/>
                <a:gd name="connsiteY18" fmla="*/ 19973 h 48963"/>
                <a:gd name="connsiteX0" fmla="*/ 6943 w 43235"/>
                <a:gd name="connsiteY0" fmla="*/ 40502 h 48963"/>
                <a:gd name="connsiteX1" fmla="*/ 5835 w 43235"/>
                <a:gd name="connsiteY1" fmla="*/ 40883 h 48963"/>
                <a:gd name="connsiteX2" fmla="*/ 16493 w 43235"/>
                <a:gd name="connsiteY2" fmla="*/ 44693 h 48963"/>
                <a:gd name="connsiteX3" fmla="*/ 15825 w 43235"/>
                <a:gd name="connsiteY3" fmla="*/ 42953 h 48963"/>
                <a:gd name="connsiteX4" fmla="*/ 28842 w 43235"/>
                <a:gd name="connsiteY4" fmla="*/ 40354 h 48963"/>
                <a:gd name="connsiteX5" fmla="*/ 28575 w 43235"/>
                <a:gd name="connsiteY5" fmla="*/ 42263 h 48963"/>
                <a:gd name="connsiteX6" fmla="*/ 34144 w 43235"/>
                <a:gd name="connsiteY6" fmla="*/ 28557 h 48963"/>
                <a:gd name="connsiteX7" fmla="*/ 37395 w 43235"/>
                <a:gd name="connsiteY7" fmla="*/ 35693 h 48963"/>
                <a:gd name="connsiteX8" fmla="*/ 41813 w 43235"/>
                <a:gd name="connsiteY8" fmla="*/ 20957 h 48963"/>
                <a:gd name="connsiteX9" fmla="*/ 40365 w 43235"/>
                <a:gd name="connsiteY9" fmla="*/ 23633 h 48963"/>
                <a:gd name="connsiteX10" fmla="*/ 38339 w 43235"/>
                <a:gd name="connsiteY10" fmla="*/ 11029 h 48963"/>
                <a:gd name="connsiteX11" fmla="*/ 38415 w 43235"/>
                <a:gd name="connsiteY11" fmla="*/ 12293 h 48963"/>
                <a:gd name="connsiteX12" fmla="*/ 22156 w 43235"/>
                <a:gd name="connsiteY12" fmla="*/ 10323 h 48963"/>
                <a:gd name="connsiteX13" fmla="*/ 22515 w 43235"/>
                <a:gd name="connsiteY13" fmla="*/ 8933 h 48963"/>
                <a:gd name="connsiteX14" fmla="*/ 14015 w 43235"/>
                <a:gd name="connsiteY14" fmla="*/ 10795 h 48963"/>
                <a:gd name="connsiteX15" fmla="*/ 15315 w 43235"/>
                <a:gd name="connsiteY15" fmla="*/ 12143 h 48963"/>
                <a:gd name="connsiteX16" fmla="*/ 8551 w 43235"/>
                <a:gd name="connsiteY16" fmla="*/ 755 h 48963"/>
                <a:gd name="connsiteX17" fmla="*/ 4309 w 43235"/>
                <a:gd name="connsiteY17" fmla="*/ 7591 h 48963"/>
                <a:gd name="connsiteX0" fmla="*/ 2970 w 43235"/>
                <a:gd name="connsiteY0" fmla="*/ 4244 h 48657"/>
                <a:gd name="connsiteX1" fmla="*/ 12409 w 43235"/>
                <a:gd name="connsiteY1" fmla="*/ 256 h 48657"/>
                <a:gd name="connsiteX2" fmla="*/ 14020 w 43235"/>
                <a:gd name="connsiteY2" fmla="*/ 10499 h 48657"/>
                <a:gd name="connsiteX3" fmla="*/ 22471 w 43235"/>
                <a:gd name="connsiteY3" fmla="*/ 8729 h 48657"/>
                <a:gd name="connsiteX4" fmla="*/ 38333 w 43235"/>
                <a:gd name="connsiteY4" fmla="*/ 10873 h 48657"/>
                <a:gd name="connsiteX5" fmla="*/ 41997 w 43235"/>
                <a:gd name="connsiteY5" fmla="*/ 15615 h 48657"/>
                <a:gd name="connsiteX6" fmla="*/ 41833 w 43235"/>
                <a:gd name="connsiteY6" fmla="*/ 20757 h 48657"/>
                <a:gd name="connsiteX7" fmla="*/ 43031 w 43235"/>
                <a:gd name="connsiteY7" fmla="*/ 28619 h 48657"/>
                <a:gd name="connsiteX8" fmla="*/ 37419 w 43235"/>
                <a:gd name="connsiteY8" fmla="*/ 35501 h 48657"/>
                <a:gd name="connsiteX9" fmla="*/ 36040 w 43235"/>
                <a:gd name="connsiteY9" fmla="*/ 40095 h 48657"/>
                <a:gd name="connsiteX10" fmla="*/ 28570 w 43235"/>
                <a:gd name="connsiteY10" fmla="*/ 42112 h 48657"/>
                <a:gd name="connsiteX11" fmla="*/ 23682 w 43235"/>
                <a:gd name="connsiteY11" fmla="*/ 48403 h 48657"/>
                <a:gd name="connsiteX12" fmla="*/ 16495 w 43235"/>
                <a:gd name="connsiteY12" fmla="*/ 44563 h 48657"/>
                <a:gd name="connsiteX13" fmla="*/ 5819 w 43235"/>
                <a:gd name="connsiteY13" fmla="*/ 40769 h 48657"/>
                <a:gd name="connsiteX14" fmla="*/ 2542 w 43235"/>
                <a:gd name="connsiteY14" fmla="*/ 34592 h 48657"/>
                <a:gd name="connsiteX15" fmla="*/ 2600 w 43235"/>
                <a:gd name="connsiteY15" fmla="*/ 23462 h 48657"/>
                <a:gd name="connsiteX16" fmla="*/ 10 w 43235"/>
                <a:gd name="connsiteY16" fmla="*/ 25001 h 48657"/>
                <a:gd name="connsiteX17" fmla="*/ 3878 w 43235"/>
                <a:gd name="connsiteY17" fmla="*/ 19804 h 48657"/>
                <a:gd name="connsiteX18" fmla="*/ 2970 w 43235"/>
                <a:gd name="connsiteY18" fmla="*/ 4244 h 48657"/>
                <a:gd name="connsiteX0" fmla="*/ 6943 w 43235"/>
                <a:gd name="connsiteY0" fmla="*/ 40196 h 48657"/>
                <a:gd name="connsiteX1" fmla="*/ 5835 w 43235"/>
                <a:gd name="connsiteY1" fmla="*/ 40577 h 48657"/>
                <a:gd name="connsiteX2" fmla="*/ 16493 w 43235"/>
                <a:gd name="connsiteY2" fmla="*/ 44387 h 48657"/>
                <a:gd name="connsiteX3" fmla="*/ 15825 w 43235"/>
                <a:gd name="connsiteY3" fmla="*/ 42647 h 48657"/>
                <a:gd name="connsiteX4" fmla="*/ 28842 w 43235"/>
                <a:gd name="connsiteY4" fmla="*/ 40048 h 48657"/>
                <a:gd name="connsiteX5" fmla="*/ 28575 w 43235"/>
                <a:gd name="connsiteY5" fmla="*/ 41957 h 48657"/>
                <a:gd name="connsiteX6" fmla="*/ 34144 w 43235"/>
                <a:gd name="connsiteY6" fmla="*/ 28251 h 48657"/>
                <a:gd name="connsiteX7" fmla="*/ 37395 w 43235"/>
                <a:gd name="connsiteY7" fmla="*/ 35387 h 48657"/>
                <a:gd name="connsiteX8" fmla="*/ 41813 w 43235"/>
                <a:gd name="connsiteY8" fmla="*/ 20651 h 48657"/>
                <a:gd name="connsiteX9" fmla="*/ 40365 w 43235"/>
                <a:gd name="connsiteY9" fmla="*/ 23327 h 48657"/>
                <a:gd name="connsiteX10" fmla="*/ 38339 w 43235"/>
                <a:gd name="connsiteY10" fmla="*/ 10723 h 48657"/>
                <a:gd name="connsiteX11" fmla="*/ 38415 w 43235"/>
                <a:gd name="connsiteY11" fmla="*/ 11987 h 48657"/>
                <a:gd name="connsiteX12" fmla="*/ 22156 w 43235"/>
                <a:gd name="connsiteY12" fmla="*/ 10017 h 48657"/>
                <a:gd name="connsiteX13" fmla="*/ 22515 w 43235"/>
                <a:gd name="connsiteY13" fmla="*/ 8627 h 48657"/>
                <a:gd name="connsiteX14" fmla="*/ 14015 w 43235"/>
                <a:gd name="connsiteY14" fmla="*/ 10489 h 48657"/>
                <a:gd name="connsiteX15" fmla="*/ 15315 w 43235"/>
                <a:gd name="connsiteY15" fmla="*/ 11837 h 48657"/>
                <a:gd name="connsiteX16" fmla="*/ 8551 w 43235"/>
                <a:gd name="connsiteY16" fmla="*/ 449 h 48657"/>
                <a:gd name="connsiteX17" fmla="*/ 4309 w 43235"/>
                <a:gd name="connsiteY17" fmla="*/ 7285 h 48657"/>
                <a:gd name="connsiteX0" fmla="*/ 3620 w 43885"/>
                <a:gd name="connsiteY0" fmla="*/ 4244 h 48657"/>
                <a:gd name="connsiteX1" fmla="*/ 13059 w 43885"/>
                <a:gd name="connsiteY1" fmla="*/ 256 h 48657"/>
                <a:gd name="connsiteX2" fmla="*/ 14670 w 43885"/>
                <a:gd name="connsiteY2" fmla="*/ 10499 h 48657"/>
                <a:gd name="connsiteX3" fmla="*/ 23121 w 43885"/>
                <a:gd name="connsiteY3" fmla="*/ 8729 h 48657"/>
                <a:gd name="connsiteX4" fmla="*/ 38983 w 43885"/>
                <a:gd name="connsiteY4" fmla="*/ 10873 h 48657"/>
                <a:gd name="connsiteX5" fmla="*/ 42647 w 43885"/>
                <a:gd name="connsiteY5" fmla="*/ 15615 h 48657"/>
                <a:gd name="connsiteX6" fmla="*/ 42483 w 43885"/>
                <a:gd name="connsiteY6" fmla="*/ 20757 h 48657"/>
                <a:gd name="connsiteX7" fmla="*/ 43681 w 43885"/>
                <a:gd name="connsiteY7" fmla="*/ 28619 h 48657"/>
                <a:gd name="connsiteX8" fmla="*/ 38069 w 43885"/>
                <a:gd name="connsiteY8" fmla="*/ 35501 h 48657"/>
                <a:gd name="connsiteX9" fmla="*/ 36690 w 43885"/>
                <a:gd name="connsiteY9" fmla="*/ 40095 h 48657"/>
                <a:gd name="connsiteX10" fmla="*/ 29220 w 43885"/>
                <a:gd name="connsiteY10" fmla="*/ 42112 h 48657"/>
                <a:gd name="connsiteX11" fmla="*/ 24332 w 43885"/>
                <a:gd name="connsiteY11" fmla="*/ 48403 h 48657"/>
                <a:gd name="connsiteX12" fmla="*/ 17145 w 43885"/>
                <a:gd name="connsiteY12" fmla="*/ 44563 h 48657"/>
                <a:gd name="connsiteX13" fmla="*/ 6469 w 43885"/>
                <a:gd name="connsiteY13" fmla="*/ 40769 h 48657"/>
                <a:gd name="connsiteX14" fmla="*/ 3192 w 43885"/>
                <a:gd name="connsiteY14" fmla="*/ 34592 h 48657"/>
                <a:gd name="connsiteX15" fmla="*/ 3250 w 43885"/>
                <a:gd name="connsiteY15" fmla="*/ 23462 h 48657"/>
                <a:gd name="connsiteX16" fmla="*/ 660 w 43885"/>
                <a:gd name="connsiteY16" fmla="*/ 25001 h 48657"/>
                <a:gd name="connsiteX17" fmla="*/ 906 w 43885"/>
                <a:gd name="connsiteY17" fmla="*/ 6119 h 48657"/>
                <a:gd name="connsiteX18" fmla="*/ 3620 w 43885"/>
                <a:gd name="connsiteY18" fmla="*/ 4244 h 48657"/>
                <a:gd name="connsiteX0" fmla="*/ 7593 w 43885"/>
                <a:gd name="connsiteY0" fmla="*/ 40196 h 48657"/>
                <a:gd name="connsiteX1" fmla="*/ 6485 w 43885"/>
                <a:gd name="connsiteY1" fmla="*/ 40577 h 48657"/>
                <a:gd name="connsiteX2" fmla="*/ 17143 w 43885"/>
                <a:gd name="connsiteY2" fmla="*/ 44387 h 48657"/>
                <a:gd name="connsiteX3" fmla="*/ 16475 w 43885"/>
                <a:gd name="connsiteY3" fmla="*/ 42647 h 48657"/>
                <a:gd name="connsiteX4" fmla="*/ 29492 w 43885"/>
                <a:gd name="connsiteY4" fmla="*/ 40048 h 48657"/>
                <a:gd name="connsiteX5" fmla="*/ 29225 w 43885"/>
                <a:gd name="connsiteY5" fmla="*/ 41957 h 48657"/>
                <a:gd name="connsiteX6" fmla="*/ 34794 w 43885"/>
                <a:gd name="connsiteY6" fmla="*/ 28251 h 48657"/>
                <a:gd name="connsiteX7" fmla="*/ 38045 w 43885"/>
                <a:gd name="connsiteY7" fmla="*/ 35387 h 48657"/>
                <a:gd name="connsiteX8" fmla="*/ 42463 w 43885"/>
                <a:gd name="connsiteY8" fmla="*/ 20651 h 48657"/>
                <a:gd name="connsiteX9" fmla="*/ 41015 w 43885"/>
                <a:gd name="connsiteY9" fmla="*/ 23327 h 48657"/>
                <a:gd name="connsiteX10" fmla="*/ 38989 w 43885"/>
                <a:gd name="connsiteY10" fmla="*/ 10723 h 48657"/>
                <a:gd name="connsiteX11" fmla="*/ 39065 w 43885"/>
                <a:gd name="connsiteY11" fmla="*/ 11987 h 48657"/>
                <a:gd name="connsiteX12" fmla="*/ 22806 w 43885"/>
                <a:gd name="connsiteY12" fmla="*/ 10017 h 48657"/>
                <a:gd name="connsiteX13" fmla="*/ 23165 w 43885"/>
                <a:gd name="connsiteY13" fmla="*/ 8627 h 48657"/>
                <a:gd name="connsiteX14" fmla="*/ 14665 w 43885"/>
                <a:gd name="connsiteY14" fmla="*/ 10489 h 48657"/>
                <a:gd name="connsiteX15" fmla="*/ 15965 w 43885"/>
                <a:gd name="connsiteY15" fmla="*/ 11837 h 48657"/>
                <a:gd name="connsiteX16" fmla="*/ 9201 w 43885"/>
                <a:gd name="connsiteY16" fmla="*/ 449 h 48657"/>
                <a:gd name="connsiteX17" fmla="*/ 4959 w 43885"/>
                <a:gd name="connsiteY17" fmla="*/ 7285 h 48657"/>
                <a:gd name="connsiteX0" fmla="*/ 3120 w 43385"/>
                <a:gd name="connsiteY0" fmla="*/ 4244 h 48657"/>
                <a:gd name="connsiteX1" fmla="*/ 12559 w 43385"/>
                <a:gd name="connsiteY1" fmla="*/ 256 h 48657"/>
                <a:gd name="connsiteX2" fmla="*/ 14170 w 43385"/>
                <a:gd name="connsiteY2" fmla="*/ 10499 h 48657"/>
                <a:gd name="connsiteX3" fmla="*/ 22621 w 43385"/>
                <a:gd name="connsiteY3" fmla="*/ 8729 h 48657"/>
                <a:gd name="connsiteX4" fmla="*/ 38483 w 43385"/>
                <a:gd name="connsiteY4" fmla="*/ 10873 h 48657"/>
                <a:gd name="connsiteX5" fmla="*/ 42147 w 43385"/>
                <a:gd name="connsiteY5" fmla="*/ 15615 h 48657"/>
                <a:gd name="connsiteX6" fmla="*/ 41983 w 43385"/>
                <a:gd name="connsiteY6" fmla="*/ 20757 h 48657"/>
                <a:gd name="connsiteX7" fmla="*/ 43181 w 43385"/>
                <a:gd name="connsiteY7" fmla="*/ 28619 h 48657"/>
                <a:gd name="connsiteX8" fmla="*/ 37569 w 43385"/>
                <a:gd name="connsiteY8" fmla="*/ 35501 h 48657"/>
                <a:gd name="connsiteX9" fmla="*/ 36190 w 43385"/>
                <a:gd name="connsiteY9" fmla="*/ 40095 h 48657"/>
                <a:gd name="connsiteX10" fmla="*/ 28720 w 43385"/>
                <a:gd name="connsiteY10" fmla="*/ 42112 h 48657"/>
                <a:gd name="connsiteX11" fmla="*/ 23832 w 43385"/>
                <a:gd name="connsiteY11" fmla="*/ 48403 h 48657"/>
                <a:gd name="connsiteX12" fmla="*/ 16645 w 43385"/>
                <a:gd name="connsiteY12" fmla="*/ 44563 h 48657"/>
                <a:gd name="connsiteX13" fmla="*/ 5969 w 43385"/>
                <a:gd name="connsiteY13" fmla="*/ 40769 h 48657"/>
                <a:gd name="connsiteX14" fmla="*/ 2692 w 43385"/>
                <a:gd name="connsiteY14" fmla="*/ 34592 h 48657"/>
                <a:gd name="connsiteX15" fmla="*/ 2750 w 43385"/>
                <a:gd name="connsiteY15" fmla="*/ 23462 h 48657"/>
                <a:gd name="connsiteX16" fmla="*/ 4333 w 43385"/>
                <a:gd name="connsiteY16" fmla="*/ 10664 h 48657"/>
                <a:gd name="connsiteX17" fmla="*/ 406 w 43385"/>
                <a:gd name="connsiteY17" fmla="*/ 6119 h 48657"/>
                <a:gd name="connsiteX18" fmla="*/ 3120 w 43385"/>
                <a:gd name="connsiteY18" fmla="*/ 4244 h 48657"/>
                <a:gd name="connsiteX0" fmla="*/ 7093 w 43385"/>
                <a:gd name="connsiteY0" fmla="*/ 40196 h 48657"/>
                <a:gd name="connsiteX1" fmla="*/ 5985 w 43385"/>
                <a:gd name="connsiteY1" fmla="*/ 40577 h 48657"/>
                <a:gd name="connsiteX2" fmla="*/ 16643 w 43385"/>
                <a:gd name="connsiteY2" fmla="*/ 44387 h 48657"/>
                <a:gd name="connsiteX3" fmla="*/ 15975 w 43385"/>
                <a:gd name="connsiteY3" fmla="*/ 42647 h 48657"/>
                <a:gd name="connsiteX4" fmla="*/ 28992 w 43385"/>
                <a:gd name="connsiteY4" fmla="*/ 40048 h 48657"/>
                <a:gd name="connsiteX5" fmla="*/ 28725 w 43385"/>
                <a:gd name="connsiteY5" fmla="*/ 41957 h 48657"/>
                <a:gd name="connsiteX6" fmla="*/ 34294 w 43385"/>
                <a:gd name="connsiteY6" fmla="*/ 28251 h 48657"/>
                <a:gd name="connsiteX7" fmla="*/ 37545 w 43385"/>
                <a:gd name="connsiteY7" fmla="*/ 35387 h 48657"/>
                <a:gd name="connsiteX8" fmla="*/ 41963 w 43385"/>
                <a:gd name="connsiteY8" fmla="*/ 20651 h 48657"/>
                <a:gd name="connsiteX9" fmla="*/ 40515 w 43385"/>
                <a:gd name="connsiteY9" fmla="*/ 23327 h 48657"/>
                <a:gd name="connsiteX10" fmla="*/ 38489 w 43385"/>
                <a:gd name="connsiteY10" fmla="*/ 10723 h 48657"/>
                <a:gd name="connsiteX11" fmla="*/ 38565 w 43385"/>
                <a:gd name="connsiteY11" fmla="*/ 11987 h 48657"/>
                <a:gd name="connsiteX12" fmla="*/ 22306 w 43385"/>
                <a:gd name="connsiteY12" fmla="*/ 10017 h 48657"/>
                <a:gd name="connsiteX13" fmla="*/ 22665 w 43385"/>
                <a:gd name="connsiteY13" fmla="*/ 8627 h 48657"/>
                <a:gd name="connsiteX14" fmla="*/ 14165 w 43385"/>
                <a:gd name="connsiteY14" fmla="*/ 10489 h 48657"/>
                <a:gd name="connsiteX15" fmla="*/ 15465 w 43385"/>
                <a:gd name="connsiteY15" fmla="*/ 11837 h 48657"/>
                <a:gd name="connsiteX16" fmla="*/ 8701 w 43385"/>
                <a:gd name="connsiteY16" fmla="*/ 449 h 48657"/>
                <a:gd name="connsiteX17" fmla="*/ 4459 w 43385"/>
                <a:gd name="connsiteY17" fmla="*/ 7285 h 48657"/>
                <a:gd name="connsiteX0" fmla="*/ 3120 w 43385"/>
                <a:gd name="connsiteY0" fmla="*/ 4244 h 48657"/>
                <a:gd name="connsiteX1" fmla="*/ 12559 w 43385"/>
                <a:gd name="connsiteY1" fmla="*/ 256 h 48657"/>
                <a:gd name="connsiteX2" fmla="*/ 14170 w 43385"/>
                <a:gd name="connsiteY2" fmla="*/ 10499 h 48657"/>
                <a:gd name="connsiteX3" fmla="*/ 22621 w 43385"/>
                <a:gd name="connsiteY3" fmla="*/ 8729 h 48657"/>
                <a:gd name="connsiteX4" fmla="*/ 38483 w 43385"/>
                <a:gd name="connsiteY4" fmla="*/ 10873 h 48657"/>
                <a:gd name="connsiteX5" fmla="*/ 42147 w 43385"/>
                <a:gd name="connsiteY5" fmla="*/ 15615 h 48657"/>
                <a:gd name="connsiteX6" fmla="*/ 41983 w 43385"/>
                <a:gd name="connsiteY6" fmla="*/ 20757 h 48657"/>
                <a:gd name="connsiteX7" fmla="*/ 43181 w 43385"/>
                <a:gd name="connsiteY7" fmla="*/ 28619 h 48657"/>
                <a:gd name="connsiteX8" fmla="*/ 37569 w 43385"/>
                <a:gd name="connsiteY8" fmla="*/ 35501 h 48657"/>
                <a:gd name="connsiteX9" fmla="*/ 36190 w 43385"/>
                <a:gd name="connsiteY9" fmla="*/ 40095 h 48657"/>
                <a:gd name="connsiteX10" fmla="*/ 28720 w 43385"/>
                <a:gd name="connsiteY10" fmla="*/ 42112 h 48657"/>
                <a:gd name="connsiteX11" fmla="*/ 23832 w 43385"/>
                <a:gd name="connsiteY11" fmla="*/ 48403 h 48657"/>
                <a:gd name="connsiteX12" fmla="*/ 16645 w 43385"/>
                <a:gd name="connsiteY12" fmla="*/ 44563 h 48657"/>
                <a:gd name="connsiteX13" fmla="*/ 5969 w 43385"/>
                <a:gd name="connsiteY13" fmla="*/ 40769 h 48657"/>
                <a:gd name="connsiteX14" fmla="*/ 2692 w 43385"/>
                <a:gd name="connsiteY14" fmla="*/ 34592 h 48657"/>
                <a:gd name="connsiteX15" fmla="*/ 2750 w 43385"/>
                <a:gd name="connsiteY15" fmla="*/ 23462 h 48657"/>
                <a:gd name="connsiteX16" fmla="*/ 4333 w 43385"/>
                <a:gd name="connsiteY16" fmla="*/ 10664 h 48657"/>
                <a:gd name="connsiteX17" fmla="*/ 406 w 43385"/>
                <a:gd name="connsiteY17" fmla="*/ 6119 h 48657"/>
                <a:gd name="connsiteX18" fmla="*/ 3120 w 43385"/>
                <a:gd name="connsiteY18" fmla="*/ 4244 h 48657"/>
                <a:gd name="connsiteX0" fmla="*/ 7093 w 43385"/>
                <a:gd name="connsiteY0" fmla="*/ 40196 h 48657"/>
                <a:gd name="connsiteX1" fmla="*/ 5985 w 43385"/>
                <a:gd name="connsiteY1" fmla="*/ 40577 h 48657"/>
                <a:gd name="connsiteX2" fmla="*/ 16643 w 43385"/>
                <a:gd name="connsiteY2" fmla="*/ 44387 h 48657"/>
                <a:gd name="connsiteX3" fmla="*/ 15975 w 43385"/>
                <a:gd name="connsiteY3" fmla="*/ 42647 h 48657"/>
                <a:gd name="connsiteX4" fmla="*/ 28992 w 43385"/>
                <a:gd name="connsiteY4" fmla="*/ 40048 h 48657"/>
                <a:gd name="connsiteX5" fmla="*/ 28725 w 43385"/>
                <a:gd name="connsiteY5" fmla="*/ 41957 h 48657"/>
                <a:gd name="connsiteX6" fmla="*/ 34294 w 43385"/>
                <a:gd name="connsiteY6" fmla="*/ 28251 h 48657"/>
                <a:gd name="connsiteX7" fmla="*/ 37545 w 43385"/>
                <a:gd name="connsiteY7" fmla="*/ 35387 h 48657"/>
                <a:gd name="connsiteX8" fmla="*/ 41963 w 43385"/>
                <a:gd name="connsiteY8" fmla="*/ 20651 h 48657"/>
                <a:gd name="connsiteX9" fmla="*/ 40515 w 43385"/>
                <a:gd name="connsiteY9" fmla="*/ 23327 h 48657"/>
                <a:gd name="connsiteX10" fmla="*/ 38489 w 43385"/>
                <a:gd name="connsiteY10" fmla="*/ 10723 h 48657"/>
                <a:gd name="connsiteX11" fmla="*/ 38565 w 43385"/>
                <a:gd name="connsiteY11" fmla="*/ 11987 h 48657"/>
                <a:gd name="connsiteX12" fmla="*/ 22306 w 43385"/>
                <a:gd name="connsiteY12" fmla="*/ 10017 h 48657"/>
                <a:gd name="connsiteX13" fmla="*/ 22665 w 43385"/>
                <a:gd name="connsiteY13" fmla="*/ 8627 h 48657"/>
                <a:gd name="connsiteX14" fmla="*/ 14165 w 43385"/>
                <a:gd name="connsiteY14" fmla="*/ 10489 h 48657"/>
                <a:gd name="connsiteX15" fmla="*/ 15465 w 43385"/>
                <a:gd name="connsiteY15" fmla="*/ 11837 h 48657"/>
                <a:gd name="connsiteX16" fmla="*/ 8701 w 43385"/>
                <a:gd name="connsiteY16" fmla="*/ 449 h 48657"/>
                <a:gd name="connsiteX17" fmla="*/ 4459 w 43385"/>
                <a:gd name="connsiteY17" fmla="*/ 7285 h 48657"/>
                <a:gd name="connsiteX0" fmla="*/ 3120 w 43385"/>
                <a:gd name="connsiteY0" fmla="*/ 4244 h 48657"/>
                <a:gd name="connsiteX1" fmla="*/ 12559 w 43385"/>
                <a:gd name="connsiteY1" fmla="*/ 256 h 48657"/>
                <a:gd name="connsiteX2" fmla="*/ 14170 w 43385"/>
                <a:gd name="connsiteY2" fmla="*/ 10499 h 48657"/>
                <a:gd name="connsiteX3" fmla="*/ 22621 w 43385"/>
                <a:gd name="connsiteY3" fmla="*/ 8729 h 48657"/>
                <a:gd name="connsiteX4" fmla="*/ 38483 w 43385"/>
                <a:gd name="connsiteY4" fmla="*/ 10873 h 48657"/>
                <a:gd name="connsiteX5" fmla="*/ 42147 w 43385"/>
                <a:gd name="connsiteY5" fmla="*/ 15615 h 48657"/>
                <a:gd name="connsiteX6" fmla="*/ 41983 w 43385"/>
                <a:gd name="connsiteY6" fmla="*/ 20757 h 48657"/>
                <a:gd name="connsiteX7" fmla="*/ 43181 w 43385"/>
                <a:gd name="connsiteY7" fmla="*/ 28619 h 48657"/>
                <a:gd name="connsiteX8" fmla="*/ 37569 w 43385"/>
                <a:gd name="connsiteY8" fmla="*/ 35501 h 48657"/>
                <a:gd name="connsiteX9" fmla="*/ 36190 w 43385"/>
                <a:gd name="connsiteY9" fmla="*/ 40095 h 48657"/>
                <a:gd name="connsiteX10" fmla="*/ 28720 w 43385"/>
                <a:gd name="connsiteY10" fmla="*/ 42112 h 48657"/>
                <a:gd name="connsiteX11" fmla="*/ 23832 w 43385"/>
                <a:gd name="connsiteY11" fmla="*/ 48403 h 48657"/>
                <a:gd name="connsiteX12" fmla="*/ 16645 w 43385"/>
                <a:gd name="connsiteY12" fmla="*/ 44563 h 48657"/>
                <a:gd name="connsiteX13" fmla="*/ 5969 w 43385"/>
                <a:gd name="connsiteY13" fmla="*/ 40769 h 48657"/>
                <a:gd name="connsiteX14" fmla="*/ 2692 w 43385"/>
                <a:gd name="connsiteY14" fmla="*/ 31116 h 48657"/>
                <a:gd name="connsiteX15" fmla="*/ 2750 w 43385"/>
                <a:gd name="connsiteY15" fmla="*/ 23462 h 48657"/>
                <a:gd name="connsiteX16" fmla="*/ 4333 w 43385"/>
                <a:gd name="connsiteY16" fmla="*/ 10664 h 48657"/>
                <a:gd name="connsiteX17" fmla="*/ 406 w 43385"/>
                <a:gd name="connsiteY17" fmla="*/ 6119 h 48657"/>
                <a:gd name="connsiteX18" fmla="*/ 3120 w 43385"/>
                <a:gd name="connsiteY18" fmla="*/ 4244 h 48657"/>
                <a:gd name="connsiteX0" fmla="*/ 7093 w 43385"/>
                <a:gd name="connsiteY0" fmla="*/ 40196 h 48657"/>
                <a:gd name="connsiteX1" fmla="*/ 5985 w 43385"/>
                <a:gd name="connsiteY1" fmla="*/ 40577 h 48657"/>
                <a:gd name="connsiteX2" fmla="*/ 16643 w 43385"/>
                <a:gd name="connsiteY2" fmla="*/ 44387 h 48657"/>
                <a:gd name="connsiteX3" fmla="*/ 15975 w 43385"/>
                <a:gd name="connsiteY3" fmla="*/ 42647 h 48657"/>
                <a:gd name="connsiteX4" fmla="*/ 28992 w 43385"/>
                <a:gd name="connsiteY4" fmla="*/ 40048 h 48657"/>
                <a:gd name="connsiteX5" fmla="*/ 28725 w 43385"/>
                <a:gd name="connsiteY5" fmla="*/ 41957 h 48657"/>
                <a:gd name="connsiteX6" fmla="*/ 34294 w 43385"/>
                <a:gd name="connsiteY6" fmla="*/ 28251 h 48657"/>
                <a:gd name="connsiteX7" fmla="*/ 37545 w 43385"/>
                <a:gd name="connsiteY7" fmla="*/ 35387 h 48657"/>
                <a:gd name="connsiteX8" fmla="*/ 41963 w 43385"/>
                <a:gd name="connsiteY8" fmla="*/ 20651 h 48657"/>
                <a:gd name="connsiteX9" fmla="*/ 40515 w 43385"/>
                <a:gd name="connsiteY9" fmla="*/ 23327 h 48657"/>
                <a:gd name="connsiteX10" fmla="*/ 38489 w 43385"/>
                <a:gd name="connsiteY10" fmla="*/ 10723 h 48657"/>
                <a:gd name="connsiteX11" fmla="*/ 38565 w 43385"/>
                <a:gd name="connsiteY11" fmla="*/ 11987 h 48657"/>
                <a:gd name="connsiteX12" fmla="*/ 22306 w 43385"/>
                <a:gd name="connsiteY12" fmla="*/ 10017 h 48657"/>
                <a:gd name="connsiteX13" fmla="*/ 22665 w 43385"/>
                <a:gd name="connsiteY13" fmla="*/ 8627 h 48657"/>
                <a:gd name="connsiteX14" fmla="*/ 14165 w 43385"/>
                <a:gd name="connsiteY14" fmla="*/ 10489 h 48657"/>
                <a:gd name="connsiteX15" fmla="*/ 15465 w 43385"/>
                <a:gd name="connsiteY15" fmla="*/ 11837 h 48657"/>
                <a:gd name="connsiteX16" fmla="*/ 8701 w 43385"/>
                <a:gd name="connsiteY16" fmla="*/ 449 h 48657"/>
                <a:gd name="connsiteX17" fmla="*/ 4459 w 43385"/>
                <a:gd name="connsiteY17" fmla="*/ 7285 h 48657"/>
                <a:gd name="connsiteX0" fmla="*/ 3120 w 43385"/>
                <a:gd name="connsiteY0" fmla="*/ 4244 h 48657"/>
                <a:gd name="connsiteX1" fmla="*/ 12559 w 43385"/>
                <a:gd name="connsiteY1" fmla="*/ 256 h 48657"/>
                <a:gd name="connsiteX2" fmla="*/ 14170 w 43385"/>
                <a:gd name="connsiteY2" fmla="*/ 10499 h 48657"/>
                <a:gd name="connsiteX3" fmla="*/ 22621 w 43385"/>
                <a:gd name="connsiteY3" fmla="*/ 8729 h 48657"/>
                <a:gd name="connsiteX4" fmla="*/ 38483 w 43385"/>
                <a:gd name="connsiteY4" fmla="*/ 10873 h 48657"/>
                <a:gd name="connsiteX5" fmla="*/ 42147 w 43385"/>
                <a:gd name="connsiteY5" fmla="*/ 15615 h 48657"/>
                <a:gd name="connsiteX6" fmla="*/ 41983 w 43385"/>
                <a:gd name="connsiteY6" fmla="*/ 20757 h 48657"/>
                <a:gd name="connsiteX7" fmla="*/ 43181 w 43385"/>
                <a:gd name="connsiteY7" fmla="*/ 28619 h 48657"/>
                <a:gd name="connsiteX8" fmla="*/ 37569 w 43385"/>
                <a:gd name="connsiteY8" fmla="*/ 35501 h 48657"/>
                <a:gd name="connsiteX9" fmla="*/ 36190 w 43385"/>
                <a:gd name="connsiteY9" fmla="*/ 40095 h 48657"/>
                <a:gd name="connsiteX10" fmla="*/ 28720 w 43385"/>
                <a:gd name="connsiteY10" fmla="*/ 42112 h 48657"/>
                <a:gd name="connsiteX11" fmla="*/ 23832 w 43385"/>
                <a:gd name="connsiteY11" fmla="*/ 48403 h 48657"/>
                <a:gd name="connsiteX12" fmla="*/ 16645 w 43385"/>
                <a:gd name="connsiteY12" fmla="*/ 44563 h 48657"/>
                <a:gd name="connsiteX13" fmla="*/ 5969 w 43385"/>
                <a:gd name="connsiteY13" fmla="*/ 40769 h 48657"/>
                <a:gd name="connsiteX14" fmla="*/ 2692 w 43385"/>
                <a:gd name="connsiteY14" fmla="*/ 31116 h 48657"/>
                <a:gd name="connsiteX15" fmla="*/ 2750 w 43385"/>
                <a:gd name="connsiteY15" fmla="*/ 23462 h 48657"/>
                <a:gd name="connsiteX16" fmla="*/ 4333 w 43385"/>
                <a:gd name="connsiteY16" fmla="*/ 10664 h 48657"/>
                <a:gd name="connsiteX17" fmla="*/ 406 w 43385"/>
                <a:gd name="connsiteY17" fmla="*/ 6119 h 48657"/>
                <a:gd name="connsiteX18" fmla="*/ 3120 w 43385"/>
                <a:gd name="connsiteY18" fmla="*/ 4244 h 48657"/>
                <a:gd name="connsiteX0" fmla="*/ 7093 w 43385"/>
                <a:gd name="connsiteY0" fmla="*/ 40196 h 48657"/>
                <a:gd name="connsiteX1" fmla="*/ 5985 w 43385"/>
                <a:gd name="connsiteY1" fmla="*/ 40577 h 48657"/>
                <a:gd name="connsiteX2" fmla="*/ 16643 w 43385"/>
                <a:gd name="connsiteY2" fmla="*/ 44387 h 48657"/>
                <a:gd name="connsiteX3" fmla="*/ 15975 w 43385"/>
                <a:gd name="connsiteY3" fmla="*/ 42647 h 48657"/>
                <a:gd name="connsiteX4" fmla="*/ 28992 w 43385"/>
                <a:gd name="connsiteY4" fmla="*/ 40048 h 48657"/>
                <a:gd name="connsiteX5" fmla="*/ 28725 w 43385"/>
                <a:gd name="connsiteY5" fmla="*/ 41957 h 48657"/>
                <a:gd name="connsiteX6" fmla="*/ 34294 w 43385"/>
                <a:gd name="connsiteY6" fmla="*/ 28251 h 48657"/>
                <a:gd name="connsiteX7" fmla="*/ 37545 w 43385"/>
                <a:gd name="connsiteY7" fmla="*/ 35387 h 48657"/>
                <a:gd name="connsiteX8" fmla="*/ 41963 w 43385"/>
                <a:gd name="connsiteY8" fmla="*/ 20651 h 48657"/>
                <a:gd name="connsiteX9" fmla="*/ 40515 w 43385"/>
                <a:gd name="connsiteY9" fmla="*/ 23327 h 48657"/>
                <a:gd name="connsiteX10" fmla="*/ 38489 w 43385"/>
                <a:gd name="connsiteY10" fmla="*/ 10723 h 48657"/>
                <a:gd name="connsiteX11" fmla="*/ 38565 w 43385"/>
                <a:gd name="connsiteY11" fmla="*/ 11987 h 48657"/>
                <a:gd name="connsiteX12" fmla="*/ 22306 w 43385"/>
                <a:gd name="connsiteY12" fmla="*/ 10017 h 48657"/>
                <a:gd name="connsiteX13" fmla="*/ 22665 w 43385"/>
                <a:gd name="connsiteY13" fmla="*/ 8627 h 48657"/>
                <a:gd name="connsiteX14" fmla="*/ 14165 w 43385"/>
                <a:gd name="connsiteY14" fmla="*/ 10489 h 48657"/>
                <a:gd name="connsiteX15" fmla="*/ 15465 w 43385"/>
                <a:gd name="connsiteY15" fmla="*/ 11837 h 48657"/>
                <a:gd name="connsiteX16" fmla="*/ 8701 w 43385"/>
                <a:gd name="connsiteY16" fmla="*/ 449 h 48657"/>
                <a:gd name="connsiteX17" fmla="*/ 4459 w 43385"/>
                <a:gd name="connsiteY17" fmla="*/ 7285 h 48657"/>
                <a:gd name="connsiteX0" fmla="*/ 3120 w 43385"/>
                <a:gd name="connsiteY0" fmla="*/ 4244 h 48657"/>
                <a:gd name="connsiteX1" fmla="*/ 12559 w 43385"/>
                <a:gd name="connsiteY1" fmla="*/ 256 h 48657"/>
                <a:gd name="connsiteX2" fmla="*/ 14170 w 43385"/>
                <a:gd name="connsiteY2" fmla="*/ 10499 h 48657"/>
                <a:gd name="connsiteX3" fmla="*/ 22621 w 43385"/>
                <a:gd name="connsiteY3" fmla="*/ 8729 h 48657"/>
                <a:gd name="connsiteX4" fmla="*/ 38483 w 43385"/>
                <a:gd name="connsiteY4" fmla="*/ 10873 h 48657"/>
                <a:gd name="connsiteX5" fmla="*/ 42147 w 43385"/>
                <a:gd name="connsiteY5" fmla="*/ 15615 h 48657"/>
                <a:gd name="connsiteX6" fmla="*/ 41983 w 43385"/>
                <a:gd name="connsiteY6" fmla="*/ 20757 h 48657"/>
                <a:gd name="connsiteX7" fmla="*/ 43181 w 43385"/>
                <a:gd name="connsiteY7" fmla="*/ 28619 h 48657"/>
                <a:gd name="connsiteX8" fmla="*/ 37569 w 43385"/>
                <a:gd name="connsiteY8" fmla="*/ 35501 h 48657"/>
                <a:gd name="connsiteX9" fmla="*/ 36190 w 43385"/>
                <a:gd name="connsiteY9" fmla="*/ 40095 h 48657"/>
                <a:gd name="connsiteX10" fmla="*/ 28720 w 43385"/>
                <a:gd name="connsiteY10" fmla="*/ 42112 h 48657"/>
                <a:gd name="connsiteX11" fmla="*/ 23832 w 43385"/>
                <a:gd name="connsiteY11" fmla="*/ 48403 h 48657"/>
                <a:gd name="connsiteX12" fmla="*/ 16645 w 43385"/>
                <a:gd name="connsiteY12" fmla="*/ 44563 h 48657"/>
                <a:gd name="connsiteX13" fmla="*/ 5969 w 43385"/>
                <a:gd name="connsiteY13" fmla="*/ 40769 h 48657"/>
                <a:gd name="connsiteX14" fmla="*/ 2692 w 43385"/>
                <a:gd name="connsiteY14" fmla="*/ 31116 h 48657"/>
                <a:gd name="connsiteX15" fmla="*/ 2750 w 43385"/>
                <a:gd name="connsiteY15" fmla="*/ 23462 h 48657"/>
                <a:gd name="connsiteX16" fmla="*/ 4333 w 43385"/>
                <a:gd name="connsiteY16" fmla="*/ 10664 h 48657"/>
                <a:gd name="connsiteX17" fmla="*/ 406 w 43385"/>
                <a:gd name="connsiteY17" fmla="*/ 6119 h 48657"/>
                <a:gd name="connsiteX18" fmla="*/ 3120 w 43385"/>
                <a:gd name="connsiteY18" fmla="*/ 4244 h 48657"/>
                <a:gd name="connsiteX0" fmla="*/ 7093 w 43385"/>
                <a:gd name="connsiteY0" fmla="*/ 40196 h 48657"/>
                <a:gd name="connsiteX1" fmla="*/ 5985 w 43385"/>
                <a:gd name="connsiteY1" fmla="*/ 40577 h 48657"/>
                <a:gd name="connsiteX2" fmla="*/ 16643 w 43385"/>
                <a:gd name="connsiteY2" fmla="*/ 44387 h 48657"/>
                <a:gd name="connsiteX3" fmla="*/ 15975 w 43385"/>
                <a:gd name="connsiteY3" fmla="*/ 42647 h 48657"/>
                <a:gd name="connsiteX4" fmla="*/ 28992 w 43385"/>
                <a:gd name="connsiteY4" fmla="*/ 40048 h 48657"/>
                <a:gd name="connsiteX5" fmla="*/ 28725 w 43385"/>
                <a:gd name="connsiteY5" fmla="*/ 41957 h 48657"/>
                <a:gd name="connsiteX6" fmla="*/ 34294 w 43385"/>
                <a:gd name="connsiteY6" fmla="*/ 28251 h 48657"/>
                <a:gd name="connsiteX7" fmla="*/ 37545 w 43385"/>
                <a:gd name="connsiteY7" fmla="*/ 35387 h 48657"/>
                <a:gd name="connsiteX8" fmla="*/ 41963 w 43385"/>
                <a:gd name="connsiteY8" fmla="*/ 20651 h 48657"/>
                <a:gd name="connsiteX9" fmla="*/ 40515 w 43385"/>
                <a:gd name="connsiteY9" fmla="*/ 23327 h 48657"/>
                <a:gd name="connsiteX10" fmla="*/ 38489 w 43385"/>
                <a:gd name="connsiteY10" fmla="*/ 10723 h 48657"/>
                <a:gd name="connsiteX11" fmla="*/ 38565 w 43385"/>
                <a:gd name="connsiteY11" fmla="*/ 11987 h 48657"/>
                <a:gd name="connsiteX12" fmla="*/ 22306 w 43385"/>
                <a:gd name="connsiteY12" fmla="*/ 10017 h 48657"/>
                <a:gd name="connsiteX13" fmla="*/ 22665 w 43385"/>
                <a:gd name="connsiteY13" fmla="*/ 8627 h 48657"/>
                <a:gd name="connsiteX14" fmla="*/ 14165 w 43385"/>
                <a:gd name="connsiteY14" fmla="*/ 10489 h 48657"/>
                <a:gd name="connsiteX15" fmla="*/ 15465 w 43385"/>
                <a:gd name="connsiteY15" fmla="*/ 11837 h 48657"/>
                <a:gd name="connsiteX16" fmla="*/ 8701 w 43385"/>
                <a:gd name="connsiteY16" fmla="*/ 449 h 48657"/>
                <a:gd name="connsiteX17" fmla="*/ 4459 w 43385"/>
                <a:gd name="connsiteY17" fmla="*/ 7285 h 48657"/>
                <a:gd name="connsiteX0" fmla="*/ 3120 w 43385"/>
                <a:gd name="connsiteY0" fmla="*/ 4244 h 48657"/>
                <a:gd name="connsiteX1" fmla="*/ 12559 w 43385"/>
                <a:gd name="connsiteY1" fmla="*/ 256 h 48657"/>
                <a:gd name="connsiteX2" fmla="*/ 14170 w 43385"/>
                <a:gd name="connsiteY2" fmla="*/ 10499 h 48657"/>
                <a:gd name="connsiteX3" fmla="*/ 22621 w 43385"/>
                <a:gd name="connsiteY3" fmla="*/ 8729 h 48657"/>
                <a:gd name="connsiteX4" fmla="*/ 38483 w 43385"/>
                <a:gd name="connsiteY4" fmla="*/ 10873 h 48657"/>
                <a:gd name="connsiteX5" fmla="*/ 42147 w 43385"/>
                <a:gd name="connsiteY5" fmla="*/ 15615 h 48657"/>
                <a:gd name="connsiteX6" fmla="*/ 41983 w 43385"/>
                <a:gd name="connsiteY6" fmla="*/ 20757 h 48657"/>
                <a:gd name="connsiteX7" fmla="*/ 43181 w 43385"/>
                <a:gd name="connsiteY7" fmla="*/ 28619 h 48657"/>
                <a:gd name="connsiteX8" fmla="*/ 37569 w 43385"/>
                <a:gd name="connsiteY8" fmla="*/ 35501 h 48657"/>
                <a:gd name="connsiteX9" fmla="*/ 36190 w 43385"/>
                <a:gd name="connsiteY9" fmla="*/ 40095 h 48657"/>
                <a:gd name="connsiteX10" fmla="*/ 28720 w 43385"/>
                <a:gd name="connsiteY10" fmla="*/ 42112 h 48657"/>
                <a:gd name="connsiteX11" fmla="*/ 23832 w 43385"/>
                <a:gd name="connsiteY11" fmla="*/ 48403 h 48657"/>
                <a:gd name="connsiteX12" fmla="*/ 16645 w 43385"/>
                <a:gd name="connsiteY12" fmla="*/ 44563 h 48657"/>
                <a:gd name="connsiteX13" fmla="*/ 5969 w 43385"/>
                <a:gd name="connsiteY13" fmla="*/ 40769 h 48657"/>
                <a:gd name="connsiteX14" fmla="*/ 2692 w 43385"/>
                <a:gd name="connsiteY14" fmla="*/ 31116 h 48657"/>
                <a:gd name="connsiteX15" fmla="*/ 2750 w 43385"/>
                <a:gd name="connsiteY15" fmla="*/ 23462 h 48657"/>
                <a:gd name="connsiteX16" fmla="*/ 4333 w 43385"/>
                <a:gd name="connsiteY16" fmla="*/ 10664 h 48657"/>
                <a:gd name="connsiteX17" fmla="*/ 406 w 43385"/>
                <a:gd name="connsiteY17" fmla="*/ 6119 h 48657"/>
                <a:gd name="connsiteX18" fmla="*/ 3120 w 43385"/>
                <a:gd name="connsiteY18" fmla="*/ 4244 h 48657"/>
                <a:gd name="connsiteX0" fmla="*/ 7093 w 43385"/>
                <a:gd name="connsiteY0" fmla="*/ 40196 h 48657"/>
                <a:gd name="connsiteX1" fmla="*/ 5985 w 43385"/>
                <a:gd name="connsiteY1" fmla="*/ 40577 h 48657"/>
                <a:gd name="connsiteX2" fmla="*/ 16643 w 43385"/>
                <a:gd name="connsiteY2" fmla="*/ 44387 h 48657"/>
                <a:gd name="connsiteX3" fmla="*/ 15975 w 43385"/>
                <a:gd name="connsiteY3" fmla="*/ 42647 h 48657"/>
                <a:gd name="connsiteX4" fmla="*/ 28992 w 43385"/>
                <a:gd name="connsiteY4" fmla="*/ 40048 h 48657"/>
                <a:gd name="connsiteX5" fmla="*/ 28725 w 43385"/>
                <a:gd name="connsiteY5" fmla="*/ 41957 h 48657"/>
                <a:gd name="connsiteX6" fmla="*/ 34294 w 43385"/>
                <a:gd name="connsiteY6" fmla="*/ 28251 h 48657"/>
                <a:gd name="connsiteX7" fmla="*/ 37545 w 43385"/>
                <a:gd name="connsiteY7" fmla="*/ 35387 h 48657"/>
                <a:gd name="connsiteX8" fmla="*/ 41963 w 43385"/>
                <a:gd name="connsiteY8" fmla="*/ 20651 h 48657"/>
                <a:gd name="connsiteX9" fmla="*/ 40515 w 43385"/>
                <a:gd name="connsiteY9" fmla="*/ 23327 h 48657"/>
                <a:gd name="connsiteX10" fmla="*/ 38489 w 43385"/>
                <a:gd name="connsiteY10" fmla="*/ 10723 h 48657"/>
                <a:gd name="connsiteX11" fmla="*/ 38565 w 43385"/>
                <a:gd name="connsiteY11" fmla="*/ 11987 h 48657"/>
                <a:gd name="connsiteX12" fmla="*/ 22306 w 43385"/>
                <a:gd name="connsiteY12" fmla="*/ 10017 h 48657"/>
                <a:gd name="connsiteX13" fmla="*/ 22665 w 43385"/>
                <a:gd name="connsiteY13" fmla="*/ 8627 h 48657"/>
                <a:gd name="connsiteX14" fmla="*/ 14165 w 43385"/>
                <a:gd name="connsiteY14" fmla="*/ 10489 h 48657"/>
                <a:gd name="connsiteX15" fmla="*/ 15465 w 43385"/>
                <a:gd name="connsiteY15" fmla="*/ 11837 h 48657"/>
                <a:gd name="connsiteX16" fmla="*/ 8701 w 43385"/>
                <a:gd name="connsiteY16" fmla="*/ 449 h 48657"/>
                <a:gd name="connsiteX17" fmla="*/ 4459 w 43385"/>
                <a:gd name="connsiteY17" fmla="*/ 7285 h 48657"/>
                <a:gd name="connsiteX0" fmla="*/ 3120 w 43385"/>
                <a:gd name="connsiteY0" fmla="*/ 4244 h 48657"/>
                <a:gd name="connsiteX1" fmla="*/ 12559 w 43385"/>
                <a:gd name="connsiteY1" fmla="*/ 256 h 48657"/>
                <a:gd name="connsiteX2" fmla="*/ 14170 w 43385"/>
                <a:gd name="connsiteY2" fmla="*/ 10499 h 48657"/>
                <a:gd name="connsiteX3" fmla="*/ 22621 w 43385"/>
                <a:gd name="connsiteY3" fmla="*/ 8729 h 48657"/>
                <a:gd name="connsiteX4" fmla="*/ 38483 w 43385"/>
                <a:gd name="connsiteY4" fmla="*/ 10873 h 48657"/>
                <a:gd name="connsiteX5" fmla="*/ 42147 w 43385"/>
                <a:gd name="connsiteY5" fmla="*/ 15615 h 48657"/>
                <a:gd name="connsiteX6" fmla="*/ 41983 w 43385"/>
                <a:gd name="connsiteY6" fmla="*/ 20757 h 48657"/>
                <a:gd name="connsiteX7" fmla="*/ 43181 w 43385"/>
                <a:gd name="connsiteY7" fmla="*/ 28619 h 48657"/>
                <a:gd name="connsiteX8" fmla="*/ 37569 w 43385"/>
                <a:gd name="connsiteY8" fmla="*/ 35501 h 48657"/>
                <a:gd name="connsiteX9" fmla="*/ 36190 w 43385"/>
                <a:gd name="connsiteY9" fmla="*/ 40095 h 48657"/>
                <a:gd name="connsiteX10" fmla="*/ 28720 w 43385"/>
                <a:gd name="connsiteY10" fmla="*/ 42112 h 48657"/>
                <a:gd name="connsiteX11" fmla="*/ 23832 w 43385"/>
                <a:gd name="connsiteY11" fmla="*/ 48403 h 48657"/>
                <a:gd name="connsiteX12" fmla="*/ 16645 w 43385"/>
                <a:gd name="connsiteY12" fmla="*/ 44563 h 48657"/>
                <a:gd name="connsiteX13" fmla="*/ 5969 w 43385"/>
                <a:gd name="connsiteY13" fmla="*/ 40769 h 48657"/>
                <a:gd name="connsiteX14" fmla="*/ 2692 w 43385"/>
                <a:gd name="connsiteY14" fmla="*/ 31116 h 48657"/>
                <a:gd name="connsiteX15" fmla="*/ 2750 w 43385"/>
                <a:gd name="connsiteY15" fmla="*/ 23462 h 48657"/>
                <a:gd name="connsiteX16" fmla="*/ 4333 w 43385"/>
                <a:gd name="connsiteY16" fmla="*/ 10664 h 48657"/>
                <a:gd name="connsiteX17" fmla="*/ 406 w 43385"/>
                <a:gd name="connsiteY17" fmla="*/ 6119 h 48657"/>
                <a:gd name="connsiteX18" fmla="*/ 3120 w 43385"/>
                <a:gd name="connsiteY18" fmla="*/ 4244 h 48657"/>
                <a:gd name="connsiteX0" fmla="*/ 7093 w 43385"/>
                <a:gd name="connsiteY0" fmla="*/ 40196 h 48657"/>
                <a:gd name="connsiteX1" fmla="*/ 5985 w 43385"/>
                <a:gd name="connsiteY1" fmla="*/ 40577 h 48657"/>
                <a:gd name="connsiteX2" fmla="*/ 16643 w 43385"/>
                <a:gd name="connsiteY2" fmla="*/ 44387 h 48657"/>
                <a:gd name="connsiteX3" fmla="*/ 15975 w 43385"/>
                <a:gd name="connsiteY3" fmla="*/ 42647 h 48657"/>
                <a:gd name="connsiteX4" fmla="*/ 28992 w 43385"/>
                <a:gd name="connsiteY4" fmla="*/ 40048 h 48657"/>
                <a:gd name="connsiteX5" fmla="*/ 28725 w 43385"/>
                <a:gd name="connsiteY5" fmla="*/ 41957 h 48657"/>
                <a:gd name="connsiteX6" fmla="*/ 34294 w 43385"/>
                <a:gd name="connsiteY6" fmla="*/ 28251 h 48657"/>
                <a:gd name="connsiteX7" fmla="*/ 37545 w 43385"/>
                <a:gd name="connsiteY7" fmla="*/ 35387 h 48657"/>
                <a:gd name="connsiteX8" fmla="*/ 41963 w 43385"/>
                <a:gd name="connsiteY8" fmla="*/ 20651 h 48657"/>
                <a:gd name="connsiteX9" fmla="*/ 40515 w 43385"/>
                <a:gd name="connsiteY9" fmla="*/ 23327 h 48657"/>
                <a:gd name="connsiteX10" fmla="*/ 38489 w 43385"/>
                <a:gd name="connsiteY10" fmla="*/ 10723 h 48657"/>
                <a:gd name="connsiteX11" fmla="*/ 38565 w 43385"/>
                <a:gd name="connsiteY11" fmla="*/ 11987 h 48657"/>
                <a:gd name="connsiteX12" fmla="*/ 22306 w 43385"/>
                <a:gd name="connsiteY12" fmla="*/ 10017 h 48657"/>
                <a:gd name="connsiteX13" fmla="*/ 22665 w 43385"/>
                <a:gd name="connsiteY13" fmla="*/ 8627 h 48657"/>
                <a:gd name="connsiteX14" fmla="*/ 14165 w 43385"/>
                <a:gd name="connsiteY14" fmla="*/ 10489 h 48657"/>
                <a:gd name="connsiteX15" fmla="*/ 15465 w 43385"/>
                <a:gd name="connsiteY15" fmla="*/ 11837 h 48657"/>
                <a:gd name="connsiteX16" fmla="*/ 8701 w 43385"/>
                <a:gd name="connsiteY16" fmla="*/ 449 h 48657"/>
                <a:gd name="connsiteX17" fmla="*/ 4459 w 43385"/>
                <a:gd name="connsiteY17" fmla="*/ 7285 h 48657"/>
                <a:gd name="connsiteX0" fmla="*/ 3120 w 43385"/>
                <a:gd name="connsiteY0" fmla="*/ 4244 h 48657"/>
                <a:gd name="connsiteX1" fmla="*/ 12559 w 43385"/>
                <a:gd name="connsiteY1" fmla="*/ 256 h 48657"/>
                <a:gd name="connsiteX2" fmla="*/ 14170 w 43385"/>
                <a:gd name="connsiteY2" fmla="*/ 10499 h 48657"/>
                <a:gd name="connsiteX3" fmla="*/ 22621 w 43385"/>
                <a:gd name="connsiteY3" fmla="*/ 8729 h 48657"/>
                <a:gd name="connsiteX4" fmla="*/ 38483 w 43385"/>
                <a:gd name="connsiteY4" fmla="*/ 10873 h 48657"/>
                <a:gd name="connsiteX5" fmla="*/ 42147 w 43385"/>
                <a:gd name="connsiteY5" fmla="*/ 15615 h 48657"/>
                <a:gd name="connsiteX6" fmla="*/ 41983 w 43385"/>
                <a:gd name="connsiteY6" fmla="*/ 20757 h 48657"/>
                <a:gd name="connsiteX7" fmla="*/ 43181 w 43385"/>
                <a:gd name="connsiteY7" fmla="*/ 28619 h 48657"/>
                <a:gd name="connsiteX8" fmla="*/ 37569 w 43385"/>
                <a:gd name="connsiteY8" fmla="*/ 35501 h 48657"/>
                <a:gd name="connsiteX9" fmla="*/ 36190 w 43385"/>
                <a:gd name="connsiteY9" fmla="*/ 40095 h 48657"/>
                <a:gd name="connsiteX10" fmla="*/ 28720 w 43385"/>
                <a:gd name="connsiteY10" fmla="*/ 42112 h 48657"/>
                <a:gd name="connsiteX11" fmla="*/ 23832 w 43385"/>
                <a:gd name="connsiteY11" fmla="*/ 48403 h 48657"/>
                <a:gd name="connsiteX12" fmla="*/ 16645 w 43385"/>
                <a:gd name="connsiteY12" fmla="*/ 44563 h 48657"/>
                <a:gd name="connsiteX13" fmla="*/ 5969 w 43385"/>
                <a:gd name="connsiteY13" fmla="*/ 40769 h 48657"/>
                <a:gd name="connsiteX14" fmla="*/ 2692 w 43385"/>
                <a:gd name="connsiteY14" fmla="*/ 31116 h 48657"/>
                <a:gd name="connsiteX15" fmla="*/ 2750 w 43385"/>
                <a:gd name="connsiteY15" fmla="*/ 23462 h 48657"/>
                <a:gd name="connsiteX16" fmla="*/ 4333 w 43385"/>
                <a:gd name="connsiteY16" fmla="*/ 10664 h 48657"/>
                <a:gd name="connsiteX17" fmla="*/ 406 w 43385"/>
                <a:gd name="connsiteY17" fmla="*/ 6119 h 48657"/>
                <a:gd name="connsiteX18" fmla="*/ 3120 w 43385"/>
                <a:gd name="connsiteY18" fmla="*/ 4244 h 48657"/>
                <a:gd name="connsiteX0" fmla="*/ 7093 w 43385"/>
                <a:gd name="connsiteY0" fmla="*/ 40196 h 48657"/>
                <a:gd name="connsiteX1" fmla="*/ 5985 w 43385"/>
                <a:gd name="connsiteY1" fmla="*/ 40577 h 48657"/>
                <a:gd name="connsiteX2" fmla="*/ 16643 w 43385"/>
                <a:gd name="connsiteY2" fmla="*/ 44387 h 48657"/>
                <a:gd name="connsiteX3" fmla="*/ 15975 w 43385"/>
                <a:gd name="connsiteY3" fmla="*/ 42647 h 48657"/>
                <a:gd name="connsiteX4" fmla="*/ 28992 w 43385"/>
                <a:gd name="connsiteY4" fmla="*/ 40048 h 48657"/>
                <a:gd name="connsiteX5" fmla="*/ 28725 w 43385"/>
                <a:gd name="connsiteY5" fmla="*/ 41957 h 48657"/>
                <a:gd name="connsiteX6" fmla="*/ 34294 w 43385"/>
                <a:gd name="connsiteY6" fmla="*/ 28251 h 48657"/>
                <a:gd name="connsiteX7" fmla="*/ 37545 w 43385"/>
                <a:gd name="connsiteY7" fmla="*/ 35387 h 48657"/>
                <a:gd name="connsiteX8" fmla="*/ 41963 w 43385"/>
                <a:gd name="connsiteY8" fmla="*/ 20651 h 48657"/>
                <a:gd name="connsiteX9" fmla="*/ 40515 w 43385"/>
                <a:gd name="connsiteY9" fmla="*/ 23327 h 48657"/>
                <a:gd name="connsiteX10" fmla="*/ 38489 w 43385"/>
                <a:gd name="connsiteY10" fmla="*/ 10723 h 48657"/>
                <a:gd name="connsiteX11" fmla="*/ 38565 w 43385"/>
                <a:gd name="connsiteY11" fmla="*/ 11987 h 48657"/>
                <a:gd name="connsiteX12" fmla="*/ 22306 w 43385"/>
                <a:gd name="connsiteY12" fmla="*/ 10017 h 48657"/>
                <a:gd name="connsiteX13" fmla="*/ 22665 w 43385"/>
                <a:gd name="connsiteY13" fmla="*/ 8627 h 48657"/>
                <a:gd name="connsiteX14" fmla="*/ 14165 w 43385"/>
                <a:gd name="connsiteY14" fmla="*/ 10489 h 48657"/>
                <a:gd name="connsiteX15" fmla="*/ 15465 w 43385"/>
                <a:gd name="connsiteY15" fmla="*/ 11837 h 48657"/>
                <a:gd name="connsiteX16" fmla="*/ 8701 w 43385"/>
                <a:gd name="connsiteY16" fmla="*/ 449 h 48657"/>
                <a:gd name="connsiteX17" fmla="*/ 4459 w 43385"/>
                <a:gd name="connsiteY17" fmla="*/ 7285 h 48657"/>
                <a:gd name="connsiteX0" fmla="*/ 3140 w 43405"/>
                <a:gd name="connsiteY0" fmla="*/ 4244 h 48657"/>
                <a:gd name="connsiteX1" fmla="*/ 12579 w 43405"/>
                <a:gd name="connsiteY1" fmla="*/ 256 h 48657"/>
                <a:gd name="connsiteX2" fmla="*/ 14190 w 43405"/>
                <a:gd name="connsiteY2" fmla="*/ 10499 h 48657"/>
                <a:gd name="connsiteX3" fmla="*/ 22641 w 43405"/>
                <a:gd name="connsiteY3" fmla="*/ 8729 h 48657"/>
                <a:gd name="connsiteX4" fmla="*/ 38503 w 43405"/>
                <a:gd name="connsiteY4" fmla="*/ 10873 h 48657"/>
                <a:gd name="connsiteX5" fmla="*/ 42167 w 43405"/>
                <a:gd name="connsiteY5" fmla="*/ 15615 h 48657"/>
                <a:gd name="connsiteX6" fmla="*/ 42003 w 43405"/>
                <a:gd name="connsiteY6" fmla="*/ 20757 h 48657"/>
                <a:gd name="connsiteX7" fmla="*/ 43201 w 43405"/>
                <a:gd name="connsiteY7" fmla="*/ 28619 h 48657"/>
                <a:gd name="connsiteX8" fmla="*/ 37589 w 43405"/>
                <a:gd name="connsiteY8" fmla="*/ 35501 h 48657"/>
                <a:gd name="connsiteX9" fmla="*/ 36210 w 43405"/>
                <a:gd name="connsiteY9" fmla="*/ 40095 h 48657"/>
                <a:gd name="connsiteX10" fmla="*/ 28740 w 43405"/>
                <a:gd name="connsiteY10" fmla="*/ 42112 h 48657"/>
                <a:gd name="connsiteX11" fmla="*/ 23852 w 43405"/>
                <a:gd name="connsiteY11" fmla="*/ 48403 h 48657"/>
                <a:gd name="connsiteX12" fmla="*/ 16665 w 43405"/>
                <a:gd name="connsiteY12" fmla="*/ 44563 h 48657"/>
                <a:gd name="connsiteX13" fmla="*/ 5989 w 43405"/>
                <a:gd name="connsiteY13" fmla="*/ 40769 h 48657"/>
                <a:gd name="connsiteX14" fmla="*/ 2712 w 43405"/>
                <a:gd name="connsiteY14" fmla="*/ 31116 h 48657"/>
                <a:gd name="connsiteX15" fmla="*/ 1353 w 43405"/>
                <a:gd name="connsiteY15" fmla="*/ 16511 h 48657"/>
                <a:gd name="connsiteX16" fmla="*/ 4353 w 43405"/>
                <a:gd name="connsiteY16" fmla="*/ 10664 h 48657"/>
                <a:gd name="connsiteX17" fmla="*/ 426 w 43405"/>
                <a:gd name="connsiteY17" fmla="*/ 6119 h 48657"/>
                <a:gd name="connsiteX18" fmla="*/ 3140 w 43405"/>
                <a:gd name="connsiteY18" fmla="*/ 4244 h 48657"/>
                <a:gd name="connsiteX0" fmla="*/ 7113 w 43405"/>
                <a:gd name="connsiteY0" fmla="*/ 40196 h 48657"/>
                <a:gd name="connsiteX1" fmla="*/ 6005 w 43405"/>
                <a:gd name="connsiteY1" fmla="*/ 40577 h 48657"/>
                <a:gd name="connsiteX2" fmla="*/ 16663 w 43405"/>
                <a:gd name="connsiteY2" fmla="*/ 44387 h 48657"/>
                <a:gd name="connsiteX3" fmla="*/ 15995 w 43405"/>
                <a:gd name="connsiteY3" fmla="*/ 42647 h 48657"/>
                <a:gd name="connsiteX4" fmla="*/ 29012 w 43405"/>
                <a:gd name="connsiteY4" fmla="*/ 40048 h 48657"/>
                <a:gd name="connsiteX5" fmla="*/ 28745 w 43405"/>
                <a:gd name="connsiteY5" fmla="*/ 41957 h 48657"/>
                <a:gd name="connsiteX6" fmla="*/ 34314 w 43405"/>
                <a:gd name="connsiteY6" fmla="*/ 28251 h 48657"/>
                <a:gd name="connsiteX7" fmla="*/ 37565 w 43405"/>
                <a:gd name="connsiteY7" fmla="*/ 35387 h 48657"/>
                <a:gd name="connsiteX8" fmla="*/ 41983 w 43405"/>
                <a:gd name="connsiteY8" fmla="*/ 20651 h 48657"/>
                <a:gd name="connsiteX9" fmla="*/ 40535 w 43405"/>
                <a:gd name="connsiteY9" fmla="*/ 23327 h 48657"/>
                <a:gd name="connsiteX10" fmla="*/ 38509 w 43405"/>
                <a:gd name="connsiteY10" fmla="*/ 10723 h 48657"/>
                <a:gd name="connsiteX11" fmla="*/ 38585 w 43405"/>
                <a:gd name="connsiteY11" fmla="*/ 11987 h 48657"/>
                <a:gd name="connsiteX12" fmla="*/ 22326 w 43405"/>
                <a:gd name="connsiteY12" fmla="*/ 10017 h 48657"/>
                <a:gd name="connsiteX13" fmla="*/ 22685 w 43405"/>
                <a:gd name="connsiteY13" fmla="*/ 8627 h 48657"/>
                <a:gd name="connsiteX14" fmla="*/ 14185 w 43405"/>
                <a:gd name="connsiteY14" fmla="*/ 10489 h 48657"/>
                <a:gd name="connsiteX15" fmla="*/ 15485 w 43405"/>
                <a:gd name="connsiteY15" fmla="*/ 11837 h 48657"/>
                <a:gd name="connsiteX16" fmla="*/ 8721 w 43405"/>
                <a:gd name="connsiteY16" fmla="*/ 449 h 48657"/>
                <a:gd name="connsiteX17" fmla="*/ 4479 w 43405"/>
                <a:gd name="connsiteY17" fmla="*/ 7285 h 48657"/>
                <a:gd name="connsiteX0" fmla="*/ 3154 w 43419"/>
                <a:gd name="connsiteY0" fmla="*/ 4244 h 48657"/>
                <a:gd name="connsiteX1" fmla="*/ 12593 w 43419"/>
                <a:gd name="connsiteY1" fmla="*/ 256 h 48657"/>
                <a:gd name="connsiteX2" fmla="*/ 14204 w 43419"/>
                <a:gd name="connsiteY2" fmla="*/ 10499 h 48657"/>
                <a:gd name="connsiteX3" fmla="*/ 22655 w 43419"/>
                <a:gd name="connsiteY3" fmla="*/ 8729 h 48657"/>
                <a:gd name="connsiteX4" fmla="*/ 38517 w 43419"/>
                <a:gd name="connsiteY4" fmla="*/ 10873 h 48657"/>
                <a:gd name="connsiteX5" fmla="*/ 42181 w 43419"/>
                <a:gd name="connsiteY5" fmla="*/ 15615 h 48657"/>
                <a:gd name="connsiteX6" fmla="*/ 42017 w 43419"/>
                <a:gd name="connsiteY6" fmla="*/ 20757 h 48657"/>
                <a:gd name="connsiteX7" fmla="*/ 43215 w 43419"/>
                <a:gd name="connsiteY7" fmla="*/ 28619 h 48657"/>
                <a:gd name="connsiteX8" fmla="*/ 37603 w 43419"/>
                <a:gd name="connsiteY8" fmla="*/ 35501 h 48657"/>
                <a:gd name="connsiteX9" fmla="*/ 36224 w 43419"/>
                <a:gd name="connsiteY9" fmla="*/ 40095 h 48657"/>
                <a:gd name="connsiteX10" fmla="*/ 28754 w 43419"/>
                <a:gd name="connsiteY10" fmla="*/ 42112 h 48657"/>
                <a:gd name="connsiteX11" fmla="*/ 23866 w 43419"/>
                <a:gd name="connsiteY11" fmla="*/ 48403 h 48657"/>
                <a:gd name="connsiteX12" fmla="*/ 16679 w 43419"/>
                <a:gd name="connsiteY12" fmla="*/ 44563 h 48657"/>
                <a:gd name="connsiteX13" fmla="*/ 6003 w 43419"/>
                <a:gd name="connsiteY13" fmla="*/ 40769 h 48657"/>
                <a:gd name="connsiteX14" fmla="*/ 2726 w 43419"/>
                <a:gd name="connsiteY14" fmla="*/ 31116 h 48657"/>
                <a:gd name="connsiteX15" fmla="*/ 2784 w 43419"/>
                <a:gd name="connsiteY15" fmla="*/ 20856 h 48657"/>
                <a:gd name="connsiteX16" fmla="*/ 4367 w 43419"/>
                <a:gd name="connsiteY16" fmla="*/ 10664 h 48657"/>
                <a:gd name="connsiteX17" fmla="*/ 440 w 43419"/>
                <a:gd name="connsiteY17" fmla="*/ 6119 h 48657"/>
                <a:gd name="connsiteX18" fmla="*/ 3154 w 43419"/>
                <a:gd name="connsiteY18" fmla="*/ 4244 h 48657"/>
                <a:gd name="connsiteX0" fmla="*/ 7127 w 43419"/>
                <a:gd name="connsiteY0" fmla="*/ 40196 h 48657"/>
                <a:gd name="connsiteX1" fmla="*/ 6019 w 43419"/>
                <a:gd name="connsiteY1" fmla="*/ 40577 h 48657"/>
                <a:gd name="connsiteX2" fmla="*/ 16677 w 43419"/>
                <a:gd name="connsiteY2" fmla="*/ 44387 h 48657"/>
                <a:gd name="connsiteX3" fmla="*/ 16009 w 43419"/>
                <a:gd name="connsiteY3" fmla="*/ 42647 h 48657"/>
                <a:gd name="connsiteX4" fmla="*/ 29026 w 43419"/>
                <a:gd name="connsiteY4" fmla="*/ 40048 h 48657"/>
                <a:gd name="connsiteX5" fmla="*/ 28759 w 43419"/>
                <a:gd name="connsiteY5" fmla="*/ 41957 h 48657"/>
                <a:gd name="connsiteX6" fmla="*/ 34328 w 43419"/>
                <a:gd name="connsiteY6" fmla="*/ 28251 h 48657"/>
                <a:gd name="connsiteX7" fmla="*/ 37579 w 43419"/>
                <a:gd name="connsiteY7" fmla="*/ 35387 h 48657"/>
                <a:gd name="connsiteX8" fmla="*/ 41997 w 43419"/>
                <a:gd name="connsiteY8" fmla="*/ 20651 h 48657"/>
                <a:gd name="connsiteX9" fmla="*/ 40549 w 43419"/>
                <a:gd name="connsiteY9" fmla="*/ 23327 h 48657"/>
                <a:gd name="connsiteX10" fmla="*/ 38523 w 43419"/>
                <a:gd name="connsiteY10" fmla="*/ 10723 h 48657"/>
                <a:gd name="connsiteX11" fmla="*/ 38599 w 43419"/>
                <a:gd name="connsiteY11" fmla="*/ 11987 h 48657"/>
                <a:gd name="connsiteX12" fmla="*/ 22340 w 43419"/>
                <a:gd name="connsiteY12" fmla="*/ 10017 h 48657"/>
                <a:gd name="connsiteX13" fmla="*/ 22699 w 43419"/>
                <a:gd name="connsiteY13" fmla="*/ 8627 h 48657"/>
                <a:gd name="connsiteX14" fmla="*/ 14199 w 43419"/>
                <a:gd name="connsiteY14" fmla="*/ 10489 h 48657"/>
                <a:gd name="connsiteX15" fmla="*/ 15499 w 43419"/>
                <a:gd name="connsiteY15" fmla="*/ 11837 h 48657"/>
                <a:gd name="connsiteX16" fmla="*/ 8735 w 43419"/>
                <a:gd name="connsiteY16" fmla="*/ 449 h 48657"/>
                <a:gd name="connsiteX17" fmla="*/ 4493 w 43419"/>
                <a:gd name="connsiteY17" fmla="*/ 7285 h 48657"/>
                <a:gd name="connsiteX0" fmla="*/ 3154 w 43419"/>
                <a:gd name="connsiteY0" fmla="*/ 4244 h 48657"/>
                <a:gd name="connsiteX1" fmla="*/ 12593 w 43419"/>
                <a:gd name="connsiteY1" fmla="*/ 256 h 48657"/>
                <a:gd name="connsiteX2" fmla="*/ 14204 w 43419"/>
                <a:gd name="connsiteY2" fmla="*/ 10499 h 48657"/>
                <a:gd name="connsiteX3" fmla="*/ 22655 w 43419"/>
                <a:gd name="connsiteY3" fmla="*/ 8729 h 48657"/>
                <a:gd name="connsiteX4" fmla="*/ 38517 w 43419"/>
                <a:gd name="connsiteY4" fmla="*/ 10873 h 48657"/>
                <a:gd name="connsiteX5" fmla="*/ 42181 w 43419"/>
                <a:gd name="connsiteY5" fmla="*/ 15615 h 48657"/>
                <a:gd name="connsiteX6" fmla="*/ 42017 w 43419"/>
                <a:gd name="connsiteY6" fmla="*/ 20757 h 48657"/>
                <a:gd name="connsiteX7" fmla="*/ 43215 w 43419"/>
                <a:gd name="connsiteY7" fmla="*/ 28619 h 48657"/>
                <a:gd name="connsiteX8" fmla="*/ 37603 w 43419"/>
                <a:gd name="connsiteY8" fmla="*/ 35501 h 48657"/>
                <a:gd name="connsiteX9" fmla="*/ 36224 w 43419"/>
                <a:gd name="connsiteY9" fmla="*/ 40095 h 48657"/>
                <a:gd name="connsiteX10" fmla="*/ 28754 w 43419"/>
                <a:gd name="connsiteY10" fmla="*/ 42112 h 48657"/>
                <a:gd name="connsiteX11" fmla="*/ 23866 w 43419"/>
                <a:gd name="connsiteY11" fmla="*/ 48403 h 48657"/>
                <a:gd name="connsiteX12" fmla="*/ 16679 w 43419"/>
                <a:gd name="connsiteY12" fmla="*/ 44563 h 48657"/>
                <a:gd name="connsiteX13" fmla="*/ 6003 w 43419"/>
                <a:gd name="connsiteY13" fmla="*/ 40769 h 48657"/>
                <a:gd name="connsiteX14" fmla="*/ 2726 w 43419"/>
                <a:gd name="connsiteY14" fmla="*/ 31116 h 48657"/>
                <a:gd name="connsiteX15" fmla="*/ 4367 w 43419"/>
                <a:gd name="connsiteY15" fmla="*/ 10664 h 48657"/>
                <a:gd name="connsiteX16" fmla="*/ 440 w 43419"/>
                <a:gd name="connsiteY16" fmla="*/ 6119 h 48657"/>
                <a:gd name="connsiteX17" fmla="*/ 3154 w 43419"/>
                <a:gd name="connsiteY17" fmla="*/ 4244 h 48657"/>
                <a:gd name="connsiteX0" fmla="*/ 7127 w 43419"/>
                <a:gd name="connsiteY0" fmla="*/ 40196 h 48657"/>
                <a:gd name="connsiteX1" fmla="*/ 6019 w 43419"/>
                <a:gd name="connsiteY1" fmla="*/ 40577 h 48657"/>
                <a:gd name="connsiteX2" fmla="*/ 16677 w 43419"/>
                <a:gd name="connsiteY2" fmla="*/ 44387 h 48657"/>
                <a:gd name="connsiteX3" fmla="*/ 16009 w 43419"/>
                <a:gd name="connsiteY3" fmla="*/ 42647 h 48657"/>
                <a:gd name="connsiteX4" fmla="*/ 29026 w 43419"/>
                <a:gd name="connsiteY4" fmla="*/ 40048 h 48657"/>
                <a:gd name="connsiteX5" fmla="*/ 28759 w 43419"/>
                <a:gd name="connsiteY5" fmla="*/ 41957 h 48657"/>
                <a:gd name="connsiteX6" fmla="*/ 34328 w 43419"/>
                <a:gd name="connsiteY6" fmla="*/ 28251 h 48657"/>
                <a:gd name="connsiteX7" fmla="*/ 37579 w 43419"/>
                <a:gd name="connsiteY7" fmla="*/ 35387 h 48657"/>
                <a:gd name="connsiteX8" fmla="*/ 41997 w 43419"/>
                <a:gd name="connsiteY8" fmla="*/ 20651 h 48657"/>
                <a:gd name="connsiteX9" fmla="*/ 40549 w 43419"/>
                <a:gd name="connsiteY9" fmla="*/ 23327 h 48657"/>
                <a:gd name="connsiteX10" fmla="*/ 38523 w 43419"/>
                <a:gd name="connsiteY10" fmla="*/ 10723 h 48657"/>
                <a:gd name="connsiteX11" fmla="*/ 38599 w 43419"/>
                <a:gd name="connsiteY11" fmla="*/ 11987 h 48657"/>
                <a:gd name="connsiteX12" fmla="*/ 22340 w 43419"/>
                <a:gd name="connsiteY12" fmla="*/ 10017 h 48657"/>
                <a:gd name="connsiteX13" fmla="*/ 22699 w 43419"/>
                <a:gd name="connsiteY13" fmla="*/ 8627 h 48657"/>
                <a:gd name="connsiteX14" fmla="*/ 14199 w 43419"/>
                <a:gd name="connsiteY14" fmla="*/ 10489 h 48657"/>
                <a:gd name="connsiteX15" fmla="*/ 15499 w 43419"/>
                <a:gd name="connsiteY15" fmla="*/ 11837 h 48657"/>
                <a:gd name="connsiteX16" fmla="*/ 8735 w 43419"/>
                <a:gd name="connsiteY16" fmla="*/ 449 h 48657"/>
                <a:gd name="connsiteX17" fmla="*/ 4493 w 43419"/>
                <a:gd name="connsiteY17" fmla="*/ 7285 h 48657"/>
                <a:gd name="connsiteX0" fmla="*/ 3297 w 43562"/>
                <a:gd name="connsiteY0" fmla="*/ 4244 h 48657"/>
                <a:gd name="connsiteX1" fmla="*/ 12736 w 43562"/>
                <a:gd name="connsiteY1" fmla="*/ 256 h 48657"/>
                <a:gd name="connsiteX2" fmla="*/ 14347 w 43562"/>
                <a:gd name="connsiteY2" fmla="*/ 10499 h 48657"/>
                <a:gd name="connsiteX3" fmla="*/ 22798 w 43562"/>
                <a:gd name="connsiteY3" fmla="*/ 8729 h 48657"/>
                <a:gd name="connsiteX4" fmla="*/ 38660 w 43562"/>
                <a:gd name="connsiteY4" fmla="*/ 10873 h 48657"/>
                <a:gd name="connsiteX5" fmla="*/ 42324 w 43562"/>
                <a:gd name="connsiteY5" fmla="*/ 15615 h 48657"/>
                <a:gd name="connsiteX6" fmla="*/ 42160 w 43562"/>
                <a:gd name="connsiteY6" fmla="*/ 20757 h 48657"/>
                <a:gd name="connsiteX7" fmla="*/ 43358 w 43562"/>
                <a:gd name="connsiteY7" fmla="*/ 28619 h 48657"/>
                <a:gd name="connsiteX8" fmla="*/ 37746 w 43562"/>
                <a:gd name="connsiteY8" fmla="*/ 35501 h 48657"/>
                <a:gd name="connsiteX9" fmla="*/ 36367 w 43562"/>
                <a:gd name="connsiteY9" fmla="*/ 40095 h 48657"/>
                <a:gd name="connsiteX10" fmla="*/ 28897 w 43562"/>
                <a:gd name="connsiteY10" fmla="*/ 42112 h 48657"/>
                <a:gd name="connsiteX11" fmla="*/ 24009 w 43562"/>
                <a:gd name="connsiteY11" fmla="*/ 48403 h 48657"/>
                <a:gd name="connsiteX12" fmla="*/ 16822 w 43562"/>
                <a:gd name="connsiteY12" fmla="*/ 44563 h 48657"/>
                <a:gd name="connsiteX13" fmla="*/ 6146 w 43562"/>
                <a:gd name="connsiteY13" fmla="*/ 40769 h 48657"/>
                <a:gd name="connsiteX14" fmla="*/ 2869 w 43562"/>
                <a:gd name="connsiteY14" fmla="*/ 31116 h 48657"/>
                <a:gd name="connsiteX15" fmla="*/ 2778 w 43562"/>
                <a:gd name="connsiteY15" fmla="*/ 21091 h 48657"/>
                <a:gd name="connsiteX16" fmla="*/ 583 w 43562"/>
                <a:gd name="connsiteY16" fmla="*/ 6119 h 48657"/>
                <a:gd name="connsiteX17" fmla="*/ 3297 w 43562"/>
                <a:gd name="connsiteY17" fmla="*/ 4244 h 48657"/>
                <a:gd name="connsiteX0" fmla="*/ 7270 w 43562"/>
                <a:gd name="connsiteY0" fmla="*/ 40196 h 48657"/>
                <a:gd name="connsiteX1" fmla="*/ 6162 w 43562"/>
                <a:gd name="connsiteY1" fmla="*/ 40577 h 48657"/>
                <a:gd name="connsiteX2" fmla="*/ 16820 w 43562"/>
                <a:gd name="connsiteY2" fmla="*/ 44387 h 48657"/>
                <a:gd name="connsiteX3" fmla="*/ 16152 w 43562"/>
                <a:gd name="connsiteY3" fmla="*/ 42647 h 48657"/>
                <a:gd name="connsiteX4" fmla="*/ 29169 w 43562"/>
                <a:gd name="connsiteY4" fmla="*/ 40048 h 48657"/>
                <a:gd name="connsiteX5" fmla="*/ 28902 w 43562"/>
                <a:gd name="connsiteY5" fmla="*/ 41957 h 48657"/>
                <a:gd name="connsiteX6" fmla="*/ 34471 w 43562"/>
                <a:gd name="connsiteY6" fmla="*/ 28251 h 48657"/>
                <a:gd name="connsiteX7" fmla="*/ 37722 w 43562"/>
                <a:gd name="connsiteY7" fmla="*/ 35387 h 48657"/>
                <a:gd name="connsiteX8" fmla="*/ 42140 w 43562"/>
                <a:gd name="connsiteY8" fmla="*/ 20651 h 48657"/>
                <a:gd name="connsiteX9" fmla="*/ 40692 w 43562"/>
                <a:gd name="connsiteY9" fmla="*/ 23327 h 48657"/>
                <a:gd name="connsiteX10" fmla="*/ 38666 w 43562"/>
                <a:gd name="connsiteY10" fmla="*/ 10723 h 48657"/>
                <a:gd name="connsiteX11" fmla="*/ 38742 w 43562"/>
                <a:gd name="connsiteY11" fmla="*/ 11987 h 48657"/>
                <a:gd name="connsiteX12" fmla="*/ 22483 w 43562"/>
                <a:gd name="connsiteY12" fmla="*/ 10017 h 48657"/>
                <a:gd name="connsiteX13" fmla="*/ 22842 w 43562"/>
                <a:gd name="connsiteY13" fmla="*/ 8627 h 48657"/>
                <a:gd name="connsiteX14" fmla="*/ 14342 w 43562"/>
                <a:gd name="connsiteY14" fmla="*/ 10489 h 48657"/>
                <a:gd name="connsiteX15" fmla="*/ 15642 w 43562"/>
                <a:gd name="connsiteY15" fmla="*/ 11837 h 48657"/>
                <a:gd name="connsiteX16" fmla="*/ 8878 w 43562"/>
                <a:gd name="connsiteY16" fmla="*/ 449 h 48657"/>
                <a:gd name="connsiteX17" fmla="*/ 4636 w 43562"/>
                <a:gd name="connsiteY17" fmla="*/ 7285 h 48657"/>
                <a:gd name="connsiteX0" fmla="*/ 3120 w 43385"/>
                <a:gd name="connsiteY0" fmla="*/ 4244 h 48657"/>
                <a:gd name="connsiteX1" fmla="*/ 12559 w 43385"/>
                <a:gd name="connsiteY1" fmla="*/ 256 h 48657"/>
                <a:gd name="connsiteX2" fmla="*/ 14170 w 43385"/>
                <a:gd name="connsiteY2" fmla="*/ 10499 h 48657"/>
                <a:gd name="connsiteX3" fmla="*/ 22621 w 43385"/>
                <a:gd name="connsiteY3" fmla="*/ 8729 h 48657"/>
                <a:gd name="connsiteX4" fmla="*/ 38483 w 43385"/>
                <a:gd name="connsiteY4" fmla="*/ 10873 h 48657"/>
                <a:gd name="connsiteX5" fmla="*/ 42147 w 43385"/>
                <a:gd name="connsiteY5" fmla="*/ 15615 h 48657"/>
                <a:gd name="connsiteX6" fmla="*/ 41983 w 43385"/>
                <a:gd name="connsiteY6" fmla="*/ 20757 h 48657"/>
                <a:gd name="connsiteX7" fmla="*/ 43181 w 43385"/>
                <a:gd name="connsiteY7" fmla="*/ 28619 h 48657"/>
                <a:gd name="connsiteX8" fmla="*/ 37569 w 43385"/>
                <a:gd name="connsiteY8" fmla="*/ 35501 h 48657"/>
                <a:gd name="connsiteX9" fmla="*/ 36190 w 43385"/>
                <a:gd name="connsiteY9" fmla="*/ 40095 h 48657"/>
                <a:gd name="connsiteX10" fmla="*/ 28720 w 43385"/>
                <a:gd name="connsiteY10" fmla="*/ 42112 h 48657"/>
                <a:gd name="connsiteX11" fmla="*/ 23832 w 43385"/>
                <a:gd name="connsiteY11" fmla="*/ 48403 h 48657"/>
                <a:gd name="connsiteX12" fmla="*/ 16645 w 43385"/>
                <a:gd name="connsiteY12" fmla="*/ 44563 h 48657"/>
                <a:gd name="connsiteX13" fmla="*/ 5969 w 43385"/>
                <a:gd name="connsiteY13" fmla="*/ 40769 h 48657"/>
                <a:gd name="connsiteX14" fmla="*/ 2692 w 43385"/>
                <a:gd name="connsiteY14" fmla="*/ 31116 h 48657"/>
                <a:gd name="connsiteX15" fmla="*/ 2601 w 43385"/>
                <a:gd name="connsiteY15" fmla="*/ 21091 h 48657"/>
                <a:gd name="connsiteX16" fmla="*/ 406 w 43385"/>
                <a:gd name="connsiteY16" fmla="*/ 6119 h 48657"/>
                <a:gd name="connsiteX17" fmla="*/ 3120 w 43385"/>
                <a:gd name="connsiteY17" fmla="*/ 4244 h 48657"/>
                <a:gd name="connsiteX0" fmla="*/ 7093 w 43385"/>
                <a:gd name="connsiteY0" fmla="*/ 40196 h 48657"/>
                <a:gd name="connsiteX1" fmla="*/ 5985 w 43385"/>
                <a:gd name="connsiteY1" fmla="*/ 40577 h 48657"/>
                <a:gd name="connsiteX2" fmla="*/ 16643 w 43385"/>
                <a:gd name="connsiteY2" fmla="*/ 44387 h 48657"/>
                <a:gd name="connsiteX3" fmla="*/ 15975 w 43385"/>
                <a:gd name="connsiteY3" fmla="*/ 42647 h 48657"/>
                <a:gd name="connsiteX4" fmla="*/ 28992 w 43385"/>
                <a:gd name="connsiteY4" fmla="*/ 40048 h 48657"/>
                <a:gd name="connsiteX5" fmla="*/ 28725 w 43385"/>
                <a:gd name="connsiteY5" fmla="*/ 41957 h 48657"/>
                <a:gd name="connsiteX6" fmla="*/ 34294 w 43385"/>
                <a:gd name="connsiteY6" fmla="*/ 28251 h 48657"/>
                <a:gd name="connsiteX7" fmla="*/ 37545 w 43385"/>
                <a:gd name="connsiteY7" fmla="*/ 35387 h 48657"/>
                <a:gd name="connsiteX8" fmla="*/ 41963 w 43385"/>
                <a:gd name="connsiteY8" fmla="*/ 20651 h 48657"/>
                <a:gd name="connsiteX9" fmla="*/ 40515 w 43385"/>
                <a:gd name="connsiteY9" fmla="*/ 23327 h 48657"/>
                <a:gd name="connsiteX10" fmla="*/ 38489 w 43385"/>
                <a:gd name="connsiteY10" fmla="*/ 10723 h 48657"/>
                <a:gd name="connsiteX11" fmla="*/ 38565 w 43385"/>
                <a:gd name="connsiteY11" fmla="*/ 11987 h 48657"/>
                <a:gd name="connsiteX12" fmla="*/ 22306 w 43385"/>
                <a:gd name="connsiteY12" fmla="*/ 10017 h 48657"/>
                <a:gd name="connsiteX13" fmla="*/ 22665 w 43385"/>
                <a:gd name="connsiteY13" fmla="*/ 8627 h 48657"/>
                <a:gd name="connsiteX14" fmla="*/ 14165 w 43385"/>
                <a:gd name="connsiteY14" fmla="*/ 10489 h 48657"/>
                <a:gd name="connsiteX15" fmla="*/ 15465 w 43385"/>
                <a:gd name="connsiteY15" fmla="*/ 11837 h 48657"/>
                <a:gd name="connsiteX16" fmla="*/ 8701 w 43385"/>
                <a:gd name="connsiteY16" fmla="*/ 449 h 48657"/>
                <a:gd name="connsiteX17" fmla="*/ 4459 w 43385"/>
                <a:gd name="connsiteY17" fmla="*/ 7285 h 48657"/>
                <a:gd name="connsiteX0" fmla="*/ 3120 w 43385"/>
                <a:gd name="connsiteY0" fmla="*/ 4244 h 48657"/>
                <a:gd name="connsiteX1" fmla="*/ 12559 w 43385"/>
                <a:gd name="connsiteY1" fmla="*/ 256 h 48657"/>
                <a:gd name="connsiteX2" fmla="*/ 14170 w 43385"/>
                <a:gd name="connsiteY2" fmla="*/ 10499 h 48657"/>
                <a:gd name="connsiteX3" fmla="*/ 22621 w 43385"/>
                <a:gd name="connsiteY3" fmla="*/ 8729 h 48657"/>
                <a:gd name="connsiteX4" fmla="*/ 38483 w 43385"/>
                <a:gd name="connsiteY4" fmla="*/ 10873 h 48657"/>
                <a:gd name="connsiteX5" fmla="*/ 42147 w 43385"/>
                <a:gd name="connsiteY5" fmla="*/ 15615 h 48657"/>
                <a:gd name="connsiteX6" fmla="*/ 41983 w 43385"/>
                <a:gd name="connsiteY6" fmla="*/ 20757 h 48657"/>
                <a:gd name="connsiteX7" fmla="*/ 43181 w 43385"/>
                <a:gd name="connsiteY7" fmla="*/ 28619 h 48657"/>
                <a:gd name="connsiteX8" fmla="*/ 37569 w 43385"/>
                <a:gd name="connsiteY8" fmla="*/ 35501 h 48657"/>
                <a:gd name="connsiteX9" fmla="*/ 36190 w 43385"/>
                <a:gd name="connsiteY9" fmla="*/ 40095 h 48657"/>
                <a:gd name="connsiteX10" fmla="*/ 28720 w 43385"/>
                <a:gd name="connsiteY10" fmla="*/ 42112 h 48657"/>
                <a:gd name="connsiteX11" fmla="*/ 23832 w 43385"/>
                <a:gd name="connsiteY11" fmla="*/ 48403 h 48657"/>
                <a:gd name="connsiteX12" fmla="*/ 16645 w 43385"/>
                <a:gd name="connsiteY12" fmla="*/ 44563 h 48657"/>
                <a:gd name="connsiteX13" fmla="*/ 5969 w 43385"/>
                <a:gd name="connsiteY13" fmla="*/ 40769 h 48657"/>
                <a:gd name="connsiteX14" fmla="*/ 2692 w 43385"/>
                <a:gd name="connsiteY14" fmla="*/ 31116 h 48657"/>
                <a:gd name="connsiteX15" fmla="*/ 2601 w 43385"/>
                <a:gd name="connsiteY15" fmla="*/ 21091 h 48657"/>
                <a:gd name="connsiteX16" fmla="*/ 406 w 43385"/>
                <a:gd name="connsiteY16" fmla="*/ 6119 h 48657"/>
                <a:gd name="connsiteX17" fmla="*/ 3120 w 43385"/>
                <a:gd name="connsiteY17" fmla="*/ 4244 h 48657"/>
                <a:gd name="connsiteX0" fmla="*/ 7093 w 43385"/>
                <a:gd name="connsiteY0" fmla="*/ 40196 h 48657"/>
                <a:gd name="connsiteX1" fmla="*/ 5985 w 43385"/>
                <a:gd name="connsiteY1" fmla="*/ 40577 h 48657"/>
                <a:gd name="connsiteX2" fmla="*/ 16643 w 43385"/>
                <a:gd name="connsiteY2" fmla="*/ 44387 h 48657"/>
                <a:gd name="connsiteX3" fmla="*/ 15975 w 43385"/>
                <a:gd name="connsiteY3" fmla="*/ 42647 h 48657"/>
                <a:gd name="connsiteX4" fmla="*/ 28992 w 43385"/>
                <a:gd name="connsiteY4" fmla="*/ 40048 h 48657"/>
                <a:gd name="connsiteX5" fmla="*/ 28725 w 43385"/>
                <a:gd name="connsiteY5" fmla="*/ 41957 h 48657"/>
                <a:gd name="connsiteX6" fmla="*/ 34294 w 43385"/>
                <a:gd name="connsiteY6" fmla="*/ 28251 h 48657"/>
                <a:gd name="connsiteX7" fmla="*/ 37545 w 43385"/>
                <a:gd name="connsiteY7" fmla="*/ 35387 h 48657"/>
                <a:gd name="connsiteX8" fmla="*/ 41963 w 43385"/>
                <a:gd name="connsiteY8" fmla="*/ 20651 h 48657"/>
                <a:gd name="connsiteX9" fmla="*/ 40515 w 43385"/>
                <a:gd name="connsiteY9" fmla="*/ 23327 h 48657"/>
                <a:gd name="connsiteX10" fmla="*/ 38489 w 43385"/>
                <a:gd name="connsiteY10" fmla="*/ 10723 h 48657"/>
                <a:gd name="connsiteX11" fmla="*/ 38565 w 43385"/>
                <a:gd name="connsiteY11" fmla="*/ 11987 h 48657"/>
                <a:gd name="connsiteX12" fmla="*/ 22306 w 43385"/>
                <a:gd name="connsiteY12" fmla="*/ 10017 h 48657"/>
                <a:gd name="connsiteX13" fmla="*/ 22665 w 43385"/>
                <a:gd name="connsiteY13" fmla="*/ 8627 h 48657"/>
                <a:gd name="connsiteX14" fmla="*/ 14165 w 43385"/>
                <a:gd name="connsiteY14" fmla="*/ 10489 h 48657"/>
                <a:gd name="connsiteX15" fmla="*/ 15465 w 43385"/>
                <a:gd name="connsiteY15" fmla="*/ 11837 h 48657"/>
                <a:gd name="connsiteX16" fmla="*/ 8701 w 43385"/>
                <a:gd name="connsiteY16" fmla="*/ 449 h 48657"/>
                <a:gd name="connsiteX17" fmla="*/ 4459 w 43385"/>
                <a:gd name="connsiteY17" fmla="*/ 7285 h 48657"/>
                <a:gd name="connsiteX0" fmla="*/ 3120 w 43385"/>
                <a:gd name="connsiteY0" fmla="*/ 4244 h 48657"/>
                <a:gd name="connsiteX1" fmla="*/ 12559 w 43385"/>
                <a:gd name="connsiteY1" fmla="*/ 256 h 48657"/>
                <a:gd name="connsiteX2" fmla="*/ 14170 w 43385"/>
                <a:gd name="connsiteY2" fmla="*/ 10499 h 48657"/>
                <a:gd name="connsiteX3" fmla="*/ 22621 w 43385"/>
                <a:gd name="connsiteY3" fmla="*/ 8729 h 48657"/>
                <a:gd name="connsiteX4" fmla="*/ 38483 w 43385"/>
                <a:gd name="connsiteY4" fmla="*/ 10873 h 48657"/>
                <a:gd name="connsiteX5" fmla="*/ 42147 w 43385"/>
                <a:gd name="connsiteY5" fmla="*/ 15615 h 48657"/>
                <a:gd name="connsiteX6" fmla="*/ 41983 w 43385"/>
                <a:gd name="connsiteY6" fmla="*/ 20757 h 48657"/>
                <a:gd name="connsiteX7" fmla="*/ 43181 w 43385"/>
                <a:gd name="connsiteY7" fmla="*/ 28619 h 48657"/>
                <a:gd name="connsiteX8" fmla="*/ 37569 w 43385"/>
                <a:gd name="connsiteY8" fmla="*/ 35501 h 48657"/>
                <a:gd name="connsiteX9" fmla="*/ 36190 w 43385"/>
                <a:gd name="connsiteY9" fmla="*/ 40095 h 48657"/>
                <a:gd name="connsiteX10" fmla="*/ 28720 w 43385"/>
                <a:gd name="connsiteY10" fmla="*/ 42112 h 48657"/>
                <a:gd name="connsiteX11" fmla="*/ 23832 w 43385"/>
                <a:gd name="connsiteY11" fmla="*/ 48403 h 48657"/>
                <a:gd name="connsiteX12" fmla="*/ 16645 w 43385"/>
                <a:gd name="connsiteY12" fmla="*/ 44563 h 48657"/>
                <a:gd name="connsiteX13" fmla="*/ 5969 w 43385"/>
                <a:gd name="connsiteY13" fmla="*/ 40769 h 48657"/>
                <a:gd name="connsiteX14" fmla="*/ 2692 w 43385"/>
                <a:gd name="connsiteY14" fmla="*/ 31116 h 48657"/>
                <a:gd name="connsiteX15" fmla="*/ 2601 w 43385"/>
                <a:gd name="connsiteY15" fmla="*/ 21091 h 48657"/>
                <a:gd name="connsiteX16" fmla="*/ 406 w 43385"/>
                <a:gd name="connsiteY16" fmla="*/ 6119 h 48657"/>
                <a:gd name="connsiteX17" fmla="*/ 3120 w 43385"/>
                <a:gd name="connsiteY17" fmla="*/ 4244 h 48657"/>
                <a:gd name="connsiteX0" fmla="*/ 7093 w 43385"/>
                <a:gd name="connsiteY0" fmla="*/ 40196 h 48657"/>
                <a:gd name="connsiteX1" fmla="*/ 5985 w 43385"/>
                <a:gd name="connsiteY1" fmla="*/ 40577 h 48657"/>
                <a:gd name="connsiteX2" fmla="*/ 16643 w 43385"/>
                <a:gd name="connsiteY2" fmla="*/ 44387 h 48657"/>
                <a:gd name="connsiteX3" fmla="*/ 15975 w 43385"/>
                <a:gd name="connsiteY3" fmla="*/ 42647 h 48657"/>
                <a:gd name="connsiteX4" fmla="*/ 28992 w 43385"/>
                <a:gd name="connsiteY4" fmla="*/ 40048 h 48657"/>
                <a:gd name="connsiteX5" fmla="*/ 28725 w 43385"/>
                <a:gd name="connsiteY5" fmla="*/ 41957 h 48657"/>
                <a:gd name="connsiteX6" fmla="*/ 34294 w 43385"/>
                <a:gd name="connsiteY6" fmla="*/ 28251 h 48657"/>
                <a:gd name="connsiteX7" fmla="*/ 37545 w 43385"/>
                <a:gd name="connsiteY7" fmla="*/ 35387 h 48657"/>
                <a:gd name="connsiteX8" fmla="*/ 41963 w 43385"/>
                <a:gd name="connsiteY8" fmla="*/ 20651 h 48657"/>
                <a:gd name="connsiteX9" fmla="*/ 40515 w 43385"/>
                <a:gd name="connsiteY9" fmla="*/ 23327 h 48657"/>
                <a:gd name="connsiteX10" fmla="*/ 38489 w 43385"/>
                <a:gd name="connsiteY10" fmla="*/ 10723 h 48657"/>
                <a:gd name="connsiteX11" fmla="*/ 38565 w 43385"/>
                <a:gd name="connsiteY11" fmla="*/ 11987 h 48657"/>
                <a:gd name="connsiteX12" fmla="*/ 22306 w 43385"/>
                <a:gd name="connsiteY12" fmla="*/ 10017 h 48657"/>
                <a:gd name="connsiteX13" fmla="*/ 22665 w 43385"/>
                <a:gd name="connsiteY13" fmla="*/ 8627 h 48657"/>
                <a:gd name="connsiteX14" fmla="*/ 14165 w 43385"/>
                <a:gd name="connsiteY14" fmla="*/ 10489 h 48657"/>
                <a:gd name="connsiteX15" fmla="*/ 15465 w 43385"/>
                <a:gd name="connsiteY15" fmla="*/ 11837 h 48657"/>
                <a:gd name="connsiteX16" fmla="*/ 8701 w 43385"/>
                <a:gd name="connsiteY16" fmla="*/ 449 h 48657"/>
                <a:gd name="connsiteX17" fmla="*/ 4459 w 43385"/>
                <a:gd name="connsiteY17" fmla="*/ 7285 h 48657"/>
                <a:gd name="connsiteX0" fmla="*/ 774 w 41039"/>
                <a:gd name="connsiteY0" fmla="*/ 4244 h 48657"/>
                <a:gd name="connsiteX1" fmla="*/ 10213 w 41039"/>
                <a:gd name="connsiteY1" fmla="*/ 256 h 48657"/>
                <a:gd name="connsiteX2" fmla="*/ 11824 w 41039"/>
                <a:gd name="connsiteY2" fmla="*/ 10499 h 48657"/>
                <a:gd name="connsiteX3" fmla="*/ 20275 w 41039"/>
                <a:gd name="connsiteY3" fmla="*/ 8729 h 48657"/>
                <a:gd name="connsiteX4" fmla="*/ 36137 w 41039"/>
                <a:gd name="connsiteY4" fmla="*/ 10873 h 48657"/>
                <a:gd name="connsiteX5" fmla="*/ 39801 w 41039"/>
                <a:gd name="connsiteY5" fmla="*/ 15615 h 48657"/>
                <a:gd name="connsiteX6" fmla="*/ 39637 w 41039"/>
                <a:gd name="connsiteY6" fmla="*/ 20757 h 48657"/>
                <a:gd name="connsiteX7" fmla="*/ 40835 w 41039"/>
                <a:gd name="connsiteY7" fmla="*/ 28619 h 48657"/>
                <a:gd name="connsiteX8" fmla="*/ 35223 w 41039"/>
                <a:gd name="connsiteY8" fmla="*/ 35501 h 48657"/>
                <a:gd name="connsiteX9" fmla="*/ 33844 w 41039"/>
                <a:gd name="connsiteY9" fmla="*/ 40095 h 48657"/>
                <a:gd name="connsiteX10" fmla="*/ 26374 w 41039"/>
                <a:gd name="connsiteY10" fmla="*/ 42112 h 48657"/>
                <a:gd name="connsiteX11" fmla="*/ 21486 w 41039"/>
                <a:gd name="connsiteY11" fmla="*/ 48403 h 48657"/>
                <a:gd name="connsiteX12" fmla="*/ 14299 w 41039"/>
                <a:gd name="connsiteY12" fmla="*/ 44563 h 48657"/>
                <a:gd name="connsiteX13" fmla="*/ 3623 w 41039"/>
                <a:gd name="connsiteY13" fmla="*/ 40769 h 48657"/>
                <a:gd name="connsiteX14" fmla="*/ 346 w 41039"/>
                <a:gd name="connsiteY14" fmla="*/ 31116 h 48657"/>
                <a:gd name="connsiteX15" fmla="*/ 255 w 41039"/>
                <a:gd name="connsiteY15" fmla="*/ 21091 h 48657"/>
                <a:gd name="connsiteX16" fmla="*/ 24041 w 41039"/>
                <a:gd name="connsiteY16" fmla="*/ 20673 h 48657"/>
                <a:gd name="connsiteX17" fmla="*/ 774 w 41039"/>
                <a:gd name="connsiteY17" fmla="*/ 4244 h 48657"/>
                <a:gd name="connsiteX0" fmla="*/ 4747 w 41039"/>
                <a:gd name="connsiteY0" fmla="*/ 40196 h 48657"/>
                <a:gd name="connsiteX1" fmla="*/ 3639 w 41039"/>
                <a:gd name="connsiteY1" fmla="*/ 40577 h 48657"/>
                <a:gd name="connsiteX2" fmla="*/ 14297 w 41039"/>
                <a:gd name="connsiteY2" fmla="*/ 44387 h 48657"/>
                <a:gd name="connsiteX3" fmla="*/ 13629 w 41039"/>
                <a:gd name="connsiteY3" fmla="*/ 42647 h 48657"/>
                <a:gd name="connsiteX4" fmla="*/ 26646 w 41039"/>
                <a:gd name="connsiteY4" fmla="*/ 40048 h 48657"/>
                <a:gd name="connsiteX5" fmla="*/ 26379 w 41039"/>
                <a:gd name="connsiteY5" fmla="*/ 41957 h 48657"/>
                <a:gd name="connsiteX6" fmla="*/ 31948 w 41039"/>
                <a:gd name="connsiteY6" fmla="*/ 28251 h 48657"/>
                <a:gd name="connsiteX7" fmla="*/ 35199 w 41039"/>
                <a:gd name="connsiteY7" fmla="*/ 35387 h 48657"/>
                <a:gd name="connsiteX8" fmla="*/ 39617 w 41039"/>
                <a:gd name="connsiteY8" fmla="*/ 20651 h 48657"/>
                <a:gd name="connsiteX9" fmla="*/ 38169 w 41039"/>
                <a:gd name="connsiteY9" fmla="*/ 23327 h 48657"/>
                <a:gd name="connsiteX10" fmla="*/ 36143 w 41039"/>
                <a:gd name="connsiteY10" fmla="*/ 10723 h 48657"/>
                <a:gd name="connsiteX11" fmla="*/ 36219 w 41039"/>
                <a:gd name="connsiteY11" fmla="*/ 11987 h 48657"/>
                <a:gd name="connsiteX12" fmla="*/ 19960 w 41039"/>
                <a:gd name="connsiteY12" fmla="*/ 10017 h 48657"/>
                <a:gd name="connsiteX13" fmla="*/ 20319 w 41039"/>
                <a:gd name="connsiteY13" fmla="*/ 8627 h 48657"/>
                <a:gd name="connsiteX14" fmla="*/ 11819 w 41039"/>
                <a:gd name="connsiteY14" fmla="*/ 10489 h 48657"/>
                <a:gd name="connsiteX15" fmla="*/ 13119 w 41039"/>
                <a:gd name="connsiteY15" fmla="*/ 11837 h 48657"/>
                <a:gd name="connsiteX16" fmla="*/ 6355 w 41039"/>
                <a:gd name="connsiteY16" fmla="*/ 449 h 48657"/>
                <a:gd name="connsiteX17" fmla="*/ 2113 w 41039"/>
                <a:gd name="connsiteY17" fmla="*/ 7285 h 48657"/>
                <a:gd name="connsiteX0" fmla="*/ 774 w 41039"/>
                <a:gd name="connsiteY0" fmla="*/ 4244 h 48657"/>
                <a:gd name="connsiteX1" fmla="*/ 10213 w 41039"/>
                <a:gd name="connsiteY1" fmla="*/ 256 h 48657"/>
                <a:gd name="connsiteX2" fmla="*/ 11824 w 41039"/>
                <a:gd name="connsiteY2" fmla="*/ 10499 h 48657"/>
                <a:gd name="connsiteX3" fmla="*/ 20275 w 41039"/>
                <a:gd name="connsiteY3" fmla="*/ 8729 h 48657"/>
                <a:gd name="connsiteX4" fmla="*/ 36137 w 41039"/>
                <a:gd name="connsiteY4" fmla="*/ 10873 h 48657"/>
                <a:gd name="connsiteX5" fmla="*/ 39801 w 41039"/>
                <a:gd name="connsiteY5" fmla="*/ 15615 h 48657"/>
                <a:gd name="connsiteX6" fmla="*/ 39637 w 41039"/>
                <a:gd name="connsiteY6" fmla="*/ 20757 h 48657"/>
                <a:gd name="connsiteX7" fmla="*/ 40835 w 41039"/>
                <a:gd name="connsiteY7" fmla="*/ 28619 h 48657"/>
                <a:gd name="connsiteX8" fmla="*/ 35223 w 41039"/>
                <a:gd name="connsiteY8" fmla="*/ 35501 h 48657"/>
                <a:gd name="connsiteX9" fmla="*/ 33844 w 41039"/>
                <a:gd name="connsiteY9" fmla="*/ 40095 h 48657"/>
                <a:gd name="connsiteX10" fmla="*/ 26374 w 41039"/>
                <a:gd name="connsiteY10" fmla="*/ 42112 h 48657"/>
                <a:gd name="connsiteX11" fmla="*/ 21486 w 41039"/>
                <a:gd name="connsiteY11" fmla="*/ 48403 h 48657"/>
                <a:gd name="connsiteX12" fmla="*/ 14299 w 41039"/>
                <a:gd name="connsiteY12" fmla="*/ 44563 h 48657"/>
                <a:gd name="connsiteX13" fmla="*/ 3623 w 41039"/>
                <a:gd name="connsiteY13" fmla="*/ 40769 h 48657"/>
                <a:gd name="connsiteX14" fmla="*/ 346 w 41039"/>
                <a:gd name="connsiteY14" fmla="*/ 31116 h 48657"/>
                <a:gd name="connsiteX15" fmla="*/ 255 w 41039"/>
                <a:gd name="connsiteY15" fmla="*/ 21091 h 48657"/>
                <a:gd name="connsiteX16" fmla="*/ 24041 w 41039"/>
                <a:gd name="connsiteY16" fmla="*/ 20673 h 48657"/>
                <a:gd name="connsiteX17" fmla="*/ 774 w 41039"/>
                <a:gd name="connsiteY17" fmla="*/ 4244 h 48657"/>
                <a:gd name="connsiteX0" fmla="*/ 4747 w 41039"/>
                <a:gd name="connsiteY0" fmla="*/ 40196 h 48657"/>
                <a:gd name="connsiteX1" fmla="*/ 3639 w 41039"/>
                <a:gd name="connsiteY1" fmla="*/ 40577 h 48657"/>
                <a:gd name="connsiteX2" fmla="*/ 14297 w 41039"/>
                <a:gd name="connsiteY2" fmla="*/ 44387 h 48657"/>
                <a:gd name="connsiteX3" fmla="*/ 13629 w 41039"/>
                <a:gd name="connsiteY3" fmla="*/ 42647 h 48657"/>
                <a:gd name="connsiteX4" fmla="*/ 26646 w 41039"/>
                <a:gd name="connsiteY4" fmla="*/ 40048 h 48657"/>
                <a:gd name="connsiteX5" fmla="*/ 26379 w 41039"/>
                <a:gd name="connsiteY5" fmla="*/ 41957 h 48657"/>
                <a:gd name="connsiteX6" fmla="*/ 31948 w 41039"/>
                <a:gd name="connsiteY6" fmla="*/ 28251 h 48657"/>
                <a:gd name="connsiteX7" fmla="*/ 35199 w 41039"/>
                <a:gd name="connsiteY7" fmla="*/ 35387 h 48657"/>
                <a:gd name="connsiteX8" fmla="*/ 39617 w 41039"/>
                <a:gd name="connsiteY8" fmla="*/ 20651 h 48657"/>
                <a:gd name="connsiteX9" fmla="*/ 38169 w 41039"/>
                <a:gd name="connsiteY9" fmla="*/ 23327 h 48657"/>
                <a:gd name="connsiteX10" fmla="*/ 36143 w 41039"/>
                <a:gd name="connsiteY10" fmla="*/ 10723 h 48657"/>
                <a:gd name="connsiteX11" fmla="*/ 36219 w 41039"/>
                <a:gd name="connsiteY11" fmla="*/ 11987 h 48657"/>
                <a:gd name="connsiteX12" fmla="*/ 19960 w 41039"/>
                <a:gd name="connsiteY12" fmla="*/ 10017 h 48657"/>
                <a:gd name="connsiteX13" fmla="*/ 20319 w 41039"/>
                <a:gd name="connsiteY13" fmla="*/ 8627 h 48657"/>
                <a:gd name="connsiteX14" fmla="*/ 11819 w 41039"/>
                <a:gd name="connsiteY14" fmla="*/ 10489 h 48657"/>
                <a:gd name="connsiteX15" fmla="*/ 13119 w 41039"/>
                <a:gd name="connsiteY15" fmla="*/ 11837 h 48657"/>
                <a:gd name="connsiteX0" fmla="*/ 24041 w 41039"/>
                <a:gd name="connsiteY0" fmla="*/ 20614 h 48598"/>
                <a:gd name="connsiteX1" fmla="*/ 10213 w 41039"/>
                <a:gd name="connsiteY1" fmla="*/ 197 h 48598"/>
                <a:gd name="connsiteX2" fmla="*/ 11824 w 41039"/>
                <a:gd name="connsiteY2" fmla="*/ 10440 h 48598"/>
                <a:gd name="connsiteX3" fmla="*/ 20275 w 41039"/>
                <a:gd name="connsiteY3" fmla="*/ 8670 h 48598"/>
                <a:gd name="connsiteX4" fmla="*/ 36137 w 41039"/>
                <a:gd name="connsiteY4" fmla="*/ 10814 h 48598"/>
                <a:gd name="connsiteX5" fmla="*/ 39801 w 41039"/>
                <a:gd name="connsiteY5" fmla="*/ 15556 h 48598"/>
                <a:gd name="connsiteX6" fmla="*/ 39637 w 41039"/>
                <a:gd name="connsiteY6" fmla="*/ 20698 h 48598"/>
                <a:gd name="connsiteX7" fmla="*/ 40835 w 41039"/>
                <a:gd name="connsiteY7" fmla="*/ 28560 h 48598"/>
                <a:gd name="connsiteX8" fmla="*/ 35223 w 41039"/>
                <a:gd name="connsiteY8" fmla="*/ 35442 h 48598"/>
                <a:gd name="connsiteX9" fmla="*/ 33844 w 41039"/>
                <a:gd name="connsiteY9" fmla="*/ 40036 h 48598"/>
                <a:gd name="connsiteX10" fmla="*/ 26374 w 41039"/>
                <a:gd name="connsiteY10" fmla="*/ 42053 h 48598"/>
                <a:gd name="connsiteX11" fmla="*/ 21486 w 41039"/>
                <a:gd name="connsiteY11" fmla="*/ 48344 h 48598"/>
                <a:gd name="connsiteX12" fmla="*/ 14299 w 41039"/>
                <a:gd name="connsiteY12" fmla="*/ 44504 h 48598"/>
                <a:gd name="connsiteX13" fmla="*/ 3623 w 41039"/>
                <a:gd name="connsiteY13" fmla="*/ 40710 h 48598"/>
                <a:gd name="connsiteX14" fmla="*/ 346 w 41039"/>
                <a:gd name="connsiteY14" fmla="*/ 31057 h 48598"/>
                <a:gd name="connsiteX15" fmla="*/ 255 w 41039"/>
                <a:gd name="connsiteY15" fmla="*/ 21032 h 48598"/>
                <a:gd name="connsiteX16" fmla="*/ 24041 w 41039"/>
                <a:gd name="connsiteY16" fmla="*/ 20614 h 48598"/>
                <a:gd name="connsiteX0" fmla="*/ 4747 w 41039"/>
                <a:gd name="connsiteY0" fmla="*/ 40137 h 48598"/>
                <a:gd name="connsiteX1" fmla="*/ 3639 w 41039"/>
                <a:gd name="connsiteY1" fmla="*/ 40518 h 48598"/>
                <a:gd name="connsiteX2" fmla="*/ 14297 w 41039"/>
                <a:gd name="connsiteY2" fmla="*/ 44328 h 48598"/>
                <a:gd name="connsiteX3" fmla="*/ 13629 w 41039"/>
                <a:gd name="connsiteY3" fmla="*/ 42588 h 48598"/>
                <a:gd name="connsiteX4" fmla="*/ 26646 w 41039"/>
                <a:gd name="connsiteY4" fmla="*/ 39989 h 48598"/>
                <a:gd name="connsiteX5" fmla="*/ 26379 w 41039"/>
                <a:gd name="connsiteY5" fmla="*/ 41898 h 48598"/>
                <a:gd name="connsiteX6" fmla="*/ 31948 w 41039"/>
                <a:gd name="connsiteY6" fmla="*/ 28192 h 48598"/>
                <a:gd name="connsiteX7" fmla="*/ 35199 w 41039"/>
                <a:gd name="connsiteY7" fmla="*/ 35328 h 48598"/>
                <a:gd name="connsiteX8" fmla="*/ 39617 w 41039"/>
                <a:gd name="connsiteY8" fmla="*/ 20592 h 48598"/>
                <a:gd name="connsiteX9" fmla="*/ 38169 w 41039"/>
                <a:gd name="connsiteY9" fmla="*/ 23268 h 48598"/>
                <a:gd name="connsiteX10" fmla="*/ 36143 w 41039"/>
                <a:gd name="connsiteY10" fmla="*/ 10664 h 48598"/>
                <a:gd name="connsiteX11" fmla="*/ 36219 w 41039"/>
                <a:gd name="connsiteY11" fmla="*/ 11928 h 48598"/>
                <a:gd name="connsiteX12" fmla="*/ 19960 w 41039"/>
                <a:gd name="connsiteY12" fmla="*/ 9958 h 48598"/>
                <a:gd name="connsiteX13" fmla="*/ 20319 w 41039"/>
                <a:gd name="connsiteY13" fmla="*/ 8568 h 48598"/>
                <a:gd name="connsiteX14" fmla="*/ 11819 w 41039"/>
                <a:gd name="connsiteY14" fmla="*/ 10430 h 48598"/>
                <a:gd name="connsiteX15" fmla="*/ 13119 w 41039"/>
                <a:gd name="connsiteY15" fmla="*/ 11778 h 48598"/>
                <a:gd name="connsiteX0" fmla="*/ 24041 w 41039"/>
                <a:gd name="connsiteY0" fmla="*/ 14033 h 42017"/>
                <a:gd name="connsiteX1" fmla="*/ 11824 w 41039"/>
                <a:gd name="connsiteY1" fmla="*/ 3859 h 42017"/>
                <a:gd name="connsiteX2" fmla="*/ 20275 w 41039"/>
                <a:gd name="connsiteY2" fmla="*/ 2089 h 42017"/>
                <a:gd name="connsiteX3" fmla="*/ 36137 w 41039"/>
                <a:gd name="connsiteY3" fmla="*/ 4233 h 42017"/>
                <a:gd name="connsiteX4" fmla="*/ 39801 w 41039"/>
                <a:gd name="connsiteY4" fmla="*/ 8975 h 42017"/>
                <a:gd name="connsiteX5" fmla="*/ 39637 w 41039"/>
                <a:gd name="connsiteY5" fmla="*/ 14117 h 42017"/>
                <a:gd name="connsiteX6" fmla="*/ 40835 w 41039"/>
                <a:gd name="connsiteY6" fmla="*/ 21979 h 42017"/>
                <a:gd name="connsiteX7" fmla="*/ 35223 w 41039"/>
                <a:gd name="connsiteY7" fmla="*/ 28861 h 42017"/>
                <a:gd name="connsiteX8" fmla="*/ 33844 w 41039"/>
                <a:gd name="connsiteY8" fmla="*/ 33455 h 42017"/>
                <a:gd name="connsiteX9" fmla="*/ 26374 w 41039"/>
                <a:gd name="connsiteY9" fmla="*/ 35472 h 42017"/>
                <a:gd name="connsiteX10" fmla="*/ 21486 w 41039"/>
                <a:gd name="connsiteY10" fmla="*/ 41763 h 42017"/>
                <a:gd name="connsiteX11" fmla="*/ 14299 w 41039"/>
                <a:gd name="connsiteY11" fmla="*/ 37923 h 42017"/>
                <a:gd name="connsiteX12" fmla="*/ 3623 w 41039"/>
                <a:gd name="connsiteY12" fmla="*/ 34129 h 42017"/>
                <a:gd name="connsiteX13" fmla="*/ 346 w 41039"/>
                <a:gd name="connsiteY13" fmla="*/ 24476 h 42017"/>
                <a:gd name="connsiteX14" fmla="*/ 255 w 41039"/>
                <a:gd name="connsiteY14" fmla="*/ 14451 h 42017"/>
                <a:gd name="connsiteX15" fmla="*/ 24041 w 41039"/>
                <a:gd name="connsiteY15" fmla="*/ 14033 h 42017"/>
                <a:gd name="connsiteX0" fmla="*/ 4747 w 41039"/>
                <a:gd name="connsiteY0" fmla="*/ 33556 h 42017"/>
                <a:gd name="connsiteX1" fmla="*/ 3639 w 41039"/>
                <a:gd name="connsiteY1" fmla="*/ 33937 h 42017"/>
                <a:gd name="connsiteX2" fmla="*/ 14297 w 41039"/>
                <a:gd name="connsiteY2" fmla="*/ 37747 h 42017"/>
                <a:gd name="connsiteX3" fmla="*/ 13629 w 41039"/>
                <a:gd name="connsiteY3" fmla="*/ 36007 h 42017"/>
                <a:gd name="connsiteX4" fmla="*/ 26646 w 41039"/>
                <a:gd name="connsiteY4" fmla="*/ 33408 h 42017"/>
                <a:gd name="connsiteX5" fmla="*/ 26379 w 41039"/>
                <a:gd name="connsiteY5" fmla="*/ 35317 h 42017"/>
                <a:gd name="connsiteX6" fmla="*/ 31948 w 41039"/>
                <a:gd name="connsiteY6" fmla="*/ 21611 h 42017"/>
                <a:gd name="connsiteX7" fmla="*/ 35199 w 41039"/>
                <a:gd name="connsiteY7" fmla="*/ 28747 h 42017"/>
                <a:gd name="connsiteX8" fmla="*/ 39617 w 41039"/>
                <a:gd name="connsiteY8" fmla="*/ 14011 h 42017"/>
                <a:gd name="connsiteX9" fmla="*/ 38169 w 41039"/>
                <a:gd name="connsiteY9" fmla="*/ 16687 h 42017"/>
                <a:gd name="connsiteX10" fmla="*/ 36143 w 41039"/>
                <a:gd name="connsiteY10" fmla="*/ 4083 h 42017"/>
                <a:gd name="connsiteX11" fmla="*/ 36219 w 41039"/>
                <a:gd name="connsiteY11" fmla="*/ 5347 h 42017"/>
                <a:gd name="connsiteX12" fmla="*/ 19960 w 41039"/>
                <a:gd name="connsiteY12" fmla="*/ 3377 h 42017"/>
                <a:gd name="connsiteX13" fmla="*/ 20319 w 41039"/>
                <a:gd name="connsiteY13" fmla="*/ 1987 h 42017"/>
                <a:gd name="connsiteX14" fmla="*/ 11819 w 41039"/>
                <a:gd name="connsiteY14" fmla="*/ 3849 h 42017"/>
                <a:gd name="connsiteX15" fmla="*/ 13119 w 41039"/>
                <a:gd name="connsiteY15" fmla="*/ 5197 h 42017"/>
                <a:gd name="connsiteX0" fmla="*/ 24041 w 41039"/>
                <a:gd name="connsiteY0" fmla="*/ 14033 h 42017"/>
                <a:gd name="connsiteX1" fmla="*/ 11824 w 41039"/>
                <a:gd name="connsiteY1" fmla="*/ 3859 h 42017"/>
                <a:gd name="connsiteX2" fmla="*/ 20275 w 41039"/>
                <a:gd name="connsiteY2" fmla="*/ 2089 h 42017"/>
                <a:gd name="connsiteX3" fmla="*/ 36137 w 41039"/>
                <a:gd name="connsiteY3" fmla="*/ 4233 h 42017"/>
                <a:gd name="connsiteX4" fmla="*/ 39801 w 41039"/>
                <a:gd name="connsiteY4" fmla="*/ 8975 h 42017"/>
                <a:gd name="connsiteX5" fmla="*/ 39637 w 41039"/>
                <a:gd name="connsiteY5" fmla="*/ 14117 h 42017"/>
                <a:gd name="connsiteX6" fmla="*/ 40835 w 41039"/>
                <a:gd name="connsiteY6" fmla="*/ 21979 h 42017"/>
                <a:gd name="connsiteX7" fmla="*/ 35223 w 41039"/>
                <a:gd name="connsiteY7" fmla="*/ 28861 h 42017"/>
                <a:gd name="connsiteX8" fmla="*/ 33844 w 41039"/>
                <a:gd name="connsiteY8" fmla="*/ 33455 h 42017"/>
                <a:gd name="connsiteX9" fmla="*/ 26374 w 41039"/>
                <a:gd name="connsiteY9" fmla="*/ 35472 h 42017"/>
                <a:gd name="connsiteX10" fmla="*/ 21486 w 41039"/>
                <a:gd name="connsiteY10" fmla="*/ 41763 h 42017"/>
                <a:gd name="connsiteX11" fmla="*/ 14299 w 41039"/>
                <a:gd name="connsiteY11" fmla="*/ 37923 h 42017"/>
                <a:gd name="connsiteX12" fmla="*/ 3623 w 41039"/>
                <a:gd name="connsiteY12" fmla="*/ 34129 h 42017"/>
                <a:gd name="connsiteX13" fmla="*/ 346 w 41039"/>
                <a:gd name="connsiteY13" fmla="*/ 24476 h 42017"/>
                <a:gd name="connsiteX14" fmla="*/ 255 w 41039"/>
                <a:gd name="connsiteY14" fmla="*/ 14451 h 42017"/>
                <a:gd name="connsiteX15" fmla="*/ 24041 w 41039"/>
                <a:gd name="connsiteY15" fmla="*/ 14033 h 42017"/>
                <a:gd name="connsiteX0" fmla="*/ 4747 w 41039"/>
                <a:gd name="connsiteY0" fmla="*/ 33556 h 42017"/>
                <a:gd name="connsiteX1" fmla="*/ 3639 w 41039"/>
                <a:gd name="connsiteY1" fmla="*/ 33937 h 42017"/>
                <a:gd name="connsiteX2" fmla="*/ 14297 w 41039"/>
                <a:gd name="connsiteY2" fmla="*/ 37747 h 42017"/>
                <a:gd name="connsiteX3" fmla="*/ 13629 w 41039"/>
                <a:gd name="connsiteY3" fmla="*/ 36007 h 42017"/>
                <a:gd name="connsiteX4" fmla="*/ 26646 w 41039"/>
                <a:gd name="connsiteY4" fmla="*/ 33408 h 42017"/>
                <a:gd name="connsiteX5" fmla="*/ 26379 w 41039"/>
                <a:gd name="connsiteY5" fmla="*/ 35317 h 42017"/>
                <a:gd name="connsiteX6" fmla="*/ 31948 w 41039"/>
                <a:gd name="connsiteY6" fmla="*/ 21611 h 42017"/>
                <a:gd name="connsiteX7" fmla="*/ 35199 w 41039"/>
                <a:gd name="connsiteY7" fmla="*/ 28747 h 42017"/>
                <a:gd name="connsiteX8" fmla="*/ 39617 w 41039"/>
                <a:gd name="connsiteY8" fmla="*/ 14011 h 42017"/>
                <a:gd name="connsiteX9" fmla="*/ 38169 w 41039"/>
                <a:gd name="connsiteY9" fmla="*/ 16687 h 42017"/>
                <a:gd name="connsiteX10" fmla="*/ 36143 w 41039"/>
                <a:gd name="connsiteY10" fmla="*/ 4083 h 42017"/>
                <a:gd name="connsiteX11" fmla="*/ 36219 w 41039"/>
                <a:gd name="connsiteY11" fmla="*/ 5347 h 42017"/>
                <a:gd name="connsiteX12" fmla="*/ 11819 w 41039"/>
                <a:gd name="connsiteY12" fmla="*/ 3849 h 42017"/>
                <a:gd name="connsiteX13" fmla="*/ 13119 w 41039"/>
                <a:gd name="connsiteY13" fmla="*/ 5197 h 42017"/>
                <a:gd name="connsiteX0" fmla="*/ 24041 w 41039"/>
                <a:gd name="connsiteY0" fmla="*/ 10999 h 38983"/>
                <a:gd name="connsiteX1" fmla="*/ 11824 w 41039"/>
                <a:gd name="connsiteY1" fmla="*/ 825 h 38983"/>
                <a:gd name="connsiteX2" fmla="*/ 36137 w 41039"/>
                <a:gd name="connsiteY2" fmla="*/ 1199 h 38983"/>
                <a:gd name="connsiteX3" fmla="*/ 39801 w 41039"/>
                <a:gd name="connsiteY3" fmla="*/ 5941 h 38983"/>
                <a:gd name="connsiteX4" fmla="*/ 39637 w 41039"/>
                <a:gd name="connsiteY4" fmla="*/ 11083 h 38983"/>
                <a:gd name="connsiteX5" fmla="*/ 40835 w 41039"/>
                <a:gd name="connsiteY5" fmla="*/ 18945 h 38983"/>
                <a:gd name="connsiteX6" fmla="*/ 35223 w 41039"/>
                <a:gd name="connsiteY6" fmla="*/ 25827 h 38983"/>
                <a:gd name="connsiteX7" fmla="*/ 33844 w 41039"/>
                <a:gd name="connsiteY7" fmla="*/ 30421 h 38983"/>
                <a:gd name="connsiteX8" fmla="*/ 26374 w 41039"/>
                <a:gd name="connsiteY8" fmla="*/ 32438 h 38983"/>
                <a:gd name="connsiteX9" fmla="*/ 21486 w 41039"/>
                <a:gd name="connsiteY9" fmla="*/ 38729 h 38983"/>
                <a:gd name="connsiteX10" fmla="*/ 14299 w 41039"/>
                <a:gd name="connsiteY10" fmla="*/ 34889 h 38983"/>
                <a:gd name="connsiteX11" fmla="*/ 3623 w 41039"/>
                <a:gd name="connsiteY11" fmla="*/ 31095 h 38983"/>
                <a:gd name="connsiteX12" fmla="*/ 346 w 41039"/>
                <a:gd name="connsiteY12" fmla="*/ 21442 h 38983"/>
                <a:gd name="connsiteX13" fmla="*/ 255 w 41039"/>
                <a:gd name="connsiteY13" fmla="*/ 11417 h 38983"/>
                <a:gd name="connsiteX14" fmla="*/ 24041 w 41039"/>
                <a:gd name="connsiteY14" fmla="*/ 10999 h 38983"/>
                <a:gd name="connsiteX0" fmla="*/ 4747 w 41039"/>
                <a:gd name="connsiteY0" fmla="*/ 30522 h 38983"/>
                <a:gd name="connsiteX1" fmla="*/ 3639 w 41039"/>
                <a:gd name="connsiteY1" fmla="*/ 30903 h 38983"/>
                <a:gd name="connsiteX2" fmla="*/ 14297 w 41039"/>
                <a:gd name="connsiteY2" fmla="*/ 34713 h 38983"/>
                <a:gd name="connsiteX3" fmla="*/ 13629 w 41039"/>
                <a:gd name="connsiteY3" fmla="*/ 32973 h 38983"/>
                <a:gd name="connsiteX4" fmla="*/ 26646 w 41039"/>
                <a:gd name="connsiteY4" fmla="*/ 30374 h 38983"/>
                <a:gd name="connsiteX5" fmla="*/ 26379 w 41039"/>
                <a:gd name="connsiteY5" fmla="*/ 32283 h 38983"/>
                <a:gd name="connsiteX6" fmla="*/ 31948 w 41039"/>
                <a:gd name="connsiteY6" fmla="*/ 18577 h 38983"/>
                <a:gd name="connsiteX7" fmla="*/ 35199 w 41039"/>
                <a:gd name="connsiteY7" fmla="*/ 25713 h 38983"/>
                <a:gd name="connsiteX8" fmla="*/ 39617 w 41039"/>
                <a:gd name="connsiteY8" fmla="*/ 10977 h 38983"/>
                <a:gd name="connsiteX9" fmla="*/ 38169 w 41039"/>
                <a:gd name="connsiteY9" fmla="*/ 13653 h 38983"/>
                <a:gd name="connsiteX10" fmla="*/ 36143 w 41039"/>
                <a:gd name="connsiteY10" fmla="*/ 1049 h 38983"/>
                <a:gd name="connsiteX11" fmla="*/ 36219 w 41039"/>
                <a:gd name="connsiteY11" fmla="*/ 2313 h 38983"/>
                <a:gd name="connsiteX12" fmla="*/ 11819 w 41039"/>
                <a:gd name="connsiteY12" fmla="*/ 815 h 38983"/>
                <a:gd name="connsiteX13" fmla="*/ 13119 w 41039"/>
                <a:gd name="connsiteY13" fmla="*/ 2163 h 38983"/>
                <a:gd name="connsiteX0" fmla="*/ 24041 w 41039"/>
                <a:gd name="connsiteY0" fmla="*/ 10999 h 38983"/>
                <a:gd name="connsiteX1" fmla="*/ 11824 w 41039"/>
                <a:gd name="connsiteY1" fmla="*/ 825 h 38983"/>
                <a:gd name="connsiteX2" fmla="*/ 36137 w 41039"/>
                <a:gd name="connsiteY2" fmla="*/ 1199 h 38983"/>
                <a:gd name="connsiteX3" fmla="*/ 39801 w 41039"/>
                <a:gd name="connsiteY3" fmla="*/ 5941 h 38983"/>
                <a:gd name="connsiteX4" fmla="*/ 39637 w 41039"/>
                <a:gd name="connsiteY4" fmla="*/ 11083 h 38983"/>
                <a:gd name="connsiteX5" fmla="*/ 40835 w 41039"/>
                <a:gd name="connsiteY5" fmla="*/ 18945 h 38983"/>
                <a:gd name="connsiteX6" fmla="*/ 35223 w 41039"/>
                <a:gd name="connsiteY6" fmla="*/ 25827 h 38983"/>
                <a:gd name="connsiteX7" fmla="*/ 33844 w 41039"/>
                <a:gd name="connsiteY7" fmla="*/ 30421 h 38983"/>
                <a:gd name="connsiteX8" fmla="*/ 26374 w 41039"/>
                <a:gd name="connsiteY8" fmla="*/ 32438 h 38983"/>
                <a:gd name="connsiteX9" fmla="*/ 21486 w 41039"/>
                <a:gd name="connsiteY9" fmla="*/ 38729 h 38983"/>
                <a:gd name="connsiteX10" fmla="*/ 14299 w 41039"/>
                <a:gd name="connsiteY10" fmla="*/ 34889 h 38983"/>
                <a:gd name="connsiteX11" fmla="*/ 3623 w 41039"/>
                <a:gd name="connsiteY11" fmla="*/ 31095 h 38983"/>
                <a:gd name="connsiteX12" fmla="*/ 346 w 41039"/>
                <a:gd name="connsiteY12" fmla="*/ 21442 h 38983"/>
                <a:gd name="connsiteX13" fmla="*/ 255 w 41039"/>
                <a:gd name="connsiteY13" fmla="*/ 11417 h 38983"/>
                <a:gd name="connsiteX14" fmla="*/ 24041 w 41039"/>
                <a:gd name="connsiteY14" fmla="*/ 10999 h 38983"/>
                <a:gd name="connsiteX0" fmla="*/ 4747 w 41039"/>
                <a:gd name="connsiteY0" fmla="*/ 30522 h 38983"/>
                <a:gd name="connsiteX1" fmla="*/ 3639 w 41039"/>
                <a:gd name="connsiteY1" fmla="*/ 30903 h 38983"/>
                <a:gd name="connsiteX2" fmla="*/ 14297 w 41039"/>
                <a:gd name="connsiteY2" fmla="*/ 34713 h 38983"/>
                <a:gd name="connsiteX3" fmla="*/ 13629 w 41039"/>
                <a:gd name="connsiteY3" fmla="*/ 32973 h 38983"/>
                <a:gd name="connsiteX4" fmla="*/ 26646 w 41039"/>
                <a:gd name="connsiteY4" fmla="*/ 30374 h 38983"/>
                <a:gd name="connsiteX5" fmla="*/ 26379 w 41039"/>
                <a:gd name="connsiteY5" fmla="*/ 32283 h 38983"/>
                <a:gd name="connsiteX6" fmla="*/ 31948 w 41039"/>
                <a:gd name="connsiteY6" fmla="*/ 18577 h 38983"/>
                <a:gd name="connsiteX7" fmla="*/ 35199 w 41039"/>
                <a:gd name="connsiteY7" fmla="*/ 25713 h 38983"/>
                <a:gd name="connsiteX8" fmla="*/ 39617 w 41039"/>
                <a:gd name="connsiteY8" fmla="*/ 10977 h 38983"/>
                <a:gd name="connsiteX9" fmla="*/ 38169 w 41039"/>
                <a:gd name="connsiteY9" fmla="*/ 13653 h 38983"/>
                <a:gd name="connsiteX10" fmla="*/ 36143 w 41039"/>
                <a:gd name="connsiteY10" fmla="*/ 1049 h 38983"/>
                <a:gd name="connsiteX11" fmla="*/ 36219 w 41039"/>
                <a:gd name="connsiteY11" fmla="*/ 2313 h 38983"/>
                <a:gd name="connsiteX0" fmla="*/ 24041 w 41039"/>
                <a:gd name="connsiteY0" fmla="*/ 9950 h 37934"/>
                <a:gd name="connsiteX1" fmla="*/ 36137 w 41039"/>
                <a:gd name="connsiteY1" fmla="*/ 150 h 37934"/>
                <a:gd name="connsiteX2" fmla="*/ 39801 w 41039"/>
                <a:gd name="connsiteY2" fmla="*/ 4892 h 37934"/>
                <a:gd name="connsiteX3" fmla="*/ 39637 w 41039"/>
                <a:gd name="connsiteY3" fmla="*/ 10034 h 37934"/>
                <a:gd name="connsiteX4" fmla="*/ 40835 w 41039"/>
                <a:gd name="connsiteY4" fmla="*/ 17896 h 37934"/>
                <a:gd name="connsiteX5" fmla="*/ 35223 w 41039"/>
                <a:gd name="connsiteY5" fmla="*/ 24778 h 37934"/>
                <a:gd name="connsiteX6" fmla="*/ 33844 w 41039"/>
                <a:gd name="connsiteY6" fmla="*/ 29372 h 37934"/>
                <a:gd name="connsiteX7" fmla="*/ 26374 w 41039"/>
                <a:gd name="connsiteY7" fmla="*/ 31389 h 37934"/>
                <a:gd name="connsiteX8" fmla="*/ 21486 w 41039"/>
                <a:gd name="connsiteY8" fmla="*/ 37680 h 37934"/>
                <a:gd name="connsiteX9" fmla="*/ 14299 w 41039"/>
                <a:gd name="connsiteY9" fmla="*/ 33840 h 37934"/>
                <a:gd name="connsiteX10" fmla="*/ 3623 w 41039"/>
                <a:gd name="connsiteY10" fmla="*/ 30046 h 37934"/>
                <a:gd name="connsiteX11" fmla="*/ 346 w 41039"/>
                <a:gd name="connsiteY11" fmla="*/ 20393 h 37934"/>
                <a:gd name="connsiteX12" fmla="*/ 255 w 41039"/>
                <a:gd name="connsiteY12" fmla="*/ 10368 h 37934"/>
                <a:gd name="connsiteX13" fmla="*/ 24041 w 41039"/>
                <a:gd name="connsiteY13" fmla="*/ 9950 h 37934"/>
                <a:gd name="connsiteX0" fmla="*/ 4747 w 41039"/>
                <a:gd name="connsiteY0" fmla="*/ 29473 h 37934"/>
                <a:gd name="connsiteX1" fmla="*/ 3639 w 41039"/>
                <a:gd name="connsiteY1" fmla="*/ 29854 h 37934"/>
                <a:gd name="connsiteX2" fmla="*/ 14297 w 41039"/>
                <a:gd name="connsiteY2" fmla="*/ 33664 h 37934"/>
                <a:gd name="connsiteX3" fmla="*/ 13629 w 41039"/>
                <a:gd name="connsiteY3" fmla="*/ 31924 h 37934"/>
                <a:gd name="connsiteX4" fmla="*/ 26646 w 41039"/>
                <a:gd name="connsiteY4" fmla="*/ 29325 h 37934"/>
                <a:gd name="connsiteX5" fmla="*/ 26379 w 41039"/>
                <a:gd name="connsiteY5" fmla="*/ 31234 h 37934"/>
                <a:gd name="connsiteX6" fmla="*/ 31948 w 41039"/>
                <a:gd name="connsiteY6" fmla="*/ 17528 h 37934"/>
                <a:gd name="connsiteX7" fmla="*/ 35199 w 41039"/>
                <a:gd name="connsiteY7" fmla="*/ 24664 h 37934"/>
                <a:gd name="connsiteX8" fmla="*/ 39617 w 41039"/>
                <a:gd name="connsiteY8" fmla="*/ 9928 h 37934"/>
                <a:gd name="connsiteX9" fmla="*/ 38169 w 41039"/>
                <a:gd name="connsiteY9" fmla="*/ 12604 h 37934"/>
                <a:gd name="connsiteX10" fmla="*/ 36143 w 41039"/>
                <a:gd name="connsiteY10" fmla="*/ 0 h 37934"/>
                <a:gd name="connsiteX11" fmla="*/ 36219 w 41039"/>
                <a:gd name="connsiteY11" fmla="*/ 1264 h 37934"/>
                <a:gd name="connsiteX0" fmla="*/ 24041 w 41039"/>
                <a:gd name="connsiteY0" fmla="*/ 9800 h 37784"/>
                <a:gd name="connsiteX1" fmla="*/ 36137 w 41039"/>
                <a:gd name="connsiteY1" fmla="*/ 0 h 37784"/>
                <a:gd name="connsiteX2" fmla="*/ 39801 w 41039"/>
                <a:gd name="connsiteY2" fmla="*/ 4742 h 37784"/>
                <a:gd name="connsiteX3" fmla="*/ 39637 w 41039"/>
                <a:gd name="connsiteY3" fmla="*/ 9884 h 37784"/>
                <a:gd name="connsiteX4" fmla="*/ 40835 w 41039"/>
                <a:gd name="connsiteY4" fmla="*/ 17746 h 37784"/>
                <a:gd name="connsiteX5" fmla="*/ 35223 w 41039"/>
                <a:gd name="connsiteY5" fmla="*/ 24628 h 37784"/>
                <a:gd name="connsiteX6" fmla="*/ 33844 w 41039"/>
                <a:gd name="connsiteY6" fmla="*/ 29222 h 37784"/>
                <a:gd name="connsiteX7" fmla="*/ 26374 w 41039"/>
                <a:gd name="connsiteY7" fmla="*/ 31239 h 37784"/>
                <a:gd name="connsiteX8" fmla="*/ 21486 w 41039"/>
                <a:gd name="connsiteY8" fmla="*/ 37530 h 37784"/>
                <a:gd name="connsiteX9" fmla="*/ 14299 w 41039"/>
                <a:gd name="connsiteY9" fmla="*/ 33690 h 37784"/>
                <a:gd name="connsiteX10" fmla="*/ 3623 w 41039"/>
                <a:gd name="connsiteY10" fmla="*/ 29896 h 37784"/>
                <a:gd name="connsiteX11" fmla="*/ 346 w 41039"/>
                <a:gd name="connsiteY11" fmla="*/ 20243 h 37784"/>
                <a:gd name="connsiteX12" fmla="*/ 255 w 41039"/>
                <a:gd name="connsiteY12" fmla="*/ 10218 h 37784"/>
                <a:gd name="connsiteX13" fmla="*/ 24041 w 41039"/>
                <a:gd name="connsiteY13" fmla="*/ 9800 h 37784"/>
                <a:gd name="connsiteX0" fmla="*/ 4747 w 41039"/>
                <a:gd name="connsiteY0" fmla="*/ 29323 h 37784"/>
                <a:gd name="connsiteX1" fmla="*/ 3639 w 41039"/>
                <a:gd name="connsiteY1" fmla="*/ 29704 h 37784"/>
                <a:gd name="connsiteX2" fmla="*/ 14297 w 41039"/>
                <a:gd name="connsiteY2" fmla="*/ 33514 h 37784"/>
                <a:gd name="connsiteX3" fmla="*/ 13629 w 41039"/>
                <a:gd name="connsiteY3" fmla="*/ 31774 h 37784"/>
                <a:gd name="connsiteX4" fmla="*/ 26646 w 41039"/>
                <a:gd name="connsiteY4" fmla="*/ 29175 h 37784"/>
                <a:gd name="connsiteX5" fmla="*/ 26379 w 41039"/>
                <a:gd name="connsiteY5" fmla="*/ 31084 h 37784"/>
                <a:gd name="connsiteX6" fmla="*/ 31948 w 41039"/>
                <a:gd name="connsiteY6" fmla="*/ 17378 h 37784"/>
                <a:gd name="connsiteX7" fmla="*/ 35199 w 41039"/>
                <a:gd name="connsiteY7" fmla="*/ 24514 h 37784"/>
                <a:gd name="connsiteX8" fmla="*/ 39617 w 41039"/>
                <a:gd name="connsiteY8" fmla="*/ 9778 h 37784"/>
                <a:gd name="connsiteX9" fmla="*/ 38169 w 41039"/>
                <a:gd name="connsiteY9" fmla="*/ 12454 h 37784"/>
                <a:gd name="connsiteX0" fmla="*/ 24041 w 41039"/>
                <a:gd name="connsiteY0" fmla="*/ 5059 h 33043"/>
                <a:gd name="connsiteX1" fmla="*/ 39801 w 41039"/>
                <a:gd name="connsiteY1" fmla="*/ 1 h 33043"/>
                <a:gd name="connsiteX2" fmla="*/ 39637 w 41039"/>
                <a:gd name="connsiteY2" fmla="*/ 5143 h 33043"/>
                <a:gd name="connsiteX3" fmla="*/ 40835 w 41039"/>
                <a:gd name="connsiteY3" fmla="*/ 13005 h 33043"/>
                <a:gd name="connsiteX4" fmla="*/ 35223 w 41039"/>
                <a:gd name="connsiteY4" fmla="*/ 19887 h 33043"/>
                <a:gd name="connsiteX5" fmla="*/ 33844 w 41039"/>
                <a:gd name="connsiteY5" fmla="*/ 24481 h 33043"/>
                <a:gd name="connsiteX6" fmla="*/ 26374 w 41039"/>
                <a:gd name="connsiteY6" fmla="*/ 26498 h 33043"/>
                <a:gd name="connsiteX7" fmla="*/ 21486 w 41039"/>
                <a:gd name="connsiteY7" fmla="*/ 32789 h 33043"/>
                <a:gd name="connsiteX8" fmla="*/ 14299 w 41039"/>
                <a:gd name="connsiteY8" fmla="*/ 28949 h 33043"/>
                <a:gd name="connsiteX9" fmla="*/ 3623 w 41039"/>
                <a:gd name="connsiteY9" fmla="*/ 25155 h 33043"/>
                <a:gd name="connsiteX10" fmla="*/ 346 w 41039"/>
                <a:gd name="connsiteY10" fmla="*/ 15502 h 33043"/>
                <a:gd name="connsiteX11" fmla="*/ 255 w 41039"/>
                <a:gd name="connsiteY11" fmla="*/ 5477 h 33043"/>
                <a:gd name="connsiteX12" fmla="*/ 24041 w 41039"/>
                <a:gd name="connsiteY12" fmla="*/ 5059 h 33043"/>
                <a:gd name="connsiteX0" fmla="*/ 4747 w 41039"/>
                <a:gd name="connsiteY0" fmla="*/ 24582 h 33043"/>
                <a:gd name="connsiteX1" fmla="*/ 3639 w 41039"/>
                <a:gd name="connsiteY1" fmla="*/ 24963 h 33043"/>
                <a:gd name="connsiteX2" fmla="*/ 14297 w 41039"/>
                <a:gd name="connsiteY2" fmla="*/ 28773 h 33043"/>
                <a:gd name="connsiteX3" fmla="*/ 13629 w 41039"/>
                <a:gd name="connsiteY3" fmla="*/ 27033 h 33043"/>
                <a:gd name="connsiteX4" fmla="*/ 26646 w 41039"/>
                <a:gd name="connsiteY4" fmla="*/ 24434 h 33043"/>
                <a:gd name="connsiteX5" fmla="*/ 26379 w 41039"/>
                <a:gd name="connsiteY5" fmla="*/ 26343 h 33043"/>
                <a:gd name="connsiteX6" fmla="*/ 31948 w 41039"/>
                <a:gd name="connsiteY6" fmla="*/ 12637 h 33043"/>
                <a:gd name="connsiteX7" fmla="*/ 35199 w 41039"/>
                <a:gd name="connsiteY7" fmla="*/ 19773 h 33043"/>
                <a:gd name="connsiteX8" fmla="*/ 39617 w 41039"/>
                <a:gd name="connsiteY8" fmla="*/ 5037 h 33043"/>
                <a:gd name="connsiteX9" fmla="*/ 38169 w 41039"/>
                <a:gd name="connsiteY9" fmla="*/ 7713 h 33043"/>
                <a:gd name="connsiteX0" fmla="*/ 24041 w 44358"/>
                <a:gd name="connsiteY0" fmla="*/ 5219 h 33203"/>
                <a:gd name="connsiteX1" fmla="*/ 39801 w 44358"/>
                <a:gd name="connsiteY1" fmla="*/ 161 h 33203"/>
                <a:gd name="connsiteX2" fmla="*/ 39637 w 44358"/>
                <a:gd name="connsiteY2" fmla="*/ 5303 h 33203"/>
                <a:gd name="connsiteX3" fmla="*/ 40835 w 44358"/>
                <a:gd name="connsiteY3" fmla="*/ 13165 h 33203"/>
                <a:gd name="connsiteX4" fmla="*/ 35223 w 44358"/>
                <a:gd name="connsiteY4" fmla="*/ 20047 h 33203"/>
                <a:gd name="connsiteX5" fmla="*/ 33844 w 44358"/>
                <a:gd name="connsiteY5" fmla="*/ 24641 h 33203"/>
                <a:gd name="connsiteX6" fmla="*/ 26374 w 44358"/>
                <a:gd name="connsiteY6" fmla="*/ 26658 h 33203"/>
                <a:gd name="connsiteX7" fmla="*/ 21486 w 44358"/>
                <a:gd name="connsiteY7" fmla="*/ 32949 h 33203"/>
                <a:gd name="connsiteX8" fmla="*/ 14299 w 44358"/>
                <a:gd name="connsiteY8" fmla="*/ 29109 h 33203"/>
                <a:gd name="connsiteX9" fmla="*/ 3623 w 44358"/>
                <a:gd name="connsiteY9" fmla="*/ 25315 h 33203"/>
                <a:gd name="connsiteX10" fmla="*/ 346 w 44358"/>
                <a:gd name="connsiteY10" fmla="*/ 15662 h 33203"/>
                <a:gd name="connsiteX11" fmla="*/ 255 w 44358"/>
                <a:gd name="connsiteY11" fmla="*/ 5637 h 33203"/>
                <a:gd name="connsiteX12" fmla="*/ 24041 w 44358"/>
                <a:gd name="connsiteY12" fmla="*/ 5219 h 33203"/>
                <a:gd name="connsiteX0" fmla="*/ 4747 w 44358"/>
                <a:gd name="connsiteY0" fmla="*/ 24742 h 33203"/>
                <a:gd name="connsiteX1" fmla="*/ 3639 w 44358"/>
                <a:gd name="connsiteY1" fmla="*/ 25123 h 33203"/>
                <a:gd name="connsiteX2" fmla="*/ 14297 w 44358"/>
                <a:gd name="connsiteY2" fmla="*/ 28933 h 33203"/>
                <a:gd name="connsiteX3" fmla="*/ 13629 w 44358"/>
                <a:gd name="connsiteY3" fmla="*/ 27193 h 33203"/>
                <a:gd name="connsiteX4" fmla="*/ 26646 w 44358"/>
                <a:gd name="connsiteY4" fmla="*/ 24594 h 33203"/>
                <a:gd name="connsiteX5" fmla="*/ 26379 w 44358"/>
                <a:gd name="connsiteY5" fmla="*/ 26503 h 33203"/>
                <a:gd name="connsiteX6" fmla="*/ 31948 w 44358"/>
                <a:gd name="connsiteY6" fmla="*/ 12797 h 33203"/>
                <a:gd name="connsiteX7" fmla="*/ 35199 w 44358"/>
                <a:gd name="connsiteY7" fmla="*/ 19933 h 33203"/>
                <a:gd name="connsiteX8" fmla="*/ 39617 w 44358"/>
                <a:gd name="connsiteY8" fmla="*/ 5197 h 33203"/>
                <a:gd name="connsiteX9" fmla="*/ 44310 w 44358"/>
                <a:gd name="connsiteY9" fmla="*/ 53 h 33203"/>
                <a:gd name="connsiteX0" fmla="*/ 24041 w 41039"/>
                <a:gd name="connsiteY0" fmla="*/ 5059 h 33043"/>
                <a:gd name="connsiteX1" fmla="*/ 39801 w 41039"/>
                <a:gd name="connsiteY1" fmla="*/ 1 h 33043"/>
                <a:gd name="connsiteX2" fmla="*/ 39637 w 41039"/>
                <a:gd name="connsiteY2" fmla="*/ 5143 h 33043"/>
                <a:gd name="connsiteX3" fmla="*/ 40835 w 41039"/>
                <a:gd name="connsiteY3" fmla="*/ 13005 h 33043"/>
                <a:gd name="connsiteX4" fmla="*/ 35223 w 41039"/>
                <a:gd name="connsiteY4" fmla="*/ 19887 h 33043"/>
                <a:gd name="connsiteX5" fmla="*/ 33844 w 41039"/>
                <a:gd name="connsiteY5" fmla="*/ 24481 h 33043"/>
                <a:gd name="connsiteX6" fmla="*/ 26374 w 41039"/>
                <a:gd name="connsiteY6" fmla="*/ 26498 h 33043"/>
                <a:gd name="connsiteX7" fmla="*/ 21486 w 41039"/>
                <a:gd name="connsiteY7" fmla="*/ 32789 h 33043"/>
                <a:gd name="connsiteX8" fmla="*/ 14299 w 41039"/>
                <a:gd name="connsiteY8" fmla="*/ 28949 h 33043"/>
                <a:gd name="connsiteX9" fmla="*/ 3623 w 41039"/>
                <a:gd name="connsiteY9" fmla="*/ 25155 h 33043"/>
                <a:gd name="connsiteX10" fmla="*/ 346 w 41039"/>
                <a:gd name="connsiteY10" fmla="*/ 15502 h 33043"/>
                <a:gd name="connsiteX11" fmla="*/ 255 w 41039"/>
                <a:gd name="connsiteY11" fmla="*/ 5477 h 33043"/>
                <a:gd name="connsiteX12" fmla="*/ 24041 w 41039"/>
                <a:gd name="connsiteY12" fmla="*/ 5059 h 33043"/>
                <a:gd name="connsiteX0" fmla="*/ 4747 w 41039"/>
                <a:gd name="connsiteY0" fmla="*/ 24582 h 33043"/>
                <a:gd name="connsiteX1" fmla="*/ 3639 w 41039"/>
                <a:gd name="connsiteY1" fmla="*/ 24963 h 33043"/>
                <a:gd name="connsiteX2" fmla="*/ 14297 w 41039"/>
                <a:gd name="connsiteY2" fmla="*/ 28773 h 33043"/>
                <a:gd name="connsiteX3" fmla="*/ 13629 w 41039"/>
                <a:gd name="connsiteY3" fmla="*/ 27033 h 33043"/>
                <a:gd name="connsiteX4" fmla="*/ 26646 w 41039"/>
                <a:gd name="connsiteY4" fmla="*/ 24434 h 33043"/>
                <a:gd name="connsiteX5" fmla="*/ 26379 w 41039"/>
                <a:gd name="connsiteY5" fmla="*/ 26343 h 33043"/>
                <a:gd name="connsiteX6" fmla="*/ 31948 w 41039"/>
                <a:gd name="connsiteY6" fmla="*/ 12637 h 33043"/>
                <a:gd name="connsiteX7" fmla="*/ 35199 w 41039"/>
                <a:gd name="connsiteY7" fmla="*/ 19773 h 33043"/>
                <a:gd name="connsiteX0" fmla="*/ 25616 w 41039"/>
                <a:gd name="connsiteY0" fmla="*/ 174 h 36630"/>
                <a:gd name="connsiteX1" fmla="*/ 39801 w 41039"/>
                <a:gd name="connsiteY1" fmla="*/ 3588 h 36630"/>
                <a:gd name="connsiteX2" fmla="*/ 39637 w 41039"/>
                <a:gd name="connsiteY2" fmla="*/ 8730 h 36630"/>
                <a:gd name="connsiteX3" fmla="*/ 40835 w 41039"/>
                <a:gd name="connsiteY3" fmla="*/ 16592 h 36630"/>
                <a:gd name="connsiteX4" fmla="*/ 35223 w 41039"/>
                <a:gd name="connsiteY4" fmla="*/ 23474 h 36630"/>
                <a:gd name="connsiteX5" fmla="*/ 33844 w 41039"/>
                <a:gd name="connsiteY5" fmla="*/ 28068 h 36630"/>
                <a:gd name="connsiteX6" fmla="*/ 26374 w 41039"/>
                <a:gd name="connsiteY6" fmla="*/ 30085 h 36630"/>
                <a:gd name="connsiteX7" fmla="*/ 21486 w 41039"/>
                <a:gd name="connsiteY7" fmla="*/ 36376 h 36630"/>
                <a:gd name="connsiteX8" fmla="*/ 14299 w 41039"/>
                <a:gd name="connsiteY8" fmla="*/ 32536 h 36630"/>
                <a:gd name="connsiteX9" fmla="*/ 3623 w 41039"/>
                <a:gd name="connsiteY9" fmla="*/ 28742 h 36630"/>
                <a:gd name="connsiteX10" fmla="*/ 346 w 41039"/>
                <a:gd name="connsiteY10" fmla="*/ 19089 h 36630"/>
                <a:gd name="connsiteX11" fmla="*/ 255 w 41039"/>
                <a:gd name="connsiteY11" fmla="*/ 9064 h 36630"/>
                <a:gd name="connsiteX12" fmla="*/ 25616 w 41039"/>
                <a:gd name="connsiteY12" fmla="*/ 174 h 36630"/>
                <a:gd name="connsiteX0" fmla="*/ 4747 w 41039"/>
                <a:gd name="connsiteY0" fmla="*/ 28169 h 36630"/>
                <a:gd name="connsiteX1" fmla="*/ 3639 w 41039"/>
                <a:gd name="connsiteY1" fmla="*/ 28550 h 36630"/>
                <a:gd name="connsiteX2" fmla="*/ 14297 w 41039"/>
                <a:gd name="connsiteY2" fmla="*/ 32360 h 36630"/>
                <a:gd name="connsiteX3" fmla="*/ 13629 w 41039"/>
                <a:gd name="connsiteY3" fmla="*/ 30620 h 36630"/>
                <a:gd name="connsiteX4" fmla="*/ 26646 w 41039"/>
                <a:gd name="connsiteY4" fmla="*/ 28021 h 36630"/>
                <a:gd name="connsiteX5" fmla="*/ 26379 w 41039"/>
                <a:gd name="connsiteY5" fmla="*/ 29930 h 36630"/>
                <a:gd name="connsiteX6" fmla="*/ 31948 w 41039"/>
                <a:gd name="connsiteY6" fmla="*/ 16224 h 36630"/>
                <a:gd name="connsiteX7" fmla="*/ 35199 w 41039"/>
                <a:gd name="connsiteY7" fmla="*/ 23360 h 36630"/>
                <a:gd name="connsiteX0" fmla="*/ 25616 w 41039"/>
                <a:gd name="connsiteY0" fmla="*/ 174 h 36630"/>
                <a:gd name="connsiteX1" fmla="*/ 39801 w 41039"/>
                <a:gd name="connsiteY1" fmla="*/ 3588 h 36630"/>
                <a:gd name="connsiteX2" fmla="*/ 39637 w 41039"/>
                <a:gd name="connsiteY2" fmla="*/ 8730 h 36630"/>
                <a:gd name="connsiteX3" fmla="*/ 40835 w 41039"/>
                <a:gd name="connsiteY3" fmla="*/ 16592 h 36630"/>
                <a:gd name="connsiteX4" fmla="*/ 35223 w 41039"/>
                <a:gd name="connsiteY4" fmla="*/ 23474 h 36630"/>
                <a:gd name="connsiteX5" fmla="*/ 33844 w 41039"/>
                <a:gd name="connsiteY5" fmla="*/ 28068 h 36630"/>
                <a:gd name="connsiteX6" fmla="*/ 26374 w 41039"/>
                <a:gd name="connsiteY6" fmla="*/ 30085 h 36630"/>
                <a:gd name="connsiteX7" fmla="*/ 21486 w 41039"/>
                <a:gd name="connsiteY7" fmla="*/ 36376 h 36630"/>
                <a:gd name="connsiteX8" fmla="*/ 14299 w 41039"/>
                <a:gd name="connsiteY8" fmla="*/ 32536 h 36630"/>
                <a:gd name="connsiteX9" fmla="*/ 3623 w 41039"/>
                <a:gd name="connsiteY9" fmla="*/ 28742 h 36630"/>
                <a:gd name="connsiteX10" fmla="*/ 346 w 41039"/>
                <a:gd name="connsiteY10" fmla="*/ 19089 h 36630"/>
                <a:gd name="connsiteX11" fmla="*/ 255 w 41039"/>
                <a:gd name="connsiteY11" fmla="*/ 9064 h 36630"/>
                <a:gd name="connsiteX12" fmla="*/ 25616 w 41039"/>
                <a:gd name="connsiteY12" fmla="*/ 174 h 36630"/>
                <a:gd name="connsiteX0" fmla="*/ 4747 w 41039"/>
                <a:gd name="connsiteY0" fmla="*/ 28169 h 36630"/>
                <a:gd name="connsiteX1" fmla="*/ 3639 w 41039"/>
                <a:gd name="connsiteY1" fmla="*/ 28550 h 36630"/>
                <a:gd name="connsiteX2" fmla="*/ 14297 w 41039"/>
                <a:gd name="connsiteY2" fmla="*/ 32360 h 36630"/>
                <a:gd name="connsiteX3" fmla="*/ 13629 w 41039"/>
                <a:gd name="connsiteY3" fmla="*/ 30620 h 36630"/>
                <a:gd name="connsiteX4" fmla="*/ 26646 w 41039"/>
                <a:gd name="connsiteY4" fmla="*/ 28021 h 36630"/>
                <a:gd name="connsiteX5" fmla="*/ 26379 w 41039"/>
                <a:gd name="connsiteY5" fmla="*/ 29930 h 36630"/>
                <a:gd name="connsiteX6" fmla="*/ 34074 w 41039"/>
                <a:gd name="connsiteY6" fmla="*/ 11445 h 36630"/>
                <a:gd name="connsiteX7" fmla="*/ 35199 w 41039"/>
                <a:gd name="connsiteY7" fmla="*/ 23360 h 36630"/>
                <a:gd name="connsiteX0" fmla="*/ 25616 w 41039"/>
                <a:gd name="connsiteY0" fmla="*/ 174 h 36630"/>
                <a:gd name="connsiteX1" fmla="*/ 39801 w 41039"/>
                <a:gd name="connsiteY1" fmla="*/ 3588 h 36630"/>
                <a:gd name="connsiteX2" fmla="*/ 39637 w 41039"/>
                <a:gd name="connsiteY2" fmla="*/ 8730 h 36630"/>
                <a:gd name="connsiteX3" fmla="*/ 40835 w 41039"/>
                <a:gd name="connsiteY3" fmla="*/ 16592 h 36630"/>
                <a:gd name="connsiteX4" fmla="*/ 35223 w 41039"/>
                <a:gd name="connsiteY4" fmla="*/ 23474 h 36630"/>
                <a:gd name="connsiteX5" fmla="*/ 33844 w 41039"/>
                <a:gd name="connsiteY5" fmla="*/ 28068 h 36630"/>
                <a:gd name="connsiteX6" fmla="*/ 26374 w 41039"/>
                <a:gd name="connsiteY6" fmla="*/ 30085 h 36630"/>
                <a:gd name="connsiteX7" fmla="*/ 21486 w 41039"/>
                <a:gd name="connsiteY7" fmla="*/ 36376 h 36630"/>
                <a:gd name="connsiteX8" fmla="*/ 14299 w 41039"/>
                <a:gd name="connsiteY8" fmla="*/ 32536 h 36630"/>
                <a:gd name="connsiteX9" fmla="*/ 3623 w 41039"/>
                <a:gd name="connsiteY9" fmla="*/ 28742 h 36630"/>
                <a:gd name="connsiteX10" fmla="*/ 346 w 41039"/>
                <a:gd name="connsiteY10" fmla="*/ 19089 h 36630"/>
                <a:gd name="connsiteX11" fmla="*/ 255 w 41039"/>
                <a:gd name="connsiteY11" fmla="*/ 9064 h 36630"/>
                <a:gd name="connsiteX12" fmla="*/ 25616 w 41039"/>
                <a:gd name="connsiteY12" fmla="*/ 174 h 36630"/>
                <a:gd name="connsiteX0" fmla="*/ 4747 w 41039"/>
                <a:gd name="connsiteY0" fmla="*/ 28169 h 36630"/>
                <a:gd name="connsiteX1" fmla="*/ 3639 w 41039"/>
                <a:gd name="connsiteY1" fmla="*/ 28550 h 36630"/>
                <a:gd name="connsiteX2" fmla="*/ 14297 w 41039"/>
                <a:gd name="connsiteY2" fmla="*/ 32360 h 36630"/>
                <a:gd name="connsiteX3" fmla="*/ 13629 w 41039"/>
                <a:gd name="connsiteY3" fmla="*/ 30620 h 36630"/>
                <a:gd name="connsiteX4" fmla="*/ 26646 w 41039"/>
                <a:gd name="connsiteY4" fmla="*/ 28021 h 36630"/>
                <a:gd name="connsiteX5" fmla="*/ 26379 w 41039"/>
                <a:gd name="connsiteY5" fmla="*/ 29930 h 36630"/>
                <a:gd name="connsiteX0" fmla="*/ 255 w 42790"/>
                <a:gd name="connsiteY0" fmla="*/ 5477 h 33043"/>
                <a:gd name="connsiteX1" fmla="*/ 39801 w 42790"/>
                <a:gd name="connsiteY1" fmla="*/ 1 h 33043"/>
                <a:gd name="connsiteX2" fmla="*/ 39637 w 42790"/>
                <a:gd name="connsiteY2" fmla="*/ 5143 h 33043"/>
                <a:gd name="connsiteX3" fmla="*/ 40835 w 42790"/>
                <a:gd name="connsiteY3" fmla="*/ 13005 h 33043"/>
                <a:gd name="connsiteX4" fmla="*/ 35223 w 42790"/>
                <a:gd name="connsiteY4" fmla="*/ 19887 h 33043"/>
                <a:gd name="connsiteX5" fmla="*/ 33844 w 42790"/>
                <a:gd name="connsiteY5" fmla="*/ 24481 h 33043"/>
                <a:gd name="connsiteX6" fmla="*/ 26374 w 42790"/>
                <a:gd name="connsiteY6" fmla="*/ 26498 h 33043"/>
                <a:gd name="connsiteX7" fmla="*/ 21486 w 42790"/>
                <a:gd name="connsiteY7" fmla="*/ 32789 h 33043"/>
                <a:gd name="connsiteX8" fmla="*/ 14299 w 42790"/>
                <a:gd name="connsiteY8" fmla="*/ 28949 h 33043"/>
                <a:gd name="connsiteX9" fmla="*/ 3623 w 42790"/>
                <a:gd name="connsiteY9" fmla="*/ 25155 h 33043"/>
                <a:gd name="connsiteX10" fmla="*/ 346 w 42790"/>
                <a:gd name="connsiteY10" fmla="*/ 15502 h 33043"/>
                <a:gd name="connsiteX11" fmla="*/ 255 w 42790"/>
                <a:gd name="connsiteY11" fmla="*/ 5477 h 33043"/>
                <a:gd name="connsiteX0" fmla="*/ 4747 w 42790"/>
                <a:gd name="connsiteY0" fmla="*/ 24582 h 33043"/>
                <a:gd name="connsiteX1" fmla="*/ 3639 w 42790"/>
                <a:gd name="connsiteY1" fmla="*/ 24963 h 33043"/>
                <a:gd name="connsiteX2" fmla="*/ 14297 w 42790"/>
                <a:gd name="connsiteY2" fmla="*/ 28773 h 33043"/>
                <a:gd name="connsiteX3" fmla="*/ 13629 w 42790"/>
                <a:gd name="connsiteY3" fmla="*/ 27033 h 33043"/>
                <a:gd name="connsiteX4" fmla="*/ 26646 w 42790"/>
                <a:gd name="connsiteY4" fmla="*/ 24434 h 33043"/>
                <a:gd name="connsiteX5" fmla="*/ 26379 w 42790"/>
                <a:gd name="connsiteY5" fmla="*/ 26343 h 33043"/>
                <a:gd name="connsiteX0" fmla="*/ 255 w 42790"/>
                <a:gd name="connsiteY0" fmla="*/ 5477 h 33043"/>
                <a:gd name="connsiteX1" fmla="*/ 39801 w 42790"/>
                <a:gd name="connsiteY1" fmla="*/ 1 h 33043"/>
                <a:gd name="connsiteX2" fmla="*/ 39637 w 42790"/>
                <a:gd name="connsiteY2" fmla="*/ 5143 h 33043"/>
                <a:gd name="connsiteX3" fmla="*/ 40835 w 42790"/>
                <a:gd name="connsiteY3" fmla="*/ 13005 h 33043"/>
                <a:gd name="connsiteX4" fmla="*/ 35223 w 42790"/>
                <a:gd name="connsiteY4" fmla="*/ 19887 h 33043"/>
                <a:gd name="connsiteX5" fmla="*/ 33844 w 42790"/>
                <a:gd name="connsiteY5" fmla="*/ 24481 h 33043"/>
                <a:gd name="connsiteX6" fmla="*/ 26374 w 42790"/>
                <a:gd name="connsiteY6" fmla="*/ 26498 h 33043"/>
                <a:gd name="connsiteX7" fmla="*/ 21486 w 42790"/>
                <a:gd name="connsiteY7" fmla="*/ 32789 h 33043"/>
                <a:gd name="connsiteX8" fmla="*/ 14299 w 42790"/>
                <a:gd name="connsiteY8" fmla="*/ 28949 h 33043"/>
                <a:gd name="connsiteX9" fmla="*/ 3623 w 42790"/>
                <a:gd name="connsiteY9" fmla="*/ 25155 h 33043"/>
                <a:gd name="connsiteX10" fmla="*/ 346 w 42790"/>
                <a:gd name="connsiteY10" fmla="*/ 15502 h 33043"/>
                <a:gd name="connsiteX11" fmla="*/ 255 w 42790"/>
                <a:gd name="connsiteY11" fmla="*/ 5477 h 33043"/>
                <a:gd name="connsiteX0" fmla="*/ 4747 w 42790"/>
                <a:gd name="connsiteY0" fmla="*/ 24582 h 33043"/>
                <a:gd name="connsiteX1" fmla="*/ 3639 w 42790"/>
                <a:gd name="connsiteY1" fmla="*/ 24963 h 33043"/>
                <a:gd name="connsiteX2" fmla="*/ 14297 w 42790"/>
                <a:gd name="connsiteY2" fmla="*/ 28773 h 33043"/>
                <a:gd name="connsiteX3" fmla="*/ 13629 w 42790"/>
                <a:gd name="connsiteY3" fmla="*/ 27033 h 33043"/>
                <a:gd name="connsiteX4" fmla="*/ 26646 w 42790"/>
                <a:gd name="connsiteY4" fmla="*/ 24434 h 33043"/>
                <a:gd name="connsiteX5" fmla="*/ 27166 w 42790"/>
                <a:gd name="connsiteY5" fmla="*/ 17219 h 33043"/>
                <a:gd name="connsiteX0" fmla="*/ 255 w 42790"/>
                <a:gd name="connsiteY0" fmla="*/ 5477 h 33043"/>
                <a:gd name="connsiteX1" fmla="*/ 39801 w 42790"/>
                <a:gd name="connsiteY1" fmla="*/ 1 h 33043"/>
                <a:gd name="connsiteX2" fmla="*/ 39637 w 42790"/>
                <a:gd name="connsiteY2" fmla="*/ 5143 h 33043"/>
                <a:gd name="connsiteX3" fmla="*/ 40835 w 42790"/>
                <a:gd name="connsiteY3" fmla="*/ 13005 h 33043"/>
                <a:gd name="connsiteX4" fmla="*/ 35223 w 42790"/>
                <a:gd name="connsiteY4" fmla="*/ 19887 h 33043"/>
                <a:gd name="connsiteX5" fmla="*/ 33844 w 42790"/>
                <a:gd name="connsiteY5" fmla="*/ 24481 h 33043"/>
                <a:gd name="connsiteX6" fmla="*/ 26374 w 42790"/>
                <a:gd name="connsiteY6" fmla="*/ 26498 h 33043"/>
                <a:gd name="connsiteX7" fmla="*/ 21486 w 42790"/>
                <a:gd name="connsiteY7" fmla="*/ 32789 h 33043"/>
                <a:gd name="connsiteX8" fmla="*/ 14299 w 42790"/>
                <a:gd name="connsiteY8" fmla="*/ 28949 h 33043"/>
                <a:gd name="connsiteX9" fmla="*/ 3623 w 42790"/>
                <a:gd name="connsiteY9" fmla="*/ 25155 h 33043"/>
                <a:gd name="connsiteX10" fmla="*/ 346 w 42790"/>
                <a:gd name="connsiteY10" fmla="*/ 15502 h 33043"/>
                <a:gd name="connsiteX11" fmla="*/ 255 w 42790"/>
                <a:gd name="connsiteY11" fmla="*/ 5477 h 33043"/>
                <a:gd name="connsiteX0" fmla="*/ 4747 w 42790"/>
                <a:gd name="connsiteY0" fmla="*/ 24582 h 33043"/>
                <a:gd name="connsiteX1" fmla="*/ 3639 w 42790"/>
                <a:gd name="connsiteY1" fmla="*/ 24963 h 33043"/>
                <a:gd name="connsiteX2" fmla="*/ 14297 w 42790"/>
                <a:gd name="connsiteY2" fmla="*/ 28773 h 33043"/>
                <a:gd name="connsiteX3" fmla="*/ 13629 w 42790"/>
                <a:gd name="connsiteY3" fmla="*/ 27033 h 33043"/>
                <a:gd name="connsiteX4" fmla="*/ 26646 w 42790"/>
                <a:gd name="connsiteY4" fmla="*/ 24434 h 33043"/>
                <a:gd name="connsiteX5" fmla="*/ 32441 w 42790"/>
                <a:gd name="connsiteY5" fmla="*/ 12874 h 33043"/>
                <a:gd name="connsiteX0" fmla="*/ 255 w 42790"/>
                <a:gd name="connsiteY0" fmla="*/ 5477 h 33043"/>
                <a:gd name="connsiteX1" fmla="*/ 39801 w 42790"/>
                <a:gd name="connsiteY1" fmla="*/ 1 h 33043"/>
                <a:gd name="connsiteX2" fmla="*/ 39637 w 42790"/>
                <a:gd name="connsiteY2" fmla="*/ 5143 h 33043"/>
                <a:gd name="connsiteX3" fmla="*/ 40835 w 42790"/>
                <a:gd name="connsiteY3" fmla="*/ 13005 h 33043"/>
                <a:gd name="connsiteX4" fmla="*/ 35223 w 42790"/>
                <a:gd name="connsiteY4" fmla="*/ 19887 h 33043"/>
                <a:gd name="connsiteX5" fmla="*/ 33844 w 42790"/>
                <a:gd name="connsiteY5" fmla="*/ 24481 h 33043"/>
                <a:gd name="connsiteX6" fmla="*/ 26374 w 42790"/>
                <a:gd name="connsiteY6" fmla="*/ 26498 h 33043"/>
                <a:gd name="connsiteX7" fmla="*/ 21486 w 42790"/>
                <a:gd name="connsiteY7" fmla="*/ 32789 h 33043"/>
                <a:gd name="connsiteX8" fmla="*/ 14299 w 42790"/>
                <a:gd name="connsiteY8" fmla="*/ 28949 h 33043"/>
                <a:gd name="connsiteX9" fmla="*/ 3623 w 42790"/>
                <a:gd name="connsiteY9" fmla="*/ 25155 h 33043"/>
                <a:gd name="connsiteX10" fmla="*/ 346 w 42790"/>
                <a:gd name="connsiteY10" fmla="*/ 15502 h 33043"/>
                <a:gd name="connsiteX11" fmla="*/ 255 w 42790"/>
                <a:gd name="connsiteY11" fmla="*/ 5477 h 33043"/>
                <a:gd name="connsiteX0" fmla="*/ 4747 w 42790"/>
                <a:gd name="connsiteY0" fmla="*/ 24582 h 33043"/>
                <a:gd name="connsiteX1" fmla="*/ 3639 w 42790"/>
                <a:gd name="connsiteY1" fmla="*/ 24963 h 33043"/>
                <a:gd name="connsiteX2" fmla="*/ 14297 w 42790"/>
                <a:gd name="connsiteY2" fmla="*/ 28773 h 33043"/>
                <a:gd name="connsiteX3" fmla="*/ 13629 w 42790"/>
                <a:gd name="connsiteY3" fmla="*/ 27033 h 33043"/>
                <a:gd name="connsiteX4" fmla="*/ 34834 w 42790"/>
                <a:gd name="connsiteY4" fmla="*/ 15745 h 33043"/>
                <a:gd name="connsiteX5" fmla="*/ 32441 w 42790"/>
                <a:gd name="connsiteY5" fmla="*/ 12874 h 33043"/>
                <a:gd name="connsiteX0" fmla="*/ 255 w 42790"/>
                <a:gd name="connsiteY0" fmla="*/ 5477 h 33043"/>
                <a:gd name="connsiteX1" fmla="*/ 39801 w 42790"/>
                <a:gd name="connsiteY1" fmla="*/ 1 h 33043"/>
                <a:gd name="connsiteX2" fmla="*/ 39637 w 42790"/>
                <a:gd name="connsiteY2" fmla="*/ 5143 h 33043"/>
                <a:gd name="connsiteX3" fmla="*/ 40835 w 42790"/>
                <a:gd name="connsiteY3" fmla="*/ 13005 h 33043"/>
                <a:gd name="connsiteX4" fmla="*/ 35223 w 42790"/>
                <a:gd name="connsiteY4" fmla="*/ 19887 h 33043"/>
                <a:gd name="connsiteX5" fmla="*/ 33844 w 42790"/>
                <a:gd name="connsiteY5" fmla="*/ 24481 h 33043"/>
                <a:gd name="connsiteX6" fmla="*/ 26374 w 42790"/>
                <a:gd name="connsiteY6" fmla="*/ 26498 h 33043"/>
                <a:gd name="connsiteX7" fmla="*/ 21486 w 42790"/>
                <a:gd name="connsiteY7" fmla="*/ 32789 h 33043"/>
                <a:gd name="connsiteX8" fmla="*/ 14299 w 42790"/>
                <a:gd name="connsiteY8" fmla="*/ 28949 h 33043"/>
                <a:gd name="connsiteX9" fmla="*/ 3623 w 42790"/>
                <a:gd name="connsiteY9" fmla="*/ 25155 h 33043"/>
                <a:gd name="connsiteX10" fmla="*/ 346 w 42790"/>
                <a:gd name="connsiteY10" fmla="*/ 15502 h 33043"/>
                <a:gd name="connsiteX11" fmla="*/ 255 w 42790"/>
                <a:gd name="connsiteY11" fmla="*/ 5477 h 33043"/>
                <a:gd name="connsiteX0" fmla="*/ 4747 w 42790"/>
                <a:gd name="connsiteY0" fmla="*/ 24582 h 33043"/>
                <a:gd name="connsiteX1" fmla="*/ 3639 w 42790"/>
                <a:gd name="connsiteY1" fmla="*/ 24963 h 33043"/>
                <a:gd name="connsiteX2" fmla="*/ 14297 w 42790"/>
                <a:gd name="connsiteY2" fmla="*/ 28773 h 33043"/>
                <a:gd name="connsiteX3" fmla="*/ 13629 w 42790"/>
                <a:gd name="connsiteY3" fmla="*/ 27033 h 33043"/>
                <a:gd name="connsiteX0" fmla="*/ 255 w 42790"/>
                <a:gd name="connsiteY0" fmla="*/ 5477 h 33043"/>
                <a:gd name="connsiteX1" fmla="*/ 39801 w 42790"/>
                <a:gd name="connsiteY1" fmla="*/ 1 h 33043"/>
                <a:gd name="connsiteX2" fmla="*/ 39637 w 42790"/>
                <a:gd name="connsiteY2" fmla="*/ 5143 h 33043"/>
                <a:gd name="connsiteX3" fmla="*/ 40835 w 42790"/>
                <a:gd name="connsiteY3" fmla="*/ 13005 h 33043"/>
                <a:gd name="connsiteX4" fmla="*/ 35223 w 42790"/>
                <a:gd name="connsiteY4" fmla="*/ 19887 h 33043"/>
                <a:gd name="connsiteX5" fmla="*/ 33844 w 42790"/>
                <a:gd name="connsiteY5" fmla="*/ 24481 h 33043"/>
                <a:gd name="connsiteX6" fmla="*/ 26374 w 42790"/>
                <a:gd name="connsiteY6" fmla="*/ 26498 h 33043"/>
                <a:gd name="connsiteX7" fmla="*/ 21486 w 42790"/>
                <a:gd name="connsiteY7" fmla="*/ 32789 h 33043"/>
                <a:gd name="connsiteX8" fmla="*/ 14299 w 42790"/>
                <a:gd name="connsiteY8" fmla="*/ 28949 h 33043"/>
                <a:gd name="connsiteX9" fmla="*/ 3623 w 42790"/>
                <a:gd name="connsiteY9" fmla="*/ 25155 h 33043"/>
                <a:gd name="connsiteX10" fmla="*/ 346 w 42790"/>
                <a:gd name="connsiteY10" fmla="*/ 15502 h 33043"/>
                <a:gd name="connsiteX11" fmla="*/ 255 w 42790"/>
                <a:gd name="connsiteY11" fmla="*/ 5477 h 33043"/>
                <a:gd name="connsiteX0" fmla="*/ 4747 w 42790"/>
                <a:gd name="connsiteY0" fmla="*/ 24582 h 33043"/>
                <a:gd name="connsiteX1" fmla="*/ 3639 w 42790"/>
                <a:gd name="connsiteY1" fmla="*/ 24963 h 33043"/>
                <a:gd name="connsiteX0" fmla="*/ 255 w 42790"/>
                <a:gd name="connsiteY0" fmla="*/ 5477 h 33043"/>
                <a:gd name="connsiteX1" fmla="*/ 39801 w 42790"/>
                <a:gd name="connsiteY1" fmla="*/ 1 h 33043"/>
                <a:gd name="connsiteX2" fmla="*/ 39637 w 42790"/>
                <a:gd name="connsiteY2" fmla="*/ 5143 h 33043"/>
                <a:gd name="connsiteX3" fmla="*/ 40835 w 42790"/>
                <a:gd name="connsiteY3" fmla="*/ 13005 h 33043"/>
                <a:gd name="connsiteX4" fmla="*/ 35223 w 42790"/>
                <a:gd name="connsiteY4" fmla="*/ 19887 h 33043"/>
                <a:gd name="connsiteX5" fmla="*/ 33844 w 42790"/>
                <a:gd name="connsiteY5" fmla="*/ 24481 h 33043"/>
                <a:gd name="connsiteX6" fmla="*/ 26374 w 42790"/>
                <a:gd name="connsiteY6" fmla="*/ 26498 h 33043"/>
                <a:gd name="connsiteX7" fmla="*/ 21486 w 42790"/>
                <a:gd name="connsiteY7" fmla="*/ 32789 h 33043"/>
                <a:gd name="connsiteX8" fmla="*/ 14299 w 42790"/>
                <a:gd name="connsiteY8" fmla="*/ 28949 h 33043"/>
                <a:gd name="connsiteX9" fmla="*/ 3623 w 42790"/>
                <a:gd name="connsiteY9" fmla="*/ 25155 h 33043"/>
                <a:gd name="connsiteX10" fmla="*/ 346 w 42790"/>
                <a:gd name="connsiteY10" fmla="*/ 15502 h 33043"/>
                <a:gd name="connsiteX11" fmla="*/ 255 w 42790"/>
                <a:gd name="connsiteY11" fmla="*/ 5477 h 33043"/>
                <a:gd name="connsiteX0" fmla="*/ 18603 w 42790"/>
                <a:gd name="connsiteY0" fmla="*/ 8724 h 33043"/>
                <a:gd name="connsiteX1" fmla="*/ 3639 w 42790"/>
                <a:gd name="connsiteY1" fmla="*/ 24963 h 33043"/>
                <a:gd name="connsiteX0" fmla="*/ 255 w 42790"/>
                <a:gd name="connsiteY0" fmla="*/ 5477 h 33043"/>
                <a:gd name="connsiteX1" fmla="*/ 39801 w 42790"/>
                <a:gd name="connsiteY1" fmla="*/ 1 h 33043"/>
                <a:gd name="connsiteX2" fmla="*/ 39637 w 42790"/>
                <a:gd name="connsiteY2" fmla="*/ 5143 h 33043"/>
                <a:gd name="connsiteX3" fmla="*/ 40835 w 42790"/>
                <a:gd name="connsiteY3" fmla="*/ 13005 h 33043"/>
                <a:gd name="connsiteX4" fmla="*/ 35223 w 42790"/>
                <a:gd name="connsiteY4" fmla="*/ 19887 h 33043"/>
                <a:gd name="connsiteX5" fmla="*/ 33844 w 42790"/>
                <a:gd name="connsiteY5" fmla="*/ 24481 h 33043"/>
                <a:gd name="connsiteX6" fmla="*/ 26374 w 42790"/>
                <a:gd name="connsiteY6" fmla="*/ 26498 h 33043"/>
                <a:gd name="connsiteX7" fmla="*/ 21486 w 42790"/>
                <a:gd name="connsiteY7" fmla="*/ 32789 h 33043"/>
                <a:gd name="connsiteX8" fmla="*/ 14299 w 42790"/>
                <a:gd name="connsiteY8" fmla="*/ 28949 h 33043"/>
                <a:gd name="connsiteX9" fmla="*/ 3623 w 42790"/>
                <a:gd name="connsiteY9" fmla="*/ 25155 h 33043"/>
                <a:gd name="connsiteX10" fmla="*/ 346 w 42790"/>
                <a:gd name="connsiteY10" fmla="*/ 15502 h 33043"/>
                <a:gd name="connsiteX11" fmla="*/ 255 w 42790"/>
                <a:gd name="connsiteY11" fmla="*/ 5477 h 33043"/>
                <a:gd name="connsiteX0" fmla="*/ 18603 w 42790"/>
                <a:gd name="connsiteY0" fmla="*/ 8724 h 33043"/>
                <a:gd name="connsiteX1" fmla="*/ 11355 w 42790"/>
                <a:gd name="connsiteY1" fmla="*/ 5412 h 33043"/>
                <a:gd name="connsiteX0" fmla="*/ 255 w 42790"/>
                <a:gd name="connsiteY0" fmla="*/ 5477 h 33043"/>
                <a:gd name="connsiteX1" fmla="*/ 39801 w 42790"/>
                <a:gd name="connsiteY1" fmla="*/ 1 h 33043"/>
                <a:gd name="connsiteX2" fmla="*/ 39637 w 42790"/>
                <a:gd name="connsiteY2" fmla="*/ 5143 h 33043"/>
                <a:gd name="connsiteX3" fmla="*/ 40835 w 42790"/>
                <a:gd name="connsiteY3" fmla="*/ 13005 h 33043"/>
                <a:gd name="connsiteX4" fmla="*/ 35223 w 42790"/>
                <a:gd name="connsiteY4" fmla="*/ 19887 h 33043"/>
                <a:gd name="connsiteX5" fmla="*/ 33844 w 42790"/>
                <a:gd name="connsiteY5" fmla="*/ 24481 h 33043"/>
                <a:gd name="connsiteX6" fmla="*/ 26374 w 42790"/>
                <a:gd name="connsiteY6" fmla="*/ 26498 h 33043"/>
                <a:gd name="connsiteX7" fmla="*/ 21486 w 42790"/>
                <a:gd name="connsiteY7" fmla="*/ 32789 h 33043"/>
                <a:gd name="connsiteX8" fmla="*/ 14299 w 42790"/>
                <a:gd name="connsiteY8" fmla="*/ 28949 h 33043"/>
                <a:gd name="connsiteX9" fmla="*/ 3623 w 42790"/>
                <a:gd name="connsiteY9" fmla="*/ 25155 h 33043"/>
                <a:gd name="connsiteX10" fmla="*/ 346 w 42790"/>
                <a:gd name="connsiteY10" fmla="*/ 15502 h 33043"/>
                <a:gd name="connsiteX11" fmla="*/ 255 w 42790"/>
                <a:gd name="connsiteY11" fmla="*/ 5477 h 33043"/>
                <a:gd name="connsiteX0" fmla="*/ 18918 w 42790"/>
                <a:gd name="connsiteY0" fmla="*/ 5031 h 33043"/>
                <a:gd name="connsiteX1" fmla="*/ 11355 w 42790"/>
                <a:gd name="connsiteY1" fmla="*/ 5412 h 33043"/>
                <a:gd name="connsiteX0" fmla="*/ 255 w 42790"/>
                <a:gd name="connsiteY0" fmla="*/ 5477 h 33043"/>
                <a:gd name="connsiteX1" fmla="*/ 39801 w 42790"/>
                <a:gd name="connsiteY1" fmla="*/ 1 h 33043"/>
                <a:gd name="connsiteX2" fmla="*/ 39637 w 42790"/>
                <a:gd name="connsiteY2" fmla="*/ 5143 h 33043"/>
                <a:gd name="connsiteX3" fmla="*/ 40835 w 42790"/>
                <a:gd name="connsiteY3" fmla="*/ 13005 h 33043"/>
                <a:gd name="connsiteX4" fmla="*/ 35223 w 42790"/>
                <a:gd name="connsiteY4" fmla="*/ 19887 h 33043"/>
                <a:gd name="connsiteX5" fmla="*/ 33844 w 42790"/>
                <a:gd name="connsiteY5" fmla="*/ 24481 h 33043"/>
                <a:gd name="connsiteX6" fmla="*/ 26374 w 42790"/>
                <a:gd name="connsiteY6" fmla="*/ 26498 h 33043"/>
                <a:gd name="connsiteX7" fmla="*/ 21486 w 42790"/>
                <a:gd name="connsiteY7" fmla="*/ 32789 h 33043"/>
                <a:gd name="connsiteX8" fmla="*/ 14299 w 42790"/>
                <a:gd name="connsiteY8" fmla="*/ 28949 h 33043"/>
                <a:gd name="connsiteX9" fmla="*/ 3623 w 42790"/>
                <a:gd name="connsiteY9" fmla="*/ 25155 h 33043"/>
                <a:gd name="connsiteX10" fmla="*/ 346 w 42790"/>
                <a:gd name="connsiteY10" fmla="*/ 15502 h 33043"/>
                <a:gd name="connsiteX11" fmla="*/ 255 w 42790"/>
                <a:gd name="connsiteY11" fmla="*/ 5477 h 33043"/>
                <a:gd name="connsiteX0" fmla="*/ 25689 w 42790"/>
                <a:gd name="connsiteY0" fmla="*/ 5031 h 33043"/>
                <a:gd name="connsiteX1" fmla="*/ 11355 w 42790"/>
                <a:gd name="connsiteY1" fmla="*/ 5412 h 33043"/>
                <a:gd name="connsiteX0" fmla="*/ 255 w 42790"/>
                <a:gd name="connsiteY0" fmla="*/ 5477 h 33043"/>
                <a:gd name="connsiteX1" fmla="*/ 39801 w 42790"/>
                <a:gd name="connsiteY1" fmla="*/ 1 h 33043"/>
                <a:gd name="connsiteX2" fmla="*/ 39637 w 42790"/>
                <a:gd name="connsiteY2" fmla="*/ 5143 h 33043"/>
                <a:gd name="connsiteX3" fmla="*/ 40835 w 42790"/>
                <a:gd name="connsiteY3" fmla="*/ 13005 h 33043"/>
                <a:gd name="connsiteX4" fmla="*/ 35223 w 42790"/>
                <a:gd name="connsiteY4" fmla="*/ 19887 h 33043"/>
                <a:gd name="connsiteX5" fmla="*/ 33844 w 42790"/>
                <a:gd name="connsiteY5" fmla="*/ 24481 h 33043"/>
                <a:gd name="connsiteX6" fmla="*/ 26374 w 42790"/>
                <a:gd name="connsiteY6" fmla="*/ 26498 h 33043"/>
                <a:gd name="connsiteX7" fmla="*/ 21486 w 42790"/>
                <a:gd name="connsiteY7" fmla="*/ 32789 h 33043"/>
                <a:gd name="connsiteX8" fmla="*/ 14299 w 42790"/>
                <a:gd name="connsiteY8" fmla="*/ 28949 h 33043"/>
                <a:gd name="connsiteX9" fmla="*/ 3623 w 42790"/>
                <a:gd name="connsiteY9" fmla="*/ 25155 h 33043"/>
                <a:gd name="connsiteX10" fmla="*/ 346 w 42790"/>
                <a:gd name="connsiteY10" fmla="*/ 15502 h 33043"/>
                <a:gd name="connsiteX11" fmla="*/ 255 w 42790"/>
                <a:gd name="connsiteY11" fmla="*/ 5477 h 33043"/>
                <a:gd name="connsiteX0" fmla="*/ 25689 w 42790"/>
                <a:gd name="connsiteY0" fmla="*/ 5031 h 33043"/>
                <a:gd name="connsiteX1" fmla="*/ 11355 w 42790"/>
                <a:gd name="connsiteY1" fmla="*/ 5412 h 33043"/>
                <a:gd name="connsiteX0" fmla="*/ 255 w 41039"/>
                <a:gd name="connsiteY0" fmla="*/ 646 h 28212"/>
                <a:gd name="connsiteX1" fmla="*/ 33457 w 41039"/>
                <a:gd name="connsiteY1" fmla="*/ 4024 h 28212"/>
                <a:gd name="connsiteX2" fmla="*/ 39637 w 41039"/>
                <a:gd name="connsiteY2" fmla="*/ 312 h 28212"/>
                <a:gd name="connsiteX3" fmla="*/ 40835 w 41039"/>
                <a:gd name="connsiteY3" fmla="*/ 8174 h 28212"/>
                <a:gd name="connsiteX4" fmla="*/ 35223 w 41039"/>
                <a:gd name="connsiteY4" fmla="*/ 15056 h 28212"/>
                <a:gd name="connsiteX5" fmla="*/ 33844 w 41039"/>
                <a:gd name="connsiteY5" fmla="*/ 19650 h 28212"/>
                <a:gd name="connsiteX6" fmla="*/ 26374 w 41039"/>
                <a:gd name="connsiteY6" fmla="*/ 21667 h 28212"/>
                <a:gd name="connsiteX7" fmla="*/ 21486 w 41039"/>
                <a:gd name="connsiteY7" fmla="*/ 27958 h 28212"/>
                <a:gd name="connsiteX8" fmla="*/ 14299 w 41039"/>
                <a:gd name="connsiteY8" fmla="*/ 24118 h 28212"/>
                <a:gd name="connsiteX9" fmla="*/ 3623 w 41039"/>
                <a:gd name="connsiteY9" fmla="*/ 20324 h 28212"/>
                <a:gd name="connsiteX10" fmla="*/ 346 w 41039"/>
                <a:gd name="connsiteY10" fmla="*/ 10671 h 28212"/>
                <a:gd name="connsiteX11" fmla="*/ 255 w 41039"/>
                <a:gd name="connsiteY11" fmla="*/ 646 h 28212"/>
                <a:gd name="connsiteX0" fmla="*/ 25689 w 41039"/>
                <a:gd name="connsiteY0" fmla="*/ 200 h 28212"/>
                <a:gd name="connsiteX1" fmla="*/ 11355 w 41039"/>
                <a:gd name="connsiteY1" fmla="*/ 581 h 28212"/>
                <a:gd name="connsiteX0" fmla="*/ 255 w 41039"/>
                <a:gd name="connsiteY0" fmla="*/ 646 h 28212"/>
                <a:gd name="connsiteX1" fmla="*/ 33457 w 41039"/>
                <a:gd name="connsiteY1" fmla="*/ 4024 h 28212"/>
                <a:gd name="connsiteX2" fmla="*/ 39637 w 41039"/>
                <a:gd name="connsiteY2" fmla="*/ 312 h 28212"/>
                <a:gd name="connsiteX3" fmla="*/ 40835 w 41039"/>
                <a:gd name="connsiteY3" fmla="*/ 8174 h 28212"/>
                <a:gd name="connsiteX4" fmla="*/ 35223 w 41039"/>
                <a:gd name="connsiteY4" fmla="*/ 15056 h 28212"/>
                <a:gd name="connsiteX5" fmla="*/ 33844 w 41039"/>
                <a:gd name="connsiteY5" fmla="*/ 19650 h 28212"/>
                <a:gd name="connsiteX6" fmla="*/ 26374 w 41039"/>
                <a:gd name="connsiteY6" fmla="*/ 21667 h 28212"/>
                <a:gd name="connsiteX7" fmla="*/ 21486 w 41039"/>
                <a:gd name="connsiteY7" fmla="*/ 27958 h 28212"/>
                <a:gd name="connsiteX8" fmla="*/ 14299 w 41039"/>
                <a:gd name="connsiteY8" fmla="*/ 24118 h 28212"/>
                <a:gd name="connsiteX9" fmla="*/ 3623 w 41039"/>
                <a:gd name="connsiteY9" fmla="*/ 20324 h 28212"/>
                <a:gd name="connsiteX10" fmla="*/ 346 w 41039"/>
                <a:gd name="connsiteY10" fmla="*/ 10671 h 28212"/>
                <a:gd name="connsiteX11" fmla="*/ 255 w 41039"/>
                <a:gd name="connsiteY11" fmla="*/ 646 h 28212"/>
                <a:gd name="connsiteX0" fmla="*/ 25689 w 41039"/>
                <a:gd name="connsiteY0" fmla="*/ 406 h 28212"/>
                <a:gd name="connsiteX1" fmla="*/ 11355 w 41039"/>
                <a:gd name="connsiteY1" fmla="*/ 581 h 28212"/>
                <a:gd name="connsiteX0" fmla="*/ 255 w 41039"/>
                <a:gd name="connsiteY0" fmla="*/ 646 h 28212"/>
                <a:gd name="connsiteX1" fmla="*/ 33457 w 41039"/>
                <a:gd name="connsiteY1" fmla="*/ 4024 h 28212"/>
                <a:gd name="connsiteX2" fmla="*/ 39637 w 41039"/>
                <a:gd name="connsiteY2" fmla="*/ 312 h 28212"/>
                <a:gd name="connsiteX3" fmla="*/ 40835 w 41039"/>
                <a:gd name="connsiteY3" fmla="*/ 8174 h 28212"/>
                <a:gd name="connsiteX4" fmla="*/ 35223 w 41039"/>
                <a:gd name="connsiteY4" fmla="*/ 15056 h 28212"/>
                <a:gd name="connsiteX5" fmla="*/ 33844 w 41039"/>
                <a:gd name="connsiteY5" fmla="*/ 19650 h 28212"/>
                <a:gd name="connsiteX6" fmla="*/ 26374 w 41039"/>
                <a:gd name="connsiteY6" fmla="*/ 21667 h 28212"/>
                <a:gd name="connsiteX7" fmla="*/ 21486 w 41039"/>
                <a:gd name="connsiteY7" fmla="*/ 27958 h 28212"/>
                <a:gd name="connsiteX8" fmla="*/ 14299 w 41039"/>
                <a:gd name="connsiteY8" fmla="*/ 24118 h 28212"/>
                <a:gd name="connsiteX9" fmla="*/ 3623 w 41039"/>
                <a:gd name="connsiteY9" fmla="*/ 20324 h 28212"/>
                <a:gd name="connsiteX10" fmla="*/ 346 w 41039"/>
                <a:gd name="connsiteY10" fmla="*/ 10671 h 28212"/>
                <a:gd name="connsiteX11" fmla="*/ 255 w 41039"/>
                <a:gd name="connsiteY11" fmla="*/ 646 h 28212"/>
                <a:gd name="connsiteX0" fmla="*/ 25689 w 41039"/>
                <a:gd name="connsiteY0" fmla="*/ 406 h 28212"/>
                <a:gd name="connsiteX1" fmla="*/ 11355 w 41039"/>
                <a:gd name="connsiteY1" fmla="*/ 581 h 28212"/>
                <a:gd name="connsiteX0" fmla="*/ 255 w 41039"/>
                <a:gd name="connsiteY0" fmla="*/ 10742 h 38308"/>
                <a:gd name="connsiteX1" fmla="*/ 33457 w 41039"/>
                <a:gd name="connsiteY1" fmla="*/ 14120 h 38308"/>
                <a:gd name="connsiteX2" fmla="*/ 39637 w 41039"/>
                <a:gd name="connsiteY2" fmla="*/ 10408 h 38308"/>
                <a:gd name="connsiteX3" fmla="*/ 40835 w 41039"/>
                <a:gd name="connsiteY3" fmla="*/ 18270 h 38308"/>
                <a:gd name="connsiteX4" fmla="*/ 35223 w 41039"/>
                <a:gd name="connsiteY4" fmla="*/ 25152 h 38308"/>
                <a:gd name="connsiteX5" fmla="*/ 33844 w 41039"/>
                <a:gd name="connsiteY5" fmla="*/ 29746 h 38308"/>
                <a:gd name="connsiteX6" fmla="*/ 26374 w 41039"/>
                <a:gd name="connsiteY6" fmla="*/ 31763 h 38308"/>
                <a:gd name="connsiteX7" fmla="*/ 21486 w 41039"/>
                <a:gd name="connsiteY7" fmla="*/ 38054 h 38308"/>
                <a:gd name="connsiteX8" fmla="*/ 14299 w 41039"/>
                <a:gd name="connsiteY8" fmla="*/ 34214 h 38308"/>
                <a:gd name="connsiteX9" fmla="*/ 3623 w 41039"/>
                <a:gd name="connsiteY9" fmla="*/ 30420 h 38308"/>
                <a:gd name="connsiteX10" fmla="*/ 346 w 41039"/>
                <a:gd name="connsiteY10" fmla="*/ 20767 h 38308"/>
                <a:gd name="connsiteX11" fmla="*/ 255 w 41039"/>
                <a:gd name="connsiteY11" fmla="*/ 10742 h 38308"/>
                <a:gd name="connsiteX0" fmla="*/ 29197 w 41039"/>
                <a:gd name="connsiteY0" fmla="*/ 0 h 38308"/>
                <a:gd name="connsiteX1" fmla="*/ 11355 w 41039"/>
                <a:gd name="connsiteY1" fmla="*/ 10677 h 38308"/>
                <a:gd name="connsiteX0" fmla="*/ 255 w 41039"/>
                <a:gd name="connsiteY0" fmla="*/ 6624 h 34190"/>
                <a:gd name="connsiteX1" fmla="*/ 33457 w 41039"/>
                <a:gd name="connsiteY1" fmla="*/ 10002 h 34190"/>
                <a:gd name="connsiteX2" fmla="*/ 39637 w 41039"/>
                <a:gd name="connsiteY2" fmla="*/ 6290 h 34190"/>
                <a:gd name="connsiteX3" fmla="*/ 40835 w 41039"/>
                <a:gd name="connsiteY3" fmla="*/ 14152 h 34190"/>
                <a:gd name="connsiteX4" fmla="*/ 35223 w 41039"/>
                <a:gd name="connsiteY4" fmla="*/ 21034 h 34190"/>
                <a:gd name="connsiteX5" fmla="*/ 33844 w 41039"/>
                <a:gd name="connsiteY5" fmla="*/ 25628 h 34190"/>
                <a:gd name="connsiteX6" fmla="*/ 26374 w 41039"/>
                <a:gd name="connsiteY6" fmla="*/ 27645 h 34190"/>
                <a:gd name="connsiteX7" fmla="*/ 21486 w 41039"/>
                <a:gd name="connsiteY7" fmla="*/ 33936 h 34190"/>
                <a:gd name="connsiteX8" fmla="*/ 14299 w 41039"/>
                <a:gd name="connsiteY8" fmla="*/ 30096 h 34190"/>
                <a:gd name="connsiteX9" fmla="*/ 3623 w 41039"/>
                <a:gd name="connsiteY9" fmla="*/ 26302 h 34190"/>
                <a:gd name="connsiteX10" fmla="*/ 346 w 41039"/>
                <a:gd name="connsiteY10" fmla="*/ 16649 h 34190"/>
                <a:gd name="connsiteX11" fmla="*/ 255 w 41039"/>
                <a:gd name="connsiteY11" fmla="*/ 6624 h 34190"/>
                <a:gd name="connsiteX0" fmla="*/ 29197 w 41039"/>
                <a:gd name="connsiteY0" fmla="*/ 0 h 34190"/>
                <a:gd name="connsiteX1" fmla="*/ 11355 w 41039"/>
                <a:gd name="connsiteY1" fmla="*/ 6559 h 34190"/>
                <a:gd name="connsiteX0" fmla="*/ 255 w 41039"/>
                <a:gd name="connsiteY0" fmla="*/ 6624 h 34190"/>
                <a:gd name="connsiteX1" fmla="*/ 33457 w 41039"/>
                <a:gd name="connsiteY1" fmla="*/ 10002 h 34190"/>
                <a:gd name="connsiteX2" fmla="*/ 39637 w 41039"/>
                <a:gd name="connsiteY2" fmla="*/ 6290 h 34190"/>
                <a:gd name="connsiteX3" fmla="*/ 40835 w 41039"/>
                <a:gd name="connsiteY3" fmla="*/ 14152 h 34190"/>
                <a:gd name="connsiteX4" fmla="*/ 35223 w 41039"/>
                <a:gd name="connsiteY4" fmla="*/ 21034 h 34190"/>
                <a:gd name="connsiteX5" fmla="*/ 33844 w 41039"/>
                <a:gd name="connsiteY5" fmla="*/ 25628 h 34190"/>
                <a:gd name="connsiteX6" fmla="*/ 26374 w 41039"/>
                <a:gd name="connsiteY6" fmla="*/ 27645 h 34190"/>
                <a:gd name="connsiteX7" fmla="*/ 21486 w 41039"/>
                <a:gd name="connsiteY7" fmla="*/ 33936 h 34190"/>
                <a:gd name="connsiteX8" fmla="*/ 14299 w 41039"/>
                <a:gd name="connsiteY8" fmla="*/ 30096 h 34190"/>
                <a:gd name="connsiteX9" fmla="*/ 3623 w 41039"/>
                <a:gd name="connsiteY9" fmla="*/ 26302 h 34190"/>
                <a:gd name="connsiteX10" fmla="*/ 346 w 41039"/>
                <a:gd name="connsiteY10" fmla="*/ 16649 h 34190"/>
                <a:gd name="connsiteX11" fmla="*/ 255 w 41039"/>
                <a:gd name="connsiteY11" fmla="*/ 6624 h 34190"/>
                <a:gd name="connsiteX0" fmla="*/ 29197 w 41039"/>
                <a:gd name="connsiteY0" fmla="*/ 0 h 34190"/>
                <a:gd name="connsiteX1" fmla="*/ 11355 w 41039"/>
                <a:gd name="connsiteY1" fmla="*/ 6559 h 34190"/>
                <a:gd name="connsiteX0" fmla="*/ 255 w 41039"/>
                <a:gd name="connsiteY0" fmla="*/ 6624 h 34190"/>
                <a:gd name="connsiteX1" fmla="*/ 33457 w 41039"/>
                <a:gd name="connsiteY1" fmla="*/ 10002 h 34190"/>
                <a:gd name="connsiteX2" fmla="*/ 39637 w 41039"/>
                <a:gd name="connsiteY2" fmla="*/ 6290 h 34190"/>
                <a:gd name="connsiteX3" fmla="*/ 40835 w 41039"/>
                <a:gd name="connsiteY3" fmla="*/ 14152 h 34190"/>
                <a:gd name="connsiteX4" fmla="*/ 35223 w 41039"/>
                <a:gd name="connsiteY4" fmla="*/ 21034 h 34190"/>
                <a:gd name="connsiteX5" fmla="*/ 33844 w 41039"/>
                <a:gd name="connsiteY5" fmla="*/ 25628 h 34190"/>
                <a:gd name="connsiteX6" fmla="*/ 26374 w 41039"/>
                <a:gd name="connsiteY6" fmla="*/ 27645 h 34190"/>
                <a:gd name="connsiteX7" fmla="*/ 21486 w 41039"/>
                <a:gd name="connsiteY7" fmla="*/ 33936 h 34190"/>
                <a:gd name="connsiteX8" fmla="*/ 14299 w 41039"/>
                <a:gd name="connsiteY8" fmla="*/ 30096 h 34190"/>
                <a:gd name="connsiteX9" fmla="*/ 3623 w 41039"/>
                <a:gd name="connsiteY9" fmla="*/ 26302 h 34190"/>
                <a:gd name="connsiteX10" fmla="*/ 346 w 41039"/>
                <a:gd name="connsiteY10" fmla="*/ 16649 h 34190"/>
                <a:gd name="connsiteX11" fmla="*/ 255 w 41039"/>
                <a:gd name="connsiteY11" fmla="*/ 6624 h 34190"/>
                <a:gd name="connsiteX0" fmla="*/ 29197 w 41039"/>
                <a:gd name="connsiteY0" fmla="*/ 0 h 34190"/>
                <a:gd name="connsiteX1" fmla="*/ 11355 w 41039"/>
                <a:gd name="connsiteY1" fmla="*/ 6559 h 34190"/>
                <a:gd name="connsiteX0" fmla="*/ 255 w 41039"/>
                <a:gd name="connsiteY0" fmla="*/ 646 h 28212"/>
                <a:gd name="connsiteX1" fmla="*/ 33457 w 41039"/>
                <a:gd name="connsiteY1" fmla="*/ 4024 h 28212"/>
                <a:gd name="connsiteX2" fmla="*/ 39637 w 41039"/>
                <a:gd name="connsiteY2" fmla="*/ 312 h 28212"/>
                <a:gd name="connsiteX3" fmla="*/ 40835 w 41039"/>
                <a:gd name="connsiteY3" fmla="*/ 8174 h 28212"/>
                <a:gd name="connsiteX4" fmla="*/ 35223 w 41039"/>
                <a:gd name="connsiteY4" fmla="*/ 15056 h 28212"/>
                <a:gd name="connsiteX5" fmla="*/ 33844 w 41039"/>
                <a:gd name="connsiteY5" fmla="*/ 19650 h 28212"/>
                <a:gd name="connsiteX6" fmla="*/ 26374 w 41039"/>
                <a:gd name="connsiteY6" fmla="*/ 21667 h 28212"/>
                <a:gd name="connsiteX7" fmla="*/ 21486 w 41039"/>
                <a:gd name="connsiteY7" fmla="*/ 27958 h 28212"/>
                <a:gd name="connsiteX8" fmla="*/ 14299 w 41039"/>
                <a:gd name="connsiteY8" fmla="*/ 24118 h 28212"/>
                <a:gd name="connsiteX9" fmla="*/ 3623 w 41039"/>
                <a:gd name="connsiteY9" fmla="*/ 20324 h 28212"/>
                <a:gd name="connsiteX10" fmla="*/ 346 w 41039"/>
                <a:gd name="connsiteY10" fmla="*/ 10671 h 28212"/>
                <a:gd name="connsiteX11" fmla="*/ 255 w 41039"/>
                <a:gd name="connsiteY11" fmla="*/ 646 h 28212"/>
                <a:gd name="connsiteX0" fmla="*/ 27107 w 41039"/>
                <a:gd name="connsiteY0" fmla="*/ 817 h 28212"/>
                <a:gd name="connsiteX1" fmla="*/ 11355 w 41039"/>
                <a:gd name="connsiteY1" fmla="*/ 581 h 28212"/>
                <a:gd name="connsiteX0" fmla="*/ 255 w 41039"/>
                <a:gd name="connsiteY0" fmla="*/ 646 h 28212"/>
                <a:gd name="connsiteX1" fmla="*/ 33457 w 41039"/>
                <a:gd name="connsiteY1" fmla="*/ 4024 h 28212"/>
                <a:gd name="connsiteX2" fmla="*/ 39637 w 41039"/>
                <a:gd name="connsiteY2" fmla="*/ 312 h 28212"/>
                <a:gd name="connsiteX3" fmla="*/ 40835 w 41039"/>
                <a:gd name="connsiteY3" fmla="*/ 8174 h 28212"/>
                <a:gd name="connsiteX4" fmla="*/ 35223 w 41039"/>
                <a:gd name="connsiteY4" fmla="*/ 15056 h 28212"/>
                <a:gd name="connsiteX5" fmla="*/ 33844 w 41039"/>
                <a:gd name="connsiteY5" fmla="*/ 19650 h 28212"/>
                <a:gd name="connsiteX6" fmla="*/ 26374 w 41039"/>
                <a:gd name="connsiteY6" fmla="*/ 21667 h 28212"/>
                <a:gd name="connsiteX7" fmla="*/ 21486 w 41039"/>
                <a:gd name="connsiteY7" fmla="*/ 27958 h 28212"/>
                <a:gd name="connsiteX8" fmla="*/ 14299 w 41039"/>
                <a:gd name="connsiteY8" fmla="*/ 24118 h 28212"/>
                <a:gd name="connsiteX9" fmla="*/ 3623 w 41039"/>
                <a:gd name="connsiteY9" fmla="*/ 20324 h 28212"/>
                <a:gd name="connsiteX10" fmla="*/ 346 w 41039"/>
                <a:gd name="connsiteY10" fmla="*/ 10671 h 28212"/>
                <a:gd name="connsiteX11" fmla="*/ 255 w 41039"/>
                <a:gd name="connsiteY11" fmla="*/ 646 h 28212"/>
                <a:gd name="connsiteX0" fmla="*/ 27107 w 41039"/>
                <a:gd name="connsiteY0" fmla="*/ 817 h 28212"/>
                <a:gd name="connsiteX1" fmla="*/ 11355 w 41039"/>
                <a:gd name="connsiteY1" fmla="*/ 581 h 28212"/>
                <a:gd name="connsiteX0" fmla="*/ 255 w 41039"/>
                <a:gd name="connsiteY0" fmla="*/ 646 h 28212"/>
                <a:gd name="connsiteX1" fmla="*/ 33457 w 41039"/>
                <a:gd name="connsiteY1" fmla="*/ 4024 h 28212"/>
                <a:gd name="connsiteX2" fmla="*/ 39637 w 41039"/>
                <a:gd name="connsiteY2" fmla="*/ 312 h 28212"/>
                <a:gd name="connsiteX3" fmla="*/ 40835 w 41039"/>
                <a:gd name="connsiteY3" fmla="*/ 8174 h 28212"/>
                <a:gd name="connsiteX4" fmla="*/ 35223 w 41039"/>
                <a:gd name="connsiteY4" fmla="*/ 15056 h 28212"/>
                <a:gd name="connsiteX5" fmla="*/ 33844 w 41039"/>
                <a:gd name="connsiteY5" fmla="*/ 19650 h 28212"/>
                <a:gd name="connsiteX6" fmla="*/ 26374 w 41039"/>
                <a:gd name="connsiteY6" fmla="*/ 21667 h 28212"/>
                <a:gd name="connsiteX7" fmla="*/ 21486 w 41039"/>
                <a:gd name="connsiteY7" fmla="*/ 27958 h 28212"/>
                <a:gd name="connsiteX8" fmla="*/ 14299 w 41039"/>
                <a:gd name="connsiteY8" fmla="*/ 24118 h 28212"/>
                <a:gd name="connsiteX9" fmla="*/ 3623 w 41039"/>
                <a:gd name="connsiteY9" fmla="*/ 20324 h 28212"/>
                <a:gd name="connsiteX10" fmla="*/ 346 w 41039"/>
                <a:gd name="connsiteY10" fmla="*/ 10671 h 28212"/>
                <a:gd name="connsiteX11" fmla="*/ 255 w 41039"/>
                <a:gd name="connsiteY11" fmla="*/ 646 h 28212"/>
                <a:gd name="connsiteX0" fmla="*/ 27182 w 41039"/>
                <a:gd name="connsiteY0" fmla="*/ 611 h 28212"/>
                <a:gd name="connsiteX1" fmla="*/ 11355 w 41039"/>
                <a:gd name="connsiteY1" fmla="*/ 581 h 28212"/>
                <a:gd name="connsiteX0" fmla="*/ 255 w 41039"/>
                <a:gd name="connsiteY0" fmla="*/ 646 h 28212"/>
                <a:gd name="connsiteX1" fmla="*/ 33457 w 41039"/>
                <a:gd name="connsiteY1" fmla="*/ 4024 h 28212"/>
                <a:gd name="connsiteX2" fmla="*/ 39637 w 41039"/>
                <a:gd name="connsiteY2" fmla="*/ 312 h 28212"/>
                <a:gd name="connsiteX3" fmla="*/ 40835 w 41039"/>
                <a:gd name="connsiteY3" fmla="*/ 8174 h 28212"/>
                <a:gd name="connsiteX4" fmla="*/ 35223 w 41039"/>
                <a:gd name="connsiteY4" fmla="*/ 15056 h 28212"/>
                <a:gd name="connsiteX5" fmla="*/ 33844 w 41039"/>
                <a:gd name="connsiteY5" fmla="*/ 19650 h 28212"/>
                <a:gd name="connsiteX6" fmla="*/ 26374 w 41039"/>
                <a:gd name="connsiteY6" fmla="*/ 21667 h 28212"/>
                <a:gd name="connsiteX7" fmla="*/ 21486 w 41039"/>
                <a:gd name="connsiteY7" fmla="*/ 27958 h 28212"/>
                <a:gd name="connsiteX8" fmla="*/ 14299 w 41039"/>
                <a:gd name="connsiteY8" fmla="*/ 24118 h 28212"/>
                <a:gd name="connsiteX9" fmla="*/ 3623 w 41039"/>
                <a:gd name="connsiteY9" fmla="*/ 20324 h 28212"/>
                <a:gd name="connsiteX10" fmla="*/ 346 w 41039"/>
                <a:gd name="connsiteY10" fmla="*/ 10671 h 28212"/>
                <a:gd name="connsiteX11" fmla="*/ 255 w 41039"/>
                <a:gd name="connsiteY11" fmla="*/ 646 h 28212"/>
                <a:gd name="connsiteX0" fmla="*/ 27182 w 41039"/>
                <a:gd name="connsiteY0" fmla="*/ 611 h 28212"/>
                <a:gd name="connsiteX1" fmla="*/ 11355 w 41039"/>
                <a:gd name="connsiteY1" fmla="*/ 581 h 28212"/>
                <a:gd name="connsiteX0" fmla="*/ 255 w 41039"/>
                <a:gd name="connsiteY0" fmla="*/ 6654 h 34220"/>
                <a:gd name="connsiteX1" fmla="*/ 33457 w 41039"/>
                <a:gd name="connsiteY1" fmla="*/ 10032 h 34220"/>
                <a:gd name="connsiteX2" fmla="*/ 39637 w 41039"/>
                <a:gd name="connsiteY2" fmla="*/ 6320 h 34220"/>
                <a:gd name="connsiteX3" fmla="*/ 40835 w 41039"/>
                <a:gd name="connsiteY3" fmla="*/ 14182 h 34220"/>
                <a:gd name="connsiteX4" fmla="*/ 35223 w 41039"/>
                <a:gd name="connsiteY4" fmla="*/ 21064 h 34220"/>
                <a:gd name="connsiteX5" fmla="*/ 33844 w 41039"/>
                <a:gd name="connsiteY5" fmla="*/ 25658 h 34220"/>
                <a:gd name="connsiteX6" fmla="*/ 26374 w 41039"/>
                <a:gd name="connsiteY6" fmla="*/ 27675 h 34220"/>
                <a:gd name="connsiteX7" fmla="*/ 21486 w 41039"/>
                <a:gd name="connsiteY7" fmla="*/ 33966 h 34220"/>
                <a:gd name="connsiteX8" fmla="*/ 14299 w 41039"/>
                <a:gd name="connsiteY8" fmla="*/ 30126 h 34220"/>
                <a:gd name="connsiteX9" fmla="*/ 3623 w 41039"/>
                <a:gd name="connsiteY9" fmla="*/ 26332 h 34220"/>
                <a:gd name="connsiteX10" fmla="*/ 346 w 41039"/>
                <a:gd name="connsiteY10" fmla="*/ 16679 h 34220"/>
                <a:gd name="connsiteX11" fmla="*/ 255 w 41039"/>
                <a:gd name="connsiteY11" fmla="*/ 6654 h 34220"/>
                <a:gd name="connsiteX0" fmla="*/ 27182 w 41039"/>
                <a:gd name="connsiteY0" fmla="*/ 6619 h 34220"/>
                <a:gd name="connsiteX1" fmla="*/ 11131 w 41039"/>
                <a:gd name="connsiteY1" fmla="*/ 0 h 34220"/>
                <a:gd name="connsiteX0" fmla="*/ 255 w 41039"/>
                <a:gd name="connsiteY0" fmla="*/ 6654 h 34220"/>
                <a:gd name="connsiteX1" fmla="*/ 33457 w 41039"/>
                <a:gd name="connsiteY1" fmla="*/ 10032 h 34220"/>
                <a:gd name="connsiteX2" fmla="*/ 39637 w 41039"/>
                <a:gd name="connsiteY2" fmla="*/ 6320 h 34220"/>
                <a:gd name="connsiteX3" fmla="*/ 40835 w 41039"/>
                <a:gd name="connsiteY3" fmla="*/ 14182 h 34220"/>
                <a:gd name="connsiteX4" fmla="*/ 35223 w 41039"/>
                <a:gd name="connsiteY4" fmla="*/ 21064 h 34220"/>
                <a:gd name="connsiteX5" fmla="*/ 33844 w 41039"/>
                <a:gd name="connsiteY5" fmla="*/ 25658 h 34220"/>
                <a:gd name="connsiteX6" fmla="*/ 26374 w 41039"/>
                <a:gd name="connsiteY6" fmla="*/ 27675 h 34220"/>
                <a:gd name="connsiteX7" fmla="*/ 21486 w 41039"/>
                <a:gd name="connsiteY7" fmla="*/ 33966 h 34220"/>
                <a:gd name="connsiteX8" fmla="*/ 14299 w 41039"/>
                <a:gd name="connsiteY8" fmla="*/ 30126 h 34220"/>
                <a:gd name="connsiteX9" fmla="*/ 3623 w 41039"/>
                <a:gd name="connsiteY9" fmla="*/ 26332 h 34220"/>
                <a:gd name="connsiteX10" fmla="*/ 346 w 41039"/>
                <a:gd name="connsiteY10" fmla="*/ 16679 h 34220"/>
                <a:gd name="connsiteX11" fmla="*/ 255 w 41039"/>
                <a:gd name="connsiteY11" fmla="*/ 6654 h 34220"/>
                <a:gd name="connsiteX0" fmla="*/ 27182 w 41039"/>
                <a:gd name="connsiteY0" fmla="*/ 6619 h 34220"/>
                <a:gd name="connsiteX1" fmla="*/ 11131 w 41039"/>
                <a:gd name="connsiteY1" fmla="*/ 0 h 34220"/>
                <a:gd name="connsiteX0" fmla="*/ 255 w 41039"/>
                <a:gd name="connsiteY0" fmla="*/ 6654 h 34220"/>
                <a:gd name="connsiteX1" fmla="*/ 33457 w 41039"/>
                <a:gd name="connsiteY1" fmla="*/ 10032 h 34220"/>
                <a:gd name="connsiteX2" fmla="*/ 39637 w 41039"/>
                <a:gd name="connsiteY2" fmla="*/ 6320 h 34220"/>
                <a:gd name="connsiteX3" fmla="*/ 40835 w 41039"/>
                <a:gd name="connsiteY3" fmla="*/ 14182 h 34220"/>
                <a:gd name="connsiteX4" fmla="*/ 35223 w 41039"/>
                <a:gd name="connsiteY4" fmla="*/ 21064 h 34220"/>
                <a:gd name="connsiteX5" fmla="*/ 33844 w 41039"/>
                <a:gd name="connsiteY5" fmla="*/ 25658 h 34220"/>
                <a:gd name="connsiteX6" fmla="*/ 26374 w 41039"/>
                <a:gd name="connsiteY6" fmla="*/ 27675 h 34220"/>
                <a:gd name="connsiteX7" fmla="*/ 21486 w 41039"/>
                <a:gd name="connsiteY7" fmla="*/ 33966 h 34220"/>
                <a:gd name="connsiteX8" fmla="*/ 14299 w 41039"/>
                <a:gd name="connsiteY8" fmla="*/ 30126 h 34220"/>
                <a:gd name="connsiteX9" fmla="*/ 3623 w 41039"/>
                <a:gd name="connsiteY9" fmla="*/ 26332 h 34220"/>
                <a:gd name="connsiteX10" fmla="*/ 346 w 41039"/>
                <a:gd name="connsiteY10" fmla="*/ 16679 h 34220"/>
                <a:gd name="connsiteX11" fmla="*/ 255 w 41039"/>
                <a:gd name="connsiteY11" fmla="*/ 6654 h 34220"/>
                <a:gd name="connsiteX0" fmla="*/ 27182 w 41039"/>
                <a:gd name="connsiteY0" fmla="*/ 6619 h 34220"/>
                <a:gd name="connsiteX1" fmla="*/ 11131 w 41039"/>
                <a:gd name="connsiteY1" fmla="*/ 0 h 34220"/>
                <a:gd name="connsiteX0" fmla="*/ 255 w 41039"/>
                <a:gd name="connsiteY0" fmla="*/ 8072 h 35638"/>
                <a:gd name="connsiteX1" fmla="*/ 33457 w 41039"/>
                <a:gd name="connsiteY1" fmla="*/ 11450 h 35638"/>
                <a:gd name="connsiteX2" fmla="*/ 39637 w 41039"/>
                <a:gd name="connsiteY2" fmla="*/ 7738 h 35638"/>
                <a:gd name="connsiteX3" fmla="*/ 40835 w 41039"/>
                <a:gd name="connsiteY3" fmla="*/ 15600 h 35638"/>
                <a:gd name="connsiteX4" fmla="*/ 35223 w 41039"/>
                <a:gd name="connsiteY4" fmla="*/ 22482 h 35638"/>
                <a:gd name="connsiteX5" fmla="*/ 33844 w 41039"/>
                <a:gd name="connsiteY5" fmla="*/ 27076 h 35638"/>
                <a:gd name="connsiteX6" fmla="*/ 26374 w 41039"/>
                <a:gd name="connsiteY6" fmla="*/ 29093 h 35638"/>
                <a:gd name="connsiteX7" fmla="*/ 21486 w 41039"/>
                <a:gd name="connsiteY7" fmla="*/ 35384 h 35638"/>
                <a:gd name="connsiteX8" fmla="*/ 14299 w 41039"/>
                <a:gd name="connsiteY8" fmla="*/ 31544 h 35638"/>
                <a:gd name="connsiteX9" fmla="*/ 3623 w 41039"/>
                <a:gd name="connsiteY9" fmla="*/ 27750 h 35638"/>
                <a:gd name="connsiteX10" fmla="*/ 346 w 41039"/>
                <a:gd name="connsiteY10" fmla="*/ 18097 h 35638"/>
                <a:gd name="connsiteX11" fmla="*/ 255 w 41039"/>
                <a:gd name="connsiteY11" fmla="*/ 8072 h 35638"/>
                <a:gd name="connsiteX0" fmla="*/ 27182 w 41039"/>
                <a:gd name="connsiteY0" fmla="*/ 8037 h 35638"/>
                <a:gd name="connsiteX1" fmla="*/ 11131 w 41039"/>
                <a:gd name="connsiteY1" fmla="*/ 1418 h 35638"/>
                <a:gd name="connsiteX0" fmla="*/ 61 w 41666"/>
                <a:gd name="connsiteY0" fmla="*/ 236 h 41186"/>
                <a:gd name="connsiteX1" fmla="*/ 34084 w 41666"/>
                <a:gd name="connsiteY1" fmla="*/ 16998 h 41186"/>
                <a:gd name="connsiteX2" fmla="*/ 40264 w 41666"/>
                <a:gd name="connsiteY2" fmla="*/ 13286 h 41186"/>
                <a:gd name="connsiteX3" fmla="*/ 41462 w 41666"/>
                <a:gd name="connsiteY3" fmla="*/ 21148 h 41186"/>
                <a:gd name="connsiteX4" fmla="*/ 35850 w 41666"/>
                <a:gd name="connsiteY4" fmla="*/ 28030 h 41186"/>
                <a:gd name="connsiteX5" fmla="*/ 34471 w 41666"/>
                <a:gd name="connsiteY5" fmla="*/ 32624 h 41186"/>
                <a:gd name="connsiteX6" fmla="*/ 27001 w 41666"/>
                <a:gd name="connsiteY6" fmla="*/ 34641 h 41186"/>
                <a:gd name="connsiteX7" fmla="*/ 22113 w 41666"/>
                <a:gd name="connsiteY7" fmla="*/ 40932 h 41186"/>
                <a:gd name="connsiteX8" fmla="*/ 14926 w 41666"/>
                <a:gd name="connsiteY8" fmla="*/ 37092 h 41186"/>
                <a:gd name="connsiteX9" fmla="*/ 4250 w 41666"/>
                <a:gd name="connsiteY9" fmla="*/ 33298 h 41186"/>
                <a:gd name="connsiteX10" fmla="*/ 973 w 41666"/>
                <a:gd name="connsiteY10" fmla="*/ 23645 h 41186"/>
                <a:gd name="connsiteX11" fmla="*/ 61 w 41666"/>
                <a:gd name="connsiteY11" fmla="*/ 236 h 41186"/>
                <a:gd name="connsiteX0" fmla="*/ 27809 w 41666"/>
                <a:gd name="connsiteY0" fmla="*/ 13585 h 41186"/>
                <a:gd name="connsiteX1" fmla="*/ 11758 w 41666"/>
                <a:gd name="connsiteY1" fmla="*/ 6966 h 41186"/>
                <a:gd name="connsiteX0" fmla="*/ 61 w 41666"/>
                <a:gd name="connsiteY0" fmla="*/ 9716 h 50666"/>
                <a:gd name="connsiteX1" fmla="*/ 34084 w 41666"/>
                <a:gd name="connsiteY1" fmla="*/ 26478 h 50666"/>
                <a:gd name="connsiteX2" fmla="*/ 40264 w 41666"/>
                <a:gd name="connsiteY2" fmla="*/ 22766 h 50666"/>
                <a:gd name="connsiteX3" fmla="*/ 41462 w 41666"/>
                <a:gd name="connsiteY3" fmla="*/ 30628 h 50666"/>
                <a:gd name="connsiteX4" fmla="*/ 35850 w 41666"/>
                <a:gd name="connsiteY4" fmla="*/ 37510 h 50666"/>
                <a:gd name="connsiteX5" fmla="*/ 34471 w 41666"/>
                <a:gd name="connsiteY5" fmla="*/ 42104 h 50666"/>
                <a:gd name="connsiteX6" fmla="*/ 27001 w 41666"/>
                <a:gd name="connsiteY6" fmla="*/ 44121 h 50666"/>
                <a:gd name="connsiteX7" fmla="*/ 22113 w 41666"/>
                <a:gd name="connsiteY7" fmla="*/ 50412 h 50666"/>
                <a:gd name="connsiteX8" fmla="*/ 14926 w 41666"/>
                <a:gd name="connsiteY8" fmla="*/ 46572 h 50666"/>
                <a:gd name="connsiteX9" fmla="*/ 4250 w 41666"/>
                <a:gd name="connsiteY9" fmla="*/ 42778 h 50666"/>
                <a:gd name="connsiteX10" fmla="*/ 973 w 41666"/>
                <a:gd name="connsiteY10" fmla="*/ 33125 h 50666"/>
                <a:gd name="connsiteX11" fmla="*/ 61 w 41666"/>
                <a:gd name="connsiteY11" fmla="*/ 9716 h 50666"/>
                <a:gd name="connsiteX0" fmla="*/ 20570 w 41666"/>
                <a:gd name="connsiteY0" fmla="*/ 3 h 50666"/>
                <a:gd name="connsiteX1" fmla="*/ 11758 w 41666"/>
                <a:gd name="connsiteY1" fmla="*/ 16446 h 50666"/>
                <a:gd name="connsiteX0" fmla="*/ 1065 w 42670"/>
                <a:gd name="connsiteY0" fmla="*/ 21378 h 62328"/>
                <a:gd name="connsiteX1" fmla="*/ 35088 w 42670"/>
                <a:gd name="connsiteY1" fmla="*/ 38140 h 62328"/>
                <a:gd name="connsiteX2" fmla="*/ 41268 w 42670"/>
                <a:gd name="connsiteY2" fmla="*/ 34428 h 62328"/>
                <a:gd name="connsiteX3" fmla="*/ 42466 w 42670"/>
                <a:gd name="connsiteY3" fmla="*/ 42290 h 62328"/>
                <a:gd name="connsiteX4" fmla="*/ 36854 w 42670"/>
                <a:gd name="connsiteY4" fmla="*/ 49172 h 62328"/>
                <a:gd name="connsiteX5" fmla="*/ 35475 w 42670"/>
                <a:gd name="connsiteY5" fmla="*/ 53766 h 62328"/>
                <a:gd name="connsiteX6" fmla="*/ 28005 w 42670"/>
                <a:gd name="connsiteY6" fmla="*/ 55783 h 62328"/>
                <a:gd name="connsiteX7" fmla="*/ 23117 w 42670"/>
                <a:gd name="connsiteY7" fmla="*/ 62074 h 62328"/>
                <a:gd name="connsiteX8" fmla="*/ 15930 w 42670"/>
                <a:gd name="connsiteY8" fmla="*/ 58234 h 62328"/>
                <a:gd name="connsiteX9" fmla="*/ 5254 w 42670"/>
                <a:gd name="connsiteY9" fmla="*/ 54440 h 62328"/>
                <a:gd name="connsiteX10" fmla="*/ 1977 w 42670"/>
                <a:gd name="connsiteY10" fmla="*/ 44787 h 62328"/>
                <a:gd name="connsiteX11" fmla="*/ 1065 w 42670"/>
                <a:gd name="connsiteY11" fmla="*/ 21378 h 62328"/>
                <a:gd name="connsiteX0" fmla="*/ 21574 w 42670"/>
                <a:gd name="connsiteY0" fmla="*/ 11665 h 62328"/>
                <a:gd name="connsiteX1" fmla="*/ 0 w 42670"/>
                <a:gd name="connsiteY1" fmla="*/ 1133 h 62328"/>
                <a:gd name="connsiteX0" fmla="*/ 8901 w 42670"/>
                <a:gd name="connsiteY0" fmla="*/ 18289 h 62328"/>
                <a:gd name="connsiteX1" fmla="*/ 35088 w 42670"/>
                <a:gd name="connsiteY1" fmla="*/ 38140 h 62328"/>
                <a:gd name="connsiteX2" fmla="*/ 41268 w 42670"/>
                <a:gd name="connsiteY2" fmla="*/ 34428 h 62328"/>
                <a:gd name="connsiteX3" fmla="*/ 42466 w 42670"/>
                <a:gd name="connsiteY3" fmla="*/ 42290 h 62328"/>
                <a:gd name="connsiteX4" fmla="*/ 36854 w 42670"/>
                <a:gd name="connsiteY4" fmla="*/ 49172 h 62328"/>
                <a:gd name="connsiteX5" fmla="*/ 35475 w 42670"/>
                <a:gd name="connsiteY5" fmla="*/ 53766 h 62328"/>
                <a:gd name="connsiteX6" fmla="*/ 28005 w 42670"/>
                <a:gd name="connsiteY6" fmla="*/ 55783 h 62328"/>
                <a:gd name="connsiteX7" fmla="*/ 23117 w 42670"/>
                <a:gd name="connsiteY7" fmla="*/ 62074 h 62328"/>
                <a:gd name="connsiteX8" fmla="*/ 15930 w 42670"/>
                <a:gd name="connsiteY8" fmla="*/ 58234 h 62328"/>
                <a:gd name="connsiteX9" fmla="*/ 5254 w 42670"/>
                <a:gd name="connsiteY9" fmla="*/ 54440 h 62328"/>
                <a:gd name="connsiteX10" fmla="*/ 1977 w 42670"/>
                <a:gd name="connsiteY10" fmla="*/ 44787 h 62328"/>
                <a:gd name="connsiteX11" fmla="*/ 8901 w 42670"/>
                <a:gd name="connsiteY11" fmla="*/ 18289 h 62328"/>
                <a:gd name="connsiteX0" fmla="*/ 21574 w 42670"/>
                <a:gd name="connsiteY0" fmla="*/ 11665 h 62328"/>
                <a:gd name="connsiteX1" fmla="*/ 0 w 42670"/>
                <a:gd name="connsiteY1" fmla="*/ 1133 h 62328"/>
                <a:gd name="connsiteX0" fmla="*/ 8901 w 42670"/>
                <a:gd name="connsiteY0" fmla="*/ 18289 h 62328"/>
                <a:gd name="connsiteX1" fmla="*/ 35088 w 42670"/>
                <a:gd name="connsiteY1" fmla="*/ 38140 h 62328"/>
                <a:gd name="connsiteX2" fmla="*/ 41268 w 42670"/>
                <a:gd name="connsiteY2" fmla="*/ 34428 h 62328"/>
                <a:gd name="connsiteX3" fmla="*/ 42466 w 42670"/>
                <a:gd name="connsiteY3" fmla="*/ 42290 h 62328"/>
                <a:gd name="connsiteX4" fmla="*/ 36854 w 42670"/>
                <a:gd name="connsiteY4" fmla="*/ 49172 h 62328"/>
                <a:gd name="connsiteX5" fmla="*/ 35475 w 42670"/>
                <a:gd name="connsiteY5" fmla="*/ 53766 h 62328"/>
                <a:gd name="connsiteX6" fmla="*/ 28005 w 42670"/>
                <a:gd name="connsiteY6" fmla="*/ 55783 h 62328"/>
                <a:gd name="connsiteX7" fmla="*/ 23117 w 42670"/>
                <a:gd name="connsiteY7" fmla="*/ 62074 h 62328"/>
                <a:gd name="connsiteX8" fmla="*/ 15930 w 42670"/>
                <a:gd name="connsiteY8" fmla="*/ 58234 h 62328"/>
                <a:gd name="connsiteX9" fmla="*/ 5254 w 42670"/>
                <a:gd name="connsiteY9" fmla="*/ 54440 h 62328"/>
                <a:gd name="connsiteX10" fmla="*/ 1977 w 42670"/>
                <a:gd name="connsiteY10" fmla="*/ 44787 h 62328"/>
                <a:gd name="connsiteX11" fmla="*/ 8901 w 42670"/>
                <a:gd name="connsiteY11" fmla="*/ 18289 h 62328"/>
                <a:gd name="connsiteX0" fmla="*/ 21574 w 42670"/>
                <a:gd name="connsiteY0" fmla="*/ 11665 h 62328"/>
                <a:gd name="connsiteX1" fmla="*/ 0 w 42670"/>
                <a:gd name="connsiteY1" fmla="*/ 1133 h 62328"/>
                <a:gd name="connsiteX2" fmla="*/ 21574 w 42670"/>
                <a:gd name="connsiteY2" fmla="*/ 11665 h 62328"/>
                <a:gd name="connsiteX0" fmla="*/ 8901 w 42670"/>
                <a:gd name="connsiteY0" fmla="*/ 17156 h 61195"/>
                <a:gd name="connsiteX1" fmla="*/ 35088 w 42670"/>
                <a:gd name="connsiteY1" fmla="*/ 37007 h 61195"/>
                <a:gd name="connsiteX2" fmla="*/ 41268 w 42670"/>
                <a:gd name="connsiteY2" fmla="*/ 33295 h 61195"/>
                <a:gd name="connsiteX3" fmla="*/ 42466 w 42670"/>
                <a:gd name="connsiteY3" fmla="*/ 41157 h 61195"/>
                <a:gd name="connsiteX4" fmla="*/ 36854 w 42670"/>
                <a:gd name="connsiteY4" fmla="*/ 48039 h 61195"/>
                <a:gd name="connsiteX5" fmla="*/ 35475 w 42670"/>
                <a:gd name="connsiteY5" fmla="*/ 52633 h 61195"/>
                <a:gd name="connsiteX6" fmla="*/ 28005 w 42670"/>
                <a:gd name="connsiteY6" fmla="*/ 54650 h 61195"/>
                <a:gd name="connsiteX7" fmla="*/ 23117 w 42670"/>
                <a:gd name="connsiteY7" fmla="*/ 60941 h 61195"/>
                <a:gd name="connsiteX8" fmla="*/ 15930 w 42670"/>
                <a:gd name="connsiteY8" fmla="*/ 57101 h 61195"/>
                <a:gd name="connsiteX9" fmla="*/ 5254 w 42670"/>
                <a:gd name="connsiteY9" fmla="*/ 53307 h 61195"/>
                <a:gd name="connsiteX10" fmla="*/ 1977 w 42670"/>
                <a:gd name="connsiteY10" fmla="*/ 43654 h 61195"/>
                <a:gd name="connsiteX11" fmla="*/ 8901 w 42670"/>
                <a:gd name="connsiteY11" fmla="*/ 17156 h 61195"/>
                <a:gd name="connsiteX0" fmla="*/ 0 w 42670"/>
                <a:gd name="connsiteY0" fmla="*/ 0 h 61195"/>
                <a:gd name="connsiteX1" fmla="*/ 21574 w 42670"/>
                <a:gd name="connsiteY1" fmla="*/ 10532 h 61195"/>
                <a:gd name="connsiteX2" fmla="*/ 1433 w 42670"/>
                <a:gd name="connsiteY2" fmla="*/ 3954 h 61195"/>
                <a:gd name="connsiteX0" fmla="*/ 8901 w 42670"/>
                <a:gd name="connsiteY0" fmla="*/ 17156 h 61195"/>
                <a:gd name="connsiteX1" fmla="*/ 35088 w 42670"/>
                <a:gd name="connsiteY1" fmla="*/ 37007 h 61195"/>
                <a:gd name="connsiteX2" fmla="*/ 41268 w 42670"/>
                <a:gd name="connsiteY2" fmla="*/ 33295 h 61195"/>
                <a:gd name="connsiteX3" fmla="*/ 42466 w 42670"/>
                <a:gd name="connsiteY3" fmla="*/ 41157 h 61195"/>
                <a:gd name="connsiteX4" fmla="*/ 36854 w 42670"/>
                <a:gd name="connsiteY4" fmla="*/ 48039 h 61195"/>
                <a:gd name="connsiteX5" fmla="*/ 35475 w 42670"/>
                <a:gd name="connsiteY5" fmla="*/ 52633 h 61195"/>
                <a:gd name="connsiteX6" fmla="*/ 28005 w 42670"/>
                <a:gd name="connsiteY6" fmla="*/ 54650 h 61195"/>
                <a:gd name="connsiteX7" fmla="*/ 23117 w 42670"/>
                <a:gd name="connsiteY7" fmla="*/ 60941 h 61195"/>
                <a:gd name="connsiteX8" fmla="*/ 15930 w 42670"/>
                <a:gd name="connsiteY8" fmla="*/ 57101 h 61195"/>
                <a:gd name="connsiteX9" fmla="*/ 5254 w 42670"/>
                <a:gd name="connsiteY9" fmla="*/ 53307 h 61195"/>
                <a:gd name="connsiteX10" fmla="*/ 1977 w 42670"/>
                <a:gd name="connsiteY10" fmla="*/ 43654 h 61195"/>
                <a:gd name="connsiteX11" fmla="*/ 10334 w 42670"/>
                <a:gd name="connsiteY11" fmla="*/ 21110 h 61195"/>
                <a:gd name="connsiteX0" fmla="*/ 0 w 42670"/>
                <a:gd name="connsiteY0" fmla="*/ 0 h 61195"/>
                <a:gd name="connsiteX1" fmla="*/ 21574 w 42670"/>
                <a:gd name="connsiteY1" fmla="*/ 10532 h 61195"/>
                <a:gd name="connsiteX2" fmla="*/ 1433 w 42670"/>
                <a:gd name="connsiteY2" fmla="*/ 3954 h 61195"/>
                <a:gd name="connsiteX0" fmla="*/ 8901 w 42670"/>
                <a:gd name="connsiteY0" fmla="*/ 17156 h 61195"/>
                <a:gd name="connsiteX1" fmla="*/ 35088 w 42670"/>
                <a:gd name="connsiteY1" fmla="*/ 37007 h 61195"/>
                <a:gd name="connsiteX2" fmla="*/ 41268 w 42670"/>
                <a:gd name="connsiteY2" fmla="*/ 33295 h 61195"/>
                <a:gd name="connsiteX3" fmla="*/ 42466 w 42670"/>
                <a:gd name="connsiteY3" fmla="*/ 41157 h 61195"/>
                <a:gd name="connsiteX4" fmla="*/ 36854 w 42670"/>
                <a:gd name="connsiteY4" fmla="*/ 48039 h 61195"/>
                <a:gd name="connsiteX5" fmla="*/ 35475 w 42670"/>
                <a:gd name="connsiteY5" fmla="*/ 52633 h 61195"/>
                <a:gd name="connsiteX6" fmla="*/ 28005 w 42670"/>
                <a:gd name="connsiteY6" fmla="*/ 54650 h 61195"/>
                <a:gd name="connsiteX7" fmla="*/ 23117 w 42670"/>
                <a:gd name="connsiteY7" fmla="*/ 60941 h 61195"/>
                <a:gd name="connsiteX8" fmla="*/ 15930 w 42670"/>
                <a:gd name="connsiteY8" fmla="*/ 57101 h 61195"/>
                <a:gd name="connsiteX9" fmla="*/ 5254 w 42670"/>
                <a:gd name="connsiteY9" fmla="*/ 53307 h 61195"/>
                <a:gd name="connsiteX10" fmla="*/ 1977 w 42670"/>
                <a:gd name="connsiteY10" fmla="*/ 43654 h 61195"/>
                <a:gd name="connsiteX11" fmla="*/ 10334 w 42670"/>
                <a:gd name="connsiteY11" fmla="*/ 21110 h 61195"/>
                <a:gd name="connsiteX0" fmla="*/ 0 w 42670"/>
                <a:gd name="connsiteY0" fmla="*/ 0 h 61195"/>
                <a:gd name="connsiteX1" fmla="*/ 1433 w 42670"/>
                <a:gd name="connsiteY1" fmla="*/ 3954 h 61195"/>
                <a:gd name="connsiteX0" fmla="*/ 8901 w 42670"/>
                <a:gd name="connsiteY0" fmla="*/ 17156 h 61195"/>
                <a:gd name="connsiteX1" fmla="*/ 35088 w 42670"/>
                <a:gd name="connsiteY1" fmla="*/ 37007 h 61195"/>
                <a:gd name="connsiteX2" fmla="*/ 41268 w 42670"/>
                <a:gd name="connsiteY2" fmla="*/ 33295 h 61195"/>
                <a:gd name="connsiteX3" fmla="*/ 42466 w 42670"/>
                <a:gd name="connsiteY3" fmla="*/ 41157 h 61195"/>
                <a:gd name="connsiteX4" fmla="*/ 36854 w 42670"/>
                <a:gd name="connsiteY4" fmla="*/ 48039 h 61195"/>
                <a:gd name="connsiteX5" fmla="*/ 35475 w 42670"/>
                <a:gd name="connsiteY5" fmla="*/ 52633 h 61195"/>
                <a:gd name="connsiteX6" fmla="*/ 28005 w 42670"/>
                <a:gd name="connsiteY6" fmla="*/ 54650 h 61195"/>
                <a:gd name="connsiteX7" fmla="*/ 23117 w 42670"/>
                <a:gd name="connsiteY7" fmla="*/ 60941 h 61195"/>
                <a:gd name="connsiteX8" fmla="*/ 15930 w 42670"/>
                <a:gd name="connsiteY8" fmla="*/ 57101 h 61195"/>
                <a:gd name="connsiteX9" fmla="*/ 5254 w 42670"/>
                <a:gd name="connsiteY9" fmla="*/ 53307 h 61195"/>
                <a:gd name="connsiteX10" fmla="*/ 1977 w 42670"/>
                <a:gd name="connsiteY10" fmla="*/ 43654 h 61195"/>
                <a:gd name="connsiteX11" fmla="*/ 10334 w 42670"/>
                <a:gd name="connsiteY11" fmla="*/ 21110 h 61195"/>
                <a:gd name="connsiteX0" fmla="*/ 0 w 42670"/>
                <a:gd name="connsiteY0" fmla="*/ 0 h 61195"/>
                <a:gd name="connsiteX1" fmla="*/ 1433 w 42670"/>
                <a:gd name="connsiteY1" fmla="*/ 3954 h 61195"/>
                <a:gd name="connsiteX2" fmla="*/ 0 w 42670"/>
                <a:gd name="connsiteY2" fmla="*/ 0 h 61195"/>
                <a:gd name="connsiteX0" fmla="*/ 8901 w 42670"/>
                <a:gd name="connsiteY0" fmla="*/ 17156 h 61195"/>
                <a:gd name="connsiteX1" fmla="*/ 35088 w 42670"/>
                <a:gd name="connsiteY1" fmla="*/ 37007 h 61195"/>
                <a:gd name="connsiteX2" fmla="*/ 41268 w 42670"/>
                <a:gd name="connsiteY2" fmla="*/ 33295 h 61195"/>
                <a:gd name="connsiteX3" fmla="*/ 42466 w 42670"/>
                <a:gd name="connsiteY3" fmla="*/ 41157 h 61195"/>
                <a:gd name="connsiteX4" fmla="*/ 36854 w 42670"/>
                <a:gd name="connsiteY4" fmla="*/ 48039 h 61195"/>
                <a:gd name="connsiteX5" fmla="*/ 35475 w 42670"/>
                <a:gd name="connsiteY5" fmla="*/ 52633 h 61195"/>
                <a:gd name="connsiteX6" fmla="*/ 28005 w 42670"/>
                <a:gd name="connsiteY6" fmla="*/ 54650 h 61195"/>
                <a:gd name="connsiteX7" fmla="*/ 23117 w 42670"/>
                <a:gd name="connsiteY7" fmla="*/ 60941 h 61195"/>
                <a:gd name="connsiteX8" fmla="*/ 15930 w 42670"/>
                <a:gd name="connsiteY8" fmla="*/ 57101 h 61195"/>
                <a:gd name="connsiteX9" fmla="*/ 5254 w 42670"/>
                <a:gd name="connsiteY9" fmla="*/ 53307 h 61195"/>
                <a:gd name="connsiteX10" fmla="*/ 1977 w 42670"/>
                <a:gd name="connsiteY10" fmla="*/ 43654 h 61195"/>
                <a:gd name="connsiteX11" fmla="*/ 10334 w 42670"/>
                <a:gd name="connsiteY11" fmla="*/ 21110 h 61195"/>
                <a:gd name="connsiteX0" fmla="*/ 1433 w 42670"/>
                <a:gd name="connsiteY0" fmla="*/ 3954 h 61195"/>
                <a:gd name="connsiteX1" fmla="*/ 0 w 42670"/>
                <a:gd name="connsiteY1" fmla="*/ 0 h 61195"/>
                <a:gd name="connsiteX2" fmla="*/ 2866 w 42670"/>
                <a:gd name="connsiteY2" fmla="*/ 7908 h 61195"/>
                <a:gd name="connsiteX0" fmla="*/ 15588 w 49357"/>
                <a:gd name="connsiteY0" fmla="*/ 17156 h 61195"/>
                <a:gd name="connsiteX1" fmla="*/ 41775 w 49357"/>
                <a:gd name="connsiteY1" fmla="*/ 37007 h 61195"/>
                <a:gd name="connsiteX2" fmla="*/ 47955 w 49357"/>
                <a:gd name="connsiteY2" fmla="*/ 33295 h 61195"/>
                <a:gd name="connsiteX3" fmla="*/ 49153 w 49357"/>
                <a:gd name="connsiteY3" fmla="*/ 41157 h 61195"/>
                <a:gd name="connsiteX4" fmla="*/ 43541 w 49357"/>
                <a:gd name="connsiteY4" fmla="*/ 48039 h 61195"/>
                <a:gd name="connsiteX5" fmla="*/ 42162 w 49357"/>
                <a:gd name="connsiteY5" fmla="*/ 52633 h 61195"/>
                <a:gd name="connsiteX6" fmla="*/ 34692 w 49357"/>
                <a:gd name="connsiteY6" fmla="*/ 54650 h 61195"/>
                <a:gd name="connsiteX7" fmla="*/ 29804 w 49357"/>
                <a:gd name="connsiteY7" fmla="*/ 60941 h 61195"/>
                <a:gd name="connsiteX8" fmla="*/ 22617 w 49357"/>
                <a:gd name="connsiteY8" fmla="*/ 57101 h 61195"/>
                <a:gd name="connsiteX9" fmla="*/ 11941 w 49357"/>
                <a:gd name="connsiteY9" fmla="*/ 53307 h 61195"/>
                <a:gd name="connsiteX10" fmla="*/ 8664 w 49357"/>
                <a:gd name="connsiteY10" fmla="*/ 43654 h 61195"/>
                <a:gd name="connsiteX11" fmla="*/ 17021 w 49357"/>
                <a:gd name="connsiteY11" fmla="*/ 21110 h 61195"/>
                <a:gd name="connsiteX0" fmla="*/ 8120 w 49357"/>
                <a:gd name="connsiteY0" fmla="*/ 3954 h 61195"/>
                <a:gd name="connsiteX1" fmla="*/ 6687 w 49357"/>
                <a:gd name="connsiteY1" fmla="*/ 0 h 61195"/>
                <a:gd name="connsiteX2" fmla="*/ 0 w 49357"/>
                <a:gd name="connsiteY2" fmla="*/ 13880 h 61195"/>
                <a:gd name="connsiteX0" fmla="*/ 15588 w 49357"/>
                <a:gd name="connsiteY0" fmla="*/ 17156 h 61195"/>
                <a:gd name="connsiteX1" fmla="*/ 41775 w 49357"/>
                <a:gd name="connsiteY1" fmla="*/ 37007 h 61195"/>
                <a:gd name="connsiteX2" fmla="*/ 47955 w 49357"/>
                <a:gd name="connsiteY2" fmla="*/ 33295 h 61195"/>
                <a:gd name="connsiteX3" fmla="*/ 49153 w 49357"/>
                <a:gd name="connsiteY3" fmla="*/ 41157 h 61195"/>
                <a:gd name="connsiteX4" fmla="*/ 43541 w 49357"/>
                <a:gd name="connsiteY4" fmla="*/ 48039 h 61195"/>
                <a:gd name="connsiteX5" fmla="*/ 42162 w 49357"/>
                <a:gd name="connsiteY5" fmla="*/ 52633 h 61195"/>
                <a:gd name="connsiteX6" fmla="*/ 34692 w 49357"/>
                <a:gd name="connsiteY6" fmla="*/ 54650 h 61195"/>
                <a:gd name="connsiteX7" fmla="*/ 29804 w 49357"/>
                <a:gd name="connsiteY7" fmla="*/ 60941 h 61195"/>
                <a:gd name="connsiteX8" fmla="*/ 22617 w 49357"/>
                <a:gd name="connsiteY8" fmla="*/ 57101 h 61195"/>
                <a:gd name="connsiteX9" fmla="*/ 11941 w 49357"/>
                <a:gd name="connsiteY9" fmla="*/ 53307 h 61195"/>
                <a:gd name="connsiteX10" fmla="*/ 8664 w 49357"/>
                <a:gd name="connsiteY10" fmla="*/ 43654 h 61195"/>
                <a:gd name="connsiteX11" fmla="*/ 17021 w 49357"/>
                <a:gd name="connsiteY11" fmla="*/ 21110 h 61195"/>
                <a:gd name="connsiteX0" fmla="*/ 16926 w 49357"/>
                <a:gd name="connsiteY0" fmla="*/ 453 h 61195"/>
                <a:gd name="connsiteX1" fmla="*/ 6687 w 49357"/>
                <a:gd name="connsiteY1" fmla="*/ 0 h 61195"/>
                <a:gd name="connsiteX2" fmla="*/ 0 w 49357"/>
                <a:gd name="connsiteY2" fmla="*/ 13880 h 61195"/>
                <a:gd name="connsiteX0" fmla="*/ 15588 w 49357"/>
                <a:gd name="connsiteY0" fmla="*/ 17156 h 61195"/>
                <a:gd name="connsiteX1" fmla="*/ 41775 w 49357"/>
                <a:gd name="connsiteY1" fmla="*/ 37007 h 61195"/>
                <a:gd name="connsiteX2" fmla="*/ 47955 w 49357"/>
                <a:gd name="connsiteY2" fmla="*/ 33295 h 61195"/>
                <a:gd name="connsiteX3" fmla="*/ 49153 w 49357"/>
                <a:gd name="connsiteY3" fmla="*/ 41157 h 61195"/>
                <a:gd name="connsiteX4" fmla="*/ 43541 w 49357"/>
                <a:gd name="connsiteY4" fmla="*/ 48039 h 61195"/>
                <a:gd name="connsiteX5" fmla="*/ 42162 w 49357"/>
                <a:gd name="connsiteY5" fmla="*/ 52633 h 61195"/>
                <a:gd name="connsiteX6" fmla="*/ 34692 w 49357"/>
                <a:gd name="connsiteY6" fmla="*/ 54650 h 61195"/>
                <a:gd name="connsiteX7" fmla="*/ 29804 w 49357"/>
                <a:gd name="connsiteY7" fmla="*/ 60941 h 61195"/>
                <a:gd name="connsiteX8" fmla="*/ 22617 w 49357"/>
                <a:gd name="connsiteY8" fmla="*/ 57101 h 61195"/>
                <a:gd name="connsiteX9" fmla="*/ 11941 w 49357"/>
                <a:gd name="connsiteY9" fmla="*/ 53307 h 61195"/>
                <a:gd name="connsiteX10" fmla="*/ 8664 w 49357"/>
                <a:gd name="connsiteY10" fmla="*/ 43654 h 61195"/>
                <a:gd name="connsiteX11" fmla="*/ 17021 w 49357"/>
                <a:gd name="connsiteY11" fmla="*/ 21110 h 61195"/>
                <a:gd name="connsiteX0" fmla="*/ 6687 w 49357"/>
                <a:gd name="connsiteY0" fmla="*/ 0 h 61195"/>
                <a:gd name="connsiteX1" fmla="*/ 0 w 49357"/>
                <a:gd name="connsiteY1" fmla="*/ 13880 h 61195"/>
                <a:gd name="connsiteX0" fmla="*/ 15588 w 49357"/>
                <a:gd name="connsiteY0" fmla="*/ 17156 h 61195"/>
                <a:gd name="connsiteX1" fmla="*/ 41775 w 49357"/>
                <a:gd name="connsiteY1" fmla="*/ 37007 h 61195"/>
                <a:gd name="connsiteX2" fmla="*/ 47955 w 49357"/>
                <a:gd name="connsiteY2" fmla="*/ 33295 h 61195"/>
                <a:gd name="connsiteX3" fmla="*/ 49153 w 49357"/>
                <a:gd name="connsiteY3" fmla="*/ 41157 h 61195"/>
                <a:gd name="connsiteX4" fmla="*/ 43541 w 49357"/>
                <a:gd name="connsiteY4" fmla="*/ 48039 h 61195"/>
                <a:gd name="connsiteX5" fmla="*/ 42162 w 49357"/>
                <a:gd name="connsiteY5" fmla="*/ 52633 h 61195"/>
                <a:gd name="connsiteX6" fmla="*/ 34692 w 49357"/>
                <a:gd name="connsiteY6" fmla="*/ 54650 h 61195"/>
                <a:gd name="connsiteX7" fmla="*/ 29804 w 49357"/>
                <a:gd name="connsiteY7" fmla="*/ 60941 h 61195"/>
                <a:gd name="connsiteX8" fmla="*/ 22617 w 49357"/>
                <a:gd name="connsiteY8" fmla="*/ 57101 h 61195"/>
                <a:gd name="connsiteX9" fmla="*/ 11941 w 49357"/>
                <a:gd name="connsiteY9" fmla="*/ 53307 h 61195"/>
                <a:gd name="connsiteX10" fmla="*/ 8664 w 49357"/>
                <a:gd name="connsiteY10" fmla="*/ 43654 h 61195"/>
                <a:gd name="connsiteX11" fmla="*/ 17021 w 49357"/>
                <a:gd name="connsiteY11" fmla="*/ 21110 h 61195"/>
                <a:gd name="connsiteX0" fmla="*/ 6687 w 49357"/>
                <a:gd name="connsiteY0" fmla="*/ 0 h 61195"/>
                <a:gd name="connsiteX1" fmla="*/ 0 w 49357"/>
                <a:gd name="connsiteY1" fmla="*/ 13880 h 61195"/>
                <a:gd name="connsiteX2" fmla="*/ 6687 w 49357"/>
                <a:gd name="connsiteY2" fmla="*/ 0 h 61195"/>
                <a:gd name="connsiteX0" fmla="*/ 15588 w 49357"/>
                <a:gd name="connsiteY0" fmla="*/ 17156 h 61195"/>
                <a:gd name="connsiteX1" fmla="*/ 41775 w 49357"/>
                <a:gd name="connsiteY1" fmla="*/ 37007 h 61195"/>
                <a:gd name="connsiteX2" fmla="*/ 47955 w 49357"/>
                <a:gd name="connsiteY2" fmla="*/ 33295 h 61195"/>
                <a:gd name="connsiteX3" fmla="*/ 49153 w 49357"/>
                <a:gd name="connsiteY3" fmla="*/ 41157 h 61195"/>
                <a:gd name="connsiteX4" fmla="*/ 43541 w 49357"/>
                <a:gd name="connsiteY4" fmla="*/ 48039 h 61195"/>
                <a:gd name="connsiteX5" fmla="*/ 42162 w 49357"/>
                <a:gd name="connsiteY5" fmla="*/ 52633 h 61195"/>
                <a:gd name="connsiteX6" fmla="*/ 34692 w 49357"/>
                <a:gd name="connsiteY6" fmla="*/ 54650 h 61195"/>
                <a:gd name="connsiteX7" fmla="*/ 29804 w 49357"/>
                <a:gd name="connsiteY7" fmla="*/ 60941 h 61195"/>
                <a:gd name="connsiteX8" fmla="*/ 22617 w 49357"/>
                <a:gd name="connsiteY8" fmla="*/ 57101 h 61195"/>
                <a:gd name="connsiteX9" fmla="*/ 11941 w 49357"/>
                <a:gd name="connsiteY9" fmla="*/ 53307 h 61195"/>
                <a:gd name="connsiteX10" fmla="*/ 8664 w 49357"/>
                <a:gd name="connsiteY10" fmla="*/ 43654 h 61195"/>
                <a:gd name="connsiteX11" fmla="*/ 10080 w 49357"/>
                <a:gd name="connsiteY11" fmla="*/ 20698 h 61195"/>
                <a:gd name="connsiteX0" fmla="*/ 6687 w 49357"/>
                <a:gd name="connsiteY0" fmla="*/ 0 h 61195"/>
                <a:gd name="connsiteX1" fmla="*/ 0 w 49357"/>
                <a:gd name="connsiteY1" fmla="*/ 13880 h 61195"/>
                <a:gd name="connsiteX2" fmla="*/ 6687 w 49357"/>
                <a:gd name="connsiteY2" fmla="*/ 0 h 61195"/>
                <a:gd name="connsiteX0" fmla="*/ 15588 w 49357"/>
                <a:gd name="connsiteY0" fmla="*/ 17156 h 61195"/>
                <a:gd name="connsiteX1" fmla="*/ 41775 w 49357"/>
                <a:gd name="connsiteY1" fmla="*/ 37007 h 61195"/>
                <a:gd name="connsiteX2" fmla="*/ 47955 w 49357"/>
                <a:gd name="connsiteY2" fmla="*/ 33295 h 61195"/>
                <a:gd name="connsiteX3" fmla="*/ 49153 w 49357"/>
                <a:gd name="connsiteY3" fmla="*/ 41157 h 61195"/>
                <a:gd name="connsiteX4" fmla="*/ 43541 w 49357"/>
                <a:gd name="connsiteY4" fmla="*/ 48039 h 61195"/>
                <a:gd name="connsiteX5" fmla="*/ 42162 w 49357"/>
                <a:gd name="connsiteY5" fmla="*/ 52633 h 61195"/>
                <a:gd name="connsiteX6" fmla="*/ 34692 w 49357"/>
                <a:gd name="connsiteY6" fmla="*/ 54650 h 61195"/>
                <a:gd name="connsiteX7" fmla="*/ 29804 w 49357"/>
                <a:gd name="connsiteY7" fmla="*/ 60941 h 61195"/>
                <a:gd name="connsiteX8" fmla="*/ 22617 w 49357"/>
                <a:gd name="connsiteY8" fmla="*/ 57101 h 61195"/>
                <a:gd name="connsiteX9" fmla="*/ 11941 w 49357"/>
                <a:gd name="connsiteY9" fmla="*/ 53307 h 61195"/>
                <a:gd name="connsiteX10" fmla="*/ 8664 w 49357"/>
                <a:gd name="connsiteY10" fmla="*/ 43654 h 61195"/>
                <a:gd name="connsiteX11" fmla="*/ 10080 w 49357"/>
                <a:gd name="connsiteY11" fmla="*/ 20698 h 61195"/>
                <a:gd name="connsiteX0" fmla="*/ 6687 w 49357"/>
                <a:gd name="connsiteY0" fmla="*/ 0 h 61195"/>
                <a:gd name="connsiteX1" fmla="*/ 0 w 49357"/>
                <a:gd name="connsiteY1" fmla="*/ 13880 h 61195"/>
                <a:gd name="connsiteX2" fmla="*/ 8120 w 49357"/>
                <a:gd name="connsiteY2" fmla="*/ 3954 h 61195"/>
                <a:gd name="connsiteX0" fmla="*/ 15588 w 49357"/>
                <a:gd name="connsiteY0" fmla="*/ 17156 h 61195"/>
                <a:gd name="connsiteX1" fmla="*/ 41775 w 49357"/>
                <a:gd name="connsiteY1" fmla="*/ 37007 h 61195"/>
                <a:gd name="connsiteX2" fmla="*/ 47955 w 49357"/>
                <a:gd name="connsiteY2" fmla="*/ 33295 h 61195"/>
                <a:gd name="connsiteX3" fmla="*/ 49153 w 49357"/>
                <a:gd name="connsiteY3" fmla="*/ 41157 h 61195"/>
                <a:gd name="connsiteX4" fmla="*/ 43541 w 49357"/>
                <a:gd name="connsiteY4" fmla="*/ 48039 h 61195"/>
                <a:gd name="connsiteX5" fmla="*/ 42162 w 49357"/>
                <a:gd name="connsiteY5" fmla="*/ 52633 h 61195"/>
                <a:gd name="connsiteX6" fmla="*/ 34692 w 49357"/>
                <a:gd name="connsiteY6" fmla="*/ 54650 h 61195"/>
                <a:gd name="connsiteX7" fmla="*/ 29804 w 49357"/>
                <a:gd name="connsiteY7" fmla="*/ 60941 h 61195"/>
                <a:gd name="connsiteX8" fmla="*/ 22617 w 49357"/>
                <a:gd name="connsiteY8" fmla="*/ 57101 h 61195"/>
                <a:gd name="connsiteX9" fmla="*/ 11941 w 49357"/>
                <a:gd name="connsiteY9" fmla="*/ 53307 h 61195"/>
                <a:gd name="connsiteX10" fmla="*/ 8664 w 49357"/>
                <a:gd name="connsiteY10" fmla="*/ 43654 h 61195"/>
                <a:gd name="connsiteX11" fmla="*/ 10080 w 49357"/>
                <a:gd name="connsiteY11" fmla="*/ 20698 h 61195"/>
                <a:gd name="connsiteX0" fmla="*/ 6687 w 49357"/>
                <a:gd name="connsiteY0" fmla="*/ 0 h 61195"/>
                <a:gd name="connsiteX1" fmla="*/ 0 w 49357"/>
                <a:gd name="connsiteY1" fmla="*/ 13880 h 61195"/>
                <a:gd name="connsiteX2" fmla="*/ 6627 w 49357"/>
                <a:gd name="connsiteY2" fmla="*/ 19603 h 61195"/>
                <a:gd name="connsiteX0" fmla="*/ 23603 w 57372"/>
                <a:gd name="connsiteY0" fmla="*/ 4467 h 48506"/>
                <a:gd name="connsiteX1" fmla="*/ 49790 w 57372"/>
                <a:gd name="connsiteY1" fmla="*/ 24318 h 48506"/>
                <a:gd name="connsiteX2" fmla="*/ 55970 w 57372"/>
                <a:gd name="connsiteY2" fmla="*/ 20606 h 48506"/>
                <a:gd name="connsiteX3" fmla="*/ 57168 w 57372"/>
                <a:gd name="connsiteY3" fmla="*/ 28468 h 48506"/>
                <a:gd name="connsiteX4" fmla="*/ 51556 w 57372"/>
                <a:gd name="connsiteY4" fmla="*/ 35350 h 48506"/>
                <a:gd name="connsiteX5" fmla="*/ 50177 w 57372"/>
                <a:gd name="connsiteY5" fmla="*/ 39944 h 48506"/>
                <a:gd name="connsiteX6" fmla="*/ 42707 w 57372"/>
                <a:gd name="connsiteY6" fmla="*/ 41961 h 48506"/>
                <a:gd name="connsiteX7" fmla="*/ 37819 w 57372"/>
                <a:gd name="connsiteY7" fmla="*/ 48252 h 48506"/>
                <a:gd name="connsiteX8" fmla="*/ 30632 w 57372"/>
                <a:gd name="connsiteY8" fmla="*/ 44412 h 48506"/>
                <a:gd name="connsiteX9" fmla="*/ 19956 w 57372"/>
                <a:gd name="connsiteY9" fmla="*/ 40618 h 48506"/>
                <a:gd name="connsiteX10" fmla="*/ 16679 w 57372"/>
                <a:gd name="connsiteY10" fmla="*/ 30965 h 48506"/>
                <a:gd name="connsiteX11" fmla="*/ 18095 w 57372"/>
                <a:gd name="connsiteY11" fmla="*/ 8009 h 48506"/>
                <a:gd name="connsiteX0" fmla="*/ 0 w 57372"/>
                <a:gd name="connsiteY0" fmla="*/ 5637 h 48506"/>
                <a:gd name="connsiteX1" fmla="*/ 8015 w 57372"/>
                <a:gd name="connsiteY1" fmla="*/ 1191 h 48506"/>
                <a:gd name="connsiteX2" fmla="*/ 14642 w 57372"/>
                <a:gd name="connsiteY2" fmla="*/ 6914 h 48506"/>
                <a:gd name="connsiteX0" fmla="*/ 23603 w 57372"/>
                <a:gd name="connsiteY0" fmla="*/ 5652 h 49691"/>
                <a:gd name="connsiteX1" fmla="*/ 49790 w 57372"/>
                <a:gd name="connsiteY1" fmla="*/ 25503 h 49691"/>
                <a:gd name="connsiteX2" fmla="*/ 55970 w 57372"/>
                <a:gd name="connsiteY2" fmla="*/ 21791 h 49691"/>
                <a:gd name="connsiteX3" fmla="*/ 57168 w 57372"/>
                <a:gd name="connsiteY3" fmla="*/ 29653 h 49691"/>
                <a:gd name="connsiteX4" fmla="*/ 51556 w 57372"/>
                <a:gd name="connsiteY4" fmla="*/ 36535 h 49691"/>
                <a:gd name="connsiteX5" fmla="*/ 50177 w 57372"/>
                <a:gd name="connsiteY5" fmla="*/ 41129 h 49691"/>
                <a:gd name="connsiteX6" fmla="*/ 42707 w 57372"/>
                <a:gd name="connsiteY6" fmla="*/ 43146 h 49691"/>
                <a:gd name="connsiteX7" fmla="*/ 37819 w 57372"/>
                <a:gd name="connsiteY7" fmla="*/ 49437 h 49691"/>
                <a:gd name="connsiteX8" fmla="*/ 30632 w 57372"/>
                <a:gd name="connsiteY8" fmla="*/ 45597 h 49691"/>
                <a:gd name="connsiteX9" fmla="*/ 19956 w 57372"/>
                <a:gd name="connsiteY9" fmla="*/ 41803 h 49691"/>
                <a:gd name="connsiteX10" fmla="*/ 16679 w 57372"/>
                <a:gd name="connsiteY10" fmla="*/ 32150 h 49691"/>
                <a:gd name="connsiteX11" fmla="*/ 18095 w 57372"/>
                <a:gd name="connsiteY11" fmla="*/ 9194 h 49691"/>
                <a:gd name="connsiteX0" fmla="*/ 0 w 57372"/>
                <a:gd name="connsiteY0" fmla="*/ 6822 h 49691"/>
                <a:gd name="connsiteX1" fmla="*/ 8015 w 57372"/>
                <a:gd name="connsiteY1" fmla="*/ 2376 h 49691"/>
                <a:gd name="connsiteX2" fmla="*/ 23598 w 57372"/>
                <a:gd name="connsiteY2" fmla="*/ 1304 h 49691"/>
                <a:gd name="connsiteX0" fmla="*/ 23603 w 57372"/>
                <a:gd name="connsiteY0" fmla="*/ 5652 h 49691"/>
                <a:gd name="connsiteX1" fmla="*/ 49790 w 57372"/>
                <a:gd name="connsiteY1" fmla="*/ 25503 h 49691"/>
                <a:gd name="connsiteX2" fmla="*/ 55970 w 57372"/>
                <a:gd name="connsiteY2" fmla="*/ 21791 h 49691"/>
                <a:gd name="connsiteX3" fmla="*/ 57168 w 57372"/>
                <a:gd name="connsiteY3" fmla="*/ 29653 h 49691"/>
                <a:gd name="connsiteX4" fmla="*/ 51556 w 57372"/>
                <a:gd name="connsiteY4" fmla="*/ 36535 h 49691"/>
                <a:gd name="connsiteX5" fmla="*/ 50177 w 57372"/>
                <a:gd name="connsiteY5" fmla="*/ 41129 h 49691"/>
                <a:gd name="connsiteX6" fmla="*/ 42707 w 57372"/>
                <a:gd name="connsiteY6" fmla="*/ 43146 h 49691"/>
                <a:gd name="connsiteX7" fmla="*/ 37819 w 57372"/>
                <a:gd name="connsiteY7" fmla="*/ 49437 h 49691"/>
                <a:gd name="connsiteX8" fmla="*/ 30632 w 57372"/>
                <a:gd name="connsiteY8" fmla="*/ 45597 h 49691"/>
                <a:gd name="connsiteX9" fmla="*/ 19956 w 57372"/>
                <a:gd name="connsiteY9" fmla="*/ 41803 h 49691"/>
                <a:gd name="connsiteX10" fmla="*/ 16679 w 57372"/>
                <a:gd name="connsiteY10" fmla="*/ 32150 h 49691"/>
                <a:gd name="connsiteX11" fmla="*/ 18095 w 57372"/>
                <a:gd name="connsiteY11" fmla="*/ 9194 h 49691"/>
                <a:gd name="connsiteX12" fmla="*/ 23603 w 57372"/>
                <a:gd name="connsiteY12" fmla="*/ 5652 h 49691"/>
                <a:gd name="connsiteX0" fmla="*/ 0 w 57372"/>
                <a:gd name="connsiteY0" fmla="*/ 6822 h 49691"/>
                <a:gd name="connsiteX1" fmla="*/ 8015 w 57372"/>
                <a:gd name="connsiteY1" fmla="*/ 2376 h 49691"/>
                <a:gd name="connsiteX2" fmla="*/ 23598 w 57372"/>
                <a:gd name="connsiteY2" fmla="*/ 1304 h 49691"/>
                <a:gd name="connsiteX0" fmla="*/ 23603 w 57372"/>
                <a:gd name="connsiteY0" fmla="*/ 3276 h 47315"/>
                <a:gd name="connsiteX1" fmla="*/ 49790 w 57372"/>
                <a:gd name="connsiteY1" fmla="*/ 23127 h 47315"/>
                <a:gd name="connsiteX2" fmla="*/ 55970 w 57372"/>
                <a:gd name="connsiteY2" fmla="*/ 19415 h 47315"/>
                <a:gd name="connsiteX3" fmla="*/ 57168 w 57372"/>
                <a:gd name="connsiteY3" fmla="*/ 27277 h 47315"/>
                <a:gd name="connsiteX4" fmla="*/ 51556 w 57372"/>
                <a:gd name="connsiteY4" fmla="*/ 34159 h 47315"/>
                <a:gd name="connsiteX5" fmla="*/ 50177 w 57372"/>
                <a:gd name="connsiteY5" fmla="*/ 38753 h 47315"/>
                <a:gd name="connsiteX6" fmla="*/ 42707 w 57372"/>
                <a:gd name="connsiteY6" fmla="*/ 40770 h 47315"/>
                <a:gd name="connsiteX7" fmla="*/ 37819 w 57372"/>
                <a:gd name="connsiteY7" fmla="*/ 47061 h 47315"/>
                <a:gd name="connsiteX8" fmla="*/ 30632 w 57372"/>
                <a:gd name="connsiteY8" fmla="*/ 43221 h 47315"/>
                <a:gd name="connsiteX9" fmla="*/ 19956 w 57372"/>
                <a:gd name="connsiteY9" fmla="*/ 39427 h 47315"/>
                <a:gd name="connsiteX10" fmla="*/ 16679 w 57372"/>
                <a:gd name="connsiteY10" fmla="*/ 29774 h 47315"/>
                <a:gd name="connsiteX11" fmla="*/ 18095 w 57372"/>
                <a:gd name="connsiteY11" fmla="*/ 6818 h 47315"/>
                <a:gd name="connsiteX12" fmla="*/ 23603 w 57372"/>
                <a:gd name="connsiteY12" fmla="*/ 3276 h 47315"/>
                <a:gd name="connsiteX0" fmla="*/ 0 w 57372"/>
                <a:gd name="connsiteY0" fmla="*/ 4446 h 47315"/>
                <a:gd name="connsiteX1" fmla="*/ 8015 w 57372"/>
                <a:gd name="connsiteY1" fmla="*/ 0 h 47315"/>
                <a:gd name="connsiteX0" fmla="*/ 23603 w 57372"/>
                <a:gd name="connsiteY0" fmla="*/ 3276 h 47315"/>
                <a:gd name="connsiteX1" fmla="*/ 49790 w 57372"/>
                <a:gd name="connsiteY1" fmla="*/ 23127 h 47315"/>
                <a:gd name="connsiteX2" fmla="*/ 55970 w 57372"/>
                <a:gd name="connsiteY2" fmla="*/ 19415 h 47315"/>
                <a:gd name="connsiteX3" fmla="*/ 57168 w 57372"/>
                <a:gd name="connsiteY3" fmla="*/ 27277 h 47315"/>
                <a:gd name="connsiteX4" fmla="*/ 51556 w 57372"/>
                <a:gd name="connsiteY4" fmla="*/ 34159 h 47315"/>
                <a:gd name="connsiteX5" fmla="*/ 50177 w 57372"/>
                <a:gd name="connsiteY5" fmla="*/ 38753 h 47315"/>
                <a:gd name="connsiteX6" fmla="*/ 42707 w 57372"/>
                <a:gd name="connsiteY6" fmla="*/ 40770 h 47315"/>
                <a:gd name="connsiteX7" fmla="*/ 37819 w 57372"/>
                <a:gd name="connsiteY7" fmla="*/ 47061 h 47315"/>
                <a:gd name="connsiteX8" fmla="*/ 30632 w 57372"/>
                <a:gd name="connsiteY8" fmla="*/ 43221 h 47315"/>
                <a:gd name="connsiteX9" fmla="*/ 19956 w 57372"/>
                <a:gd name="connsiteY9" fmla="*/ 39427 h 47315"/>
                <a:gd name="connsiteX10" fmla="*/ 16679 w 57372"/>
                <a:gd name="connsiteY10" fmla="*/ 29774 h 47315"/>
                <a:gd name="connsiteX11" fmla="*/ 18095 w 57372"/>
                <a:gd name="connsiteY11" fmla="*/ 6818 h 47315"/>
                <a:gd name="connsiteX12" fmla="*/ 23603 w 57372"/>
                <a:gd name="connsiteY12" fmla="*/ 3276 h 47315"/>
                <a:gd name="connsiteX0" fmla="*/ 0 w 57372"/>
                <a:gd name="connsiteY0" fmla="*/ 4446 h 47315"/>
                <a:gd name="connsiteX1" fmla="*/ 8015 w 57372"/>
                <a:gd name="connsiteY1" fmla="*/ 0 h 47315"/>
                <a:gd name="connsiteX0" fmla="*/ 15588 w 49357"/>
                <a:gd name="connsiteY0" fmla="*/ 17568 h 61607"/>
                <a:gd name="connsiteX1" fmla="*/ 41775 w 49357"/>
                <a:gd name="connsiteY1" fmla="*/ 37419 h 61607"/>
                <a:gd name="connsiteX2" fmla="*/ 47955 w 49357"/>
                <a:gd name="connsiteY2" fmla="*/ 33707 h 61607"/>
                <a:gd name="connsiteX3" fmla="*/ 49153 w 49357"/>
                <a:gd name="connsiteY3" fmla="*/ 41569 h 61607"/>
                <a:gd name="connsiteX4" fmla="*/ 43541 w 49357"/>
                <a:gd name="connsiteY4" fmla="*/ 48451 h 61607"/>
                <a:gd name="connsiteX5" fmla="*/ 42162 w 49357"/>
                <a:gd name="connsiteY5" fmla="*/ 53045 h 61607"/>
                <a:gd name="connsiteX6" fmla="*/ 34692 w 49357"/>
                <a:gd name="connsiteY6" fmla="*/ 55062 h 61607"/>
                <a:gd name="connsiteX7" fmla="*/ 29804 w 49357"/>
                <a:gd name="connsiteY7" fmla="*/ 61353 h 61607"/>
                <a:gd name="connsiteX8" fmla="*/ 22617 w 49357"/>
                <a:gd name="connsiteY8" fmla="*/ 57513 h 61607"/>
                <a:gd name="connsiteX9" fmla="*/ 11941 w 49357"/>
                <a:gd name="connsiteY9" fmla="*/ 53719 h 61607"/>
                <a:gd name="connsiteX10" fmla="*/ 8664 w 49357"/>
                <a:gd name="connsiteY10" fmla="*/ 44066 h 61607"/>
                <a:gd name="connsiteX11" fmla="*/ 10080 w 49357"/>
                <a:gd name="connsiteY11" fmla="*/ 21110 h 61607"/>
                <a:gd name="connsiteX12" fmla="*/ 15588 w 49357"/>
                <a:gd name="connsiteY12" fmla="*/ 17568 h 61607"/>
                <a:gd name="connsiteX0" fmla="*/ 18478 w 49357"/>
                <a:gd name="connsiteY0" fmla="*/ 0 h 61607"/>
                <a:gd name="connsiteX1" fmla="*/ 0 w 49357"/>
                <a:gd name="connsiteY1" fmla="*/ 14292 h 61607"/>
                <a:gd name="connsiteX0" fmla="*/ 7070 w 40839"/>
                <a:gd name="connsiteY0" fmla="*/ 17568 h 61607"/>
                <a:gd name="connsiteX1" fmla="*/ 33257 w 40839"/>
                <a:gd name="connsiteY1" fmla="*/ 37419 h 61607"/>
                <a:gd name="connsiteX2" fmla="*/ 39437 w 40839"/>
                <a:gd name="connsiteY2" fmla="*/ 33707 h 61607"/>
                <a:gd name="connsiteX3" fmla="*/ 40635 w 40839"/>
                <a:gd name="connsiteY3" fmla="*/ 41569 h 61607"/>
                <a:gd name="connsiteX4" fmla="*/ 35023 w 40839"/>
                <a:gd name="connsiteY4" fmla="*/ 48451 h 61607"/>
                <a:gd name="connsiteX5" fmla="*/ 33644 w 40839"/>
                <a:gd name="connsiteY5" fmla="*/ 53045 h 61607"/>
                <a:gd name="connsiteX6" fmla="*/ 26174 w 40839"/>
                <a:gd name="connsiteY6" fmla="*/ 55062 h 61607"/>
                <a:gd name="connsiteX7" fmla="*/ 21286 w 40839"/>
                <a:gd name="connsiteY7" fmla="*/ 61353 h 61607"/>
                <a:gd name="connsiteX8" fmla="*/ 14099 w 40839"/>
                <a:gd name="connsiteY8" fmla="*/ 57513 h 61607"/>
                <a:gd name="connsiteX9" fmla="*/ 3423 w 40839"/>
                <a:gd name="connsiteY9" fmla="*/ 53719 h 61607"/>
                <a:gd name="connsiteX10" fmla="*/ 146 w 40839"/>
                <a:gd name="connsiteY10" fmla="*/ 44066 h 61607"/>
                <a:gd name="connsiteX11" fmla="*/ 1562 w 40839"/>
                <a:gd name="connsiteY11" fmla="*/ 21110 h 61607"/>
                <a:gd name="connsiteX12" fmla="*/ 7070 w 40839"/>
                <a:gd name="connsiteY12" fmla="*/ 17568 h 61607"/>
                <a:gd name="connsiteX0" fmla="*/ 9960 w 40839"/>
                <a:gd name="connsiteY0" fmla="*/ 0 h 61607"/>
                <a:gd name="connsiteX1" fmla="*/ 16483 w 40839"/>
                <a:gd name="connsiteY1" fmla="*/ 8938 h 61607"/>
                <a:gd name="connsiteX0" fmla="*/ 7070 w 40839"/>
                <a:gd name="connsiteY0" fmla="*/ 17568 h 61607"/>
                <a:gd name="connsiteX1" fmla="*/ 33257 w 40839"/>
                <a:gd name="connsiteY1" fmla="*/ 37419 h 61607"/>
                <a:gd name="connsiteX2" fmla="*/ 39437 w 40839"/>
                <a:gd name="connsiteY2" fmla="*/ 33707 h 61607"/>
                <a:gd name="connsiteX3" fmla="*/ 40635 w 40839"/>
                <a:gd name="connsiteY3" fmla="*/ 41569 h 61607"/>
                <a:gd name="connsiteX4" fmla="*/ 35023 w 40839"/>
                <a:gd name="connsiteY4" fmla="*/ 48451 h 61607"/>
                <a:gd name="connsiteX5" fmla="*/ 33644 w 40839"/>
                <a:gd name="connsiteY5" fmla="*/ 53045 h 61607"/>
                <a:gd name="connsiteX6" fmla="*/ 26174 w 40839"/>
                <a:gd name="connsiteY6" fmla="*/ 55062 h 61607"/>
                <a:gd name="connsiteX7" fmla="*/ 21286 w 40839"/>
                <a:gd name="connsiteY7" fmla="*/ 61353 h 61607"/>
                <a:gd name="connsiteX8" fmla="*/ 14099 w 40839"/>
                <a:gd name="connsiteY8" fmla="*/ 57513 h 61607"/>
                <a:gd name="connsiteX9" fmla="*/ 3423 w 40839"/>
                <a:gd name="connsiteY9" fmla="*/ 53719 h 61607"/>
                <a:gd name="connsiteX10" fmla="*/ 146 w 40839"/>
                <a:gd name="connsiteY10" fmla="*/ 44066 h 61607"/>
                <a:gd name="connsiteX11" fmla="*/ 1562 w 40839"/>
                <a:gd name="connsiteY11" fmla="*/ 21110 h 61607"/>
                <a:gd name="connsiteX12" fmla="*/ 7070 w 40839"/>
                <a:gd name="connsiteY12" fmla="*/ 17568 h 61607"/>
                <a:gd name="connsiteX0" fmla="*/ 9960 w 40839"/>
                <a:gd name="connsiteY0" fmla="*/ 0 h 61607"/>
                <a:gd name="connsiteX1" fmla="*/ 6483 w 40839"/>
                <a:gd name="connsiteY1" fmla="*/ 2555 h 61607"/>
                <a:gd name="connsiteX0" fmla="*/ 7070 w 40839"/>
                <a:gd name="connsiteY0" fmla="*/ 15013 h 59052"/>
                <a:gd name="connsiteX1" fmla="*/ 33257 w 40839"/>
                <a:gd name="connsiteY1" fmla="*/ 34864 h 59052"/>
                <a:gd name="connsiteX2" fmla="*/ 39437 w 40839"/>
                <a:gd name="connsiteY2" fmla="*/ 31152 h 59052"/>
                <a:gd name="connsiteX3" fmla="*/ 40635 w 40839"/>
                <a:gd name="connsiteY3" fmla="*/ 39014 h 59052"/>
                <a:gd name="connsiteX4" fmla="*/ 35023 w 40839"/>
                <a:gd name="connsiteY4" fmla="*/ 45896 h 59052"/>
                <a:gd name="connsiteX5" fmla="*/ 33644 w 40839"/>
                <a:gd name="connsiteY5" fmla="*/ 50490 h 59052"/>
                <a:gd name="connsiteX6" fmla="*/ 26174 w 40839"/>
                <a:gd name="connsiteY6" fmla="*/ 52507 h 59052"/>
                <a:gd name="connsiteX7" fmla="*/ 21286 w 40839"/>
                <a:gd name="connsiteY7" fmla="*/ 58798 h 59052"/>
                <a:gd name="connsiteX8" fmla="*/ 14099 w 40839"/>
                <a:gd name="connsiteY8" fmla="*/ 54958 h 59052"/>
                <a:gd name="connsiteX9" fmla="*/ 3423 w 40839"/>
                <a:gd name="connsiteY9" fmla="*/ 51164 h 59052"/>
                <a:gd name="connsiteX10" fmla="*/ 146 w 40839"/>
                <a:gd name="connsiteY10" fmla="*/ 41511 h 59052"/>
                <a:gd name="connsiteX11" fmla="*/ 1562 w 40839"/>
                <a:gd name="connsiteY11" fmla="*/ 18555 h 59052"/>
                <a:gd name="connsiteX12" fmla="*/ 7070 w 40839"/>
                <a:gd name="connsiteY12" fmla="*/ 15013 h 59052"/>
                <a:gd name="connsiteX0" fmla="*/ 19811 w 40839"/>
                <a:gd name="connsiteY0" fmla="*/ 1975 h 59052"/>
                <a:gd name="connsiteX1" fmla="*/ 6483 w 40839"/>
                <a:gd name="connsiteY1" fmla="*/ 0 h 59052"/>
                <a:gd name="connsiteX0" fmla="*/ 7966 w 40839"/>
                <a:gd name="connsiteY0" fmla="*/ 18719 h 59052"/>
                <a:gd name="connsiteX1" fmla="*/ 33257 w 40839"/>
                <a:gd name="connsiteY1" fmla="*/ 34864 h 59052"/>
                <a:gd name="connsiteX2" fmla="*/ 39437 w 40839"/>
                <a:gd name="connsiteY2" fmla="*/ 31152 h 59052"/>
                <a:gd name="connsiteX3" fmla="*/ 40635 w 40839"/>
                <a:gd name="connsiteY3" fmla="*/ 39014 h 59052"/>
                <a:gd name="connsiteX4" fmla="*/ 35023 w 40839"/>
                <a:gd name="connsiteY4" fmla="*/ 45896 h 59052"/>
                <a:gd name="connsiteX5" fmla="*/ 33644 w 40839"/>
                <a:gd name="connsiteY5" fmla="*/ 50490 h 59052"/>
                <a:gd name="connsiteX6" fmla="*/ 26174 w 40839"/>
                <a:gd name="connsiteY6" fmla="*/ 52507 h 59052"/>
                <a:gd name="connsiteX7" fmla="*/ 21286 w 40839"/>
                <a:gd name="connsiteY7" fmla="*/ 58798 h 59052"/>
                <a:gd name="connsiteX8" fmla="*/ 14099 w 40839"/>
                <a:gd name="connsiteY8" fmla="*/ 54958 h 59052"/>
                <a:gd name="connsiteX9" fmla="*/ 3423 w 40839"/>
                <a:gd name="connsiteY9" fmla="*/ 51164 h 59052"/>
                <a:gd name="connsiteX10" fmla="*/ 146 w 40839"/>
                <a:gd name="connsiteY10" fmla="*/ 41511 h 59052"/>
                <a:gd name="connsiteX11" fmla="*/ 1562 w 40839"/>
                <a:gd name="connsiteY11" fmla="*/ 18555 h 59052"/>
                <a:gd name="connsiteX12" fmla="*/ 7966 w 40839"/>
                <a:gd name="connsiteY12" fmla="*/ 18719 h 59052"/>
                <a:gd name="connsiteX0" fmla="*/ 19811 w 40839"/>
                <a:gd name="connsiteY0" fmla="*/ 1975 h 59052"/>
                <a:gd name="connsiteX1" fmla="*/ 6483 w 40839"/>
                <a:gd name="connsiteY1" fmla="*/ 0 h 59052"/>
                <a:gd name="connsiteX0" fmla="*/ 7966 w 40791"/>
                <a:gd name="connsiteY0" fmla="*/ 18719 h 59052"/>
                <a:gd name="connsiteX1" fmla="*/ 33257 w 40791"/>
                <a:gd name="connsiteY1" fmla="*/ 34864 h 59052"/>
                <a:gd name="connsiteX2" fmla="*/ 38691 w 40791"/>
                <a:gd name="connsiteY2" fmla="*/ 24357 h 59052"/>
                <a:gd name="connsiteX3" fmla="*/ 40635 w 40791"/>
                <a:gd name="connsiteY3" fmla="*/ 39014 h 59052"/>
                <a:gd name="connsiteX4" fmla="*/ 35023 w 40791"/>
                <a:gd name="connsiteY4" fmla="*/ 45896 h 59052"/>
                <a:gd name="connsiteX5" fmla="*/ 33644 w 40791"/>
                <a:gd name="connsiteY5" fmla="*/ 50490 h 59052"/>
                <a:gd name="connsiteX6" fmla="*/ 26174 w 40791"/>
                <a:gd name="connsiteY6" fmla="*/ 52507 h 59052"/>
                <a:gd name="connsiteX7" fmla="*/ 21286 w 40791"/>
                <a:gd name="connsiteY7" fmla="*/ 58798 h 59052"/>
                <a:gd name="connsiteX8" fmla="*/ 14099 w 40791"/>
                <a:gd name="connsiteY8" fmla="*/ 54958 h 59052"/>
                <a:gd name="connsiteX9" fmla="*/ 3423 w 40791"/>
                <a:gd name="connsiteY9" fmla="*/ 51164 h 59052"/>
                <a:gd name="connsiteX10" fmla="*/ 146 w 40791"/>
                <a:gd name="connsiteY10" fmla="*/ 41511 h 59052"/>
                <a:gd name="connsiteX11" fmla="*/ 1562 w 40791"/>
                <a:gd name="connsiteY11" fmla="*/ 18555 h 59052"/>
                <a:gd name="connsiteX12" fmla="*/ 7966 w 40791"/>
                <a:gd name="connsiteY12" fmla="*/ 18719 h 59052"/>
                <a:gd name="connsiteX0" fmla="*/ 19811 w 40791"/>
                <a:gd name="connsiteY0" fmla="*/ 1975 h 59052"/>
                <a:gd name="connsiteX1" fmla="*/ 6483 w 40791"/>
                <a:gd name="connsiteY1" fmla="*/ 0 h 59052"/>
                <a:gd name="connsiteX0" fmla="*/ 7966 w 40791"/>
                <a:gd name="connsiteY0" fmla="*/ 18719 h 59052"/>
                <a:gd name="connsiteX1" fmla="*/ 29526 w 40791"/>
                <a:gd name="connsiteY1" fmla="*/ 15920 h 59052"/>
                <a:gd name="connsiteX2" fmla="*/ 38691 w 40791"/>
                <a:gd name="connsiteY2" fmla="*/ 24357 h 59052"/>
                <a:gd name="connsiteX3" fmla="*/ 40635 w 40791"/>
                <a:gd name="connsiteY3" fmla="*/ 39014 h 59052"/>
                <a:gd name="connsiteX4" fmla="*/ 35023 w 40791"/>
                <a:gd name="connsiteY4" fmla="*/ 45896 h 59052"/>
                <a:gd name="connsiteX5" fmla="*/ 33644 w 40791"/>
                <a:gd name="connsiteY5" fmla="*/ 50490 h 59052"/>
                <a:gd name="connsiteX6" fmla="*/ 26174 w 40791"/>
                <a:gd name="connsiteY6" fmla="*/ 52507 h 59052"/>
                <a:gd name="connsiteX7" fmla="*/ 21286 w 40791"/>
                <a:gd name="connsiteY7" fmla="*/ 58798 h 59052"/>
                <a:gd name="connsiteX8" fmla="*/ 14099 w 40791"/>
                <a:gd name="connsiteY8" fmla="*/ 54958 h 59052"/>
                <a:gd name="connsiteX9" fmla="*/ 3423 w 40791"/>
                <a:gd name="connsiteY9" fmla="*/ 51164 h 59052"/>
                <a:gd name="connsiteX10" fmla="*/ 146 w 40791"/>
                <a:gd name="connsiteY10" fmla="*/ 41511 h 59052"/>
                <a:gd name="connsiteX11" fmla="*/ 1562 w 40791"/>
                <a:gd name="connsiteY11" fmla="*/ 18555 h 59052"/>
                <a:gd name="connsiteX12" fmla="*/ 7966 w 40791"/>
                <a:gd name="connsiteY12" fmla="*/ 18719 h 59052"/>
                <a:gd name="connsiteX0" fmla="*/ 19811 w 40791"/>
                <a:gd name="connsiteY0" fmla="*/ 1975 h 59052"/>
                <a:gd name="connsiteX1" fmla="*/ 6483 w 40791"/>
                <a:gd name="connsiteY1" fmla="*/ 0 h 59052"/>
                <a:gd name="connsiteX0" fmla="*/ 7999 w 40824"/>
                <a:gd name="connsiteY0" fmla="*/ 18719 h 59052"/>
                <a:gd name="connsiteX1" fmla="*/ 29559 w 40824"/>
                <a:gd name="connsiteY1" fmla="*/ 15920 h 59052"/>
                <a:gd name="connsiteX2" fmla="*/ 38724 w 40824"/>
                <a:gd name="connsiteY2" fmla="*/ 24357 h 59052"/>
                <a:gd name="connsiteX3" fmla="*/ 40668 w 40824"/>
                <a:gd name="connsiteY3" fmla="*/ 39014 h 59052"/>
                <a:gd name="connsiteX4" fmla="*/ 35056 w 40824"/>
                <a:gd name="connsiteY4" fmla="*/ 45896 h 59052"/>
                <a:gd name="connsiteX5" fmla="*/ 33677 w 40824"/>
                <a:gd name="connsiteY5" fmla="*/ 50490 h 59052"/>
                <a:gd name="connsiteX6" fmla="*/ 26207 w 40824"/>
                <a:gd name="connsiteY6" fmla="*/ 52507 h 59052"/>
                <a:gd name="connsiteX7" fmla="*/ 21319 w 40824"/>
                <a:gd name="connsiteY7" fmla="*/ 58798 h 59052"/>
                <a:gd name="connsiteX8" fmla="*/ 14132 w 40824"/>
                <a:gd name="connsiteY8" fmla="*/ 54958 h 59052"/>
                <a:gd name="connsiteX9" fmla="*/ 3456 w 40824"/>
                <a:gd name="connsiteY9" fmla="*/ 51164 h 59052"/>
                <a:gd name="connsiteX10" fmla="*/ 179 w 40824"/>
                <a:gd name="connsiteY10" fmla="*/ 41511 h 59052"/>
                <a:gd name="connsiteX11" fmla="*/ 1595 w 40824"/>
                <a:gd name="connsiteY11" fmla="*/ 18555 h 59052"/>
                <a:gd name="connsiteX12" fmla="*/ 7999 w 40824"/>
                <a:gd name="connsiteY12" fmla="*/ 18719 h 59052"/>
                <a:gd name="connsiteX0" fmla="*/ 19844 w 40824"/>
                <a:gd name="connsiteY0" fmla="*/ 1975 h 59052"/>
                <a:gd name="connsiteX1" fmla="*/ 6516 w 40824"/>
                <a:gd name="connsiteY1" fmla="*/ 0 h 59052"/>
                <a:gd name="connsiteX0" fmla="*/ 7837 w 40662"/>
                <a:gd name="connsiteY0" fmla="*/ 18719 h 59052"/>
                <a:gd name="connsiteX1" fmla="*/ 29397 w 40662"/>
                <a:gd name="connsiteY1" fmla="*/ 15920 h 59052"/>
                <a:gd name="connsiteX2" fmla="*/ 38562 w 40662"/>
                <a:gd name="connsiteY2" fmla="*/ 24357 h 59052"/>
                <a:gd name="connsiteX3" fmla="*/ 40506 w 40662"/>
                <a:gd name="connsiteY3" fmla="*/ 39014 h 59052"/>
                <a:gd name="connsiteX4" fmla="*/ 34894 w 40662"/>
                <a:gd name="connsiteY4" fmla="*/ 45896 h 59052"/>
                <a:gd name="connsiteX5" fmla="*/ 33515 w 40662"/>
                <a:gd name="connsiteY5" fmla="*/ 50490 h 59052"/>
                <a:gd name="connsiteX6" fmla="*/ 26045 w 40662"/>
                <a:gd name="connsiteY6" fmla="*/ 52507 h 59052"/>
                <a:gd name="connsiteX7" fmla="*/ 21157 w 40662"/>
                <a:gd name="connsiteY7" fmla="*/ 58798 h 59052"/>
                <a:gd name="connsiteX8" fmla="*/ 13970 w 40662"/>
                <a:gd name="connsiteY8" fmla="*/ 54958 h 59052"/>
                <a:gd name="connsiteX9" fmla="*/ 3294 w 40662"/>
                <a:gd name="connsiteY9" fmla="*/ 51164 h 59052"/>
                <a:gd name="connsiteX10" fmla="*/ 17 w 40662"/>
                <a:gd name="connsiteY10" fmla="*/ 41511 h 59052"/>
                <a:gd name="connsiteX11" fmla="*/ 1433 w 40662"/>
                <a:gd name="connsiteY11" fmla="*/ 18555 h 59052"/>
                <a:gd name="connsiteX12" fmla="*/ 7837 w 40662"/>
                <a:gd name="connsiteY12" fmla="*/ 18719 h 59052"/>
                <a:gd name="connsiteX0" fmla="*/ 19682 w 40662"/>
                <a:gd name="connsiteY0" fmla="*/ 1975 h 59052"/>
                <a:gd name="connsiteX1" fmla="*/ 6354 w 40662"/>
                <a:gd name="connsiteY1" fmla="*/ 0 h 59052"/>
                <a:gd name="connsiteX0" fmla="*/ 7902 w 40727"/>
                <a:gd name="connsiteY0" fmla="*/ 18719 h 59052"/>
                <a:gd name="connsiteX1" fmla="*/ 29462 w 40727"/>
                <a:gd name="connsiteY1" fmla="*/ 15920 h 59052"/>
                <a:gd name="connsiteX2" fmla="*/ 38627 w 40727"/>
                <a:gd name="connsiteY2" fmla="*/ 24357 h 59052"/>
                <a:gd name="connsiteX3" fmla="*/ 40571 w 40727"/>
                <a:gd name="connsiteY3" fmla="*/ 39014 h 59052"/>
                <a:gd name="connsiteX4" fmla="*/ 34959 w 40727"/>
                <a:gd name="connsiteY4" fmla="*/ 45896 h 59052"/>
                <a:gd name="connsiteX5" fmla="*/ 33580 w 40727"/>
                <a:gd name="connsiteY5" fmla="*/ 50490 h 59052"/>
                <a:gd name="connsiteX6" fmla="*/ 26110 w 40727"/>
                <a:gd name="connsiteY6" fmla="*/ 52507 h 59052"/>
                <a:gd name="connsiteX7" fmla="*/ 21222 w 40727"/>
                <a:gd name="connsiteY7" fmla="*/ 58798 h 59052"/>
                <a:gd name="connsiteX8" fmla="*/ 14035 w 40727"/>
                <a:gd name="connsiteY8" fmla="*/ 54958 h 59052"/>
                <a:gd name="connsiteX9" fmla="*/ 3359 w 40727"/>
                <a:gd name="connsiteY9" fmla="*/ 51164 h 59052"/>
                <a:gd name="connsiteX10" fmla="*/ 7 w 40727"/>
                <a:gd name="connsiteY10" fmla="*/ 37393 h 59052"/>
                <a:gd name="connsiteX11" fmla="*/ 1498 w 40727"/>
                <a:gd name="connsiteY11" fmla="*/ 18555 h 59052"/>
                <a:gd name="connsiteX12" fmla="*/ 7902 w 40727"/>
                <a:gd name="connsiteY12" fmla="*/ 18719 h 59052"/>
                <a:gd name="connsiteX0" fmla="*/ 19747 w 40727"/>
                <a:gd name="connsiteY0" fmla="*/ 1975 h 59052"/>
                <a:gd name="connsiteX1" fmla="*/ 6419 w 40727"/>
                <a:gd name="connsiteY1" fmla="*/ 0 h 59052"/>
                <a:gd name="connsiteX0" fmla="*/ 7902 w 40727"/>
                <a:gd name="connsiteY0" fmla="*/ 18719 h 59052"/>
                <a:gd name="connsiteX1" fmla="*/ 29462 w 40727"/>
                <a:gd name="connsiteY1" fmla="*/ 15920 h 59052"/>
                <a:gd name="connsiteX2" fmla="*/ 38627 w 40727"/>
                <a:gd name="connsiteY2" fmla="*/ 24357 h 59052"/>
                <a:gd name="connsiteX3" fmla="*/ 40571 w 40727"/>
                <a:gd name="connsiteY3" fmla="*/ 39014 h 59052"/>
                <a:gd name="connsiteX4" fmla="*/ 34959 w 40727"/>
                <a:gd name="connsiteY4" fmla="*/ 45896 h 59052"/>
                <a:gd name="connsiteX5" fmla="*/ 33580 w 40727"/>
                <a:gd name="connsiteY5" fmla="*/ 50490 h 59052"/>
                <a:gd name="connsiteX6" fmla="*/ 26110 w 40727"/>
                <a:gd name="connsiteY6" fmla="*/ 52507 h 59052"/>
                <a:gd name="connsiteX7" fmla="*/ 21222 w 40727"/>
                <a:gd name="connsiteY7" fmla="*/ 58798 h 59052"/>
                <a:gd name="connsiteX8" fmla="*/ 14035 w 40727"/>
                <a:gd name="connsiteY8" fmla="*/ 54958 h 59052"/>
                <a:gd name="connsiteX9" fmla="*/ 3359 w 40727"/>
                <a:gd name="connsiteY9" fmla="*/ 51164 h 59052"/>
                <a:gd name="connsiteX10" fmla="*/ 7 w 40727"/>
                <a:gd name="connsiteY10" fmla="*/ 37393 h 59052"/>
                <a:gd name="connsiteX11" fmla="*/ 1498 w 40727"/>
                <a:gd name="connsiteY11" fmla="*/ 18555 h 59052"/>
                <a:gd name="connsiteX12" fmla="*/ 7902 w 40727"/>
                <a:gd name="connsiteY12" fmla="*/ 18719 h 59052"/>
                <a:gd name="connsiteX0" fmla="*/ 15195 w 40727"/>
                <a:gd name="connsiteY0" fmla="*/ 30803 h 59052"/>
                <a:gd name="connsiteX1" fmla="*/ 6419 w 40727"/>
                <a:gd name="connsiteY1" fmla="*/ 0 h 59052"/>
                <a:gd name="connsiteX0" fmla="*/ 7902 w 40727"/>
                <a:gd name="connsiteY0" fmla="*/ 2800 h 43133"/>
                <a:gd name="connsiteX1" fmla="*/ 29462 w 40727"/>
                <a:gd name="connsiteY1" fmla="*/ 1 h 43133"/>
                <a:gd name="connsiteX2" fmla="*/ 38627 w 40727"/>
                <a:gd name="connsiteY2" fmla="*/ 8438 h 43133"/>
                <a:gd name="connsiteX3" fmla="*/ 40571 w 40727"/>
                <a:gd name="connsiteY3" fmla="*/ 23095 h 43133"/>
                <a:gd name="connsiteX4" fmla="*/ 34959 w 40727"/>
                <a:gd name="connsiteY4" fmla="*/ 29977 h 43133"/>
                <a:gd name="connsiteX5" fmla="*/ 33580 w 40727"/>
                <a:gd name="connsiteY5" fmla="*/ 34571 h 43133"/>
                <a:gd name="connsiteX6" fmla="*/ 26110 w 40727"/>
                <a:gd name="connsiteY6" fmla="*/ 36588 h 43133"/>
                <a:gd name="connsiteX7" fmla="*/ 21222 w 40727"/>
                <a:gd name="connsiteY7" fmla="*/ 42879 h 43133"/>
                <a:gd name="connsiteX8" fmla="*/ 14035 w 40727"/>
                <a:gd name="connsiteY8" fmla="*/ 39039 h 43133"/>
                <a:gd name="connsiteX9" fmla="*/ 3359 w 40727"/>
                <a:gd name="connsiteY9" fmla="*/ 35245 h 43133"/>
                <a:gd name="connsiteX10" fmla="*/ 7 w 40727"/>
                <a:gd name="connsiteY10" fmla="*/ 21474 h 43133"/>
                <a:gd name="connsiteX11" fmla="*/ 1498 w 40727"/>
                <a:gd name="connsiteY11" fmla="*/ 2636 h 43133"/>
                <a:gd name="connsiteX12" fmla="*/ 7902 w 40727"/>
                <a:gd name="connsiteY12" fmla="*/ 2800 h 43133"/>
                <a:gd name="connsiteX0" fmla="*/ 15195 w 40727"/>
                <a:gd name="connsiteY0" fmla="*/ 14884 h 43133"/>
                <a:gd name="connsiteX1" fmla="*/ 10076 w 40727"/>
                <a:gd name="connsiteY1" fmla="*/ 17233 h 43133"/>
                <a:gd name="connsiteX0" fmla="*/ 7902 w 40727"/>
                <a:gd name="connsiteY0" fmla="*/ 2800 h 43133"/>
                <a:gd name="connsiteX1" fmla="*/ 29462 w 40727"/>
                <a:gd name="connsiteY1" fmla="*/ 1 h 43133"/>
                <a:gd name="connsiteX2" fmla="*/ 38627 w 40727"/>
                <a:gd name="connsiteY2" fmla="*/ 8438 h 43133"/>
                <a:gd name="connsiteX3" fmla="*/ 40571 w 40727"/>
                <a:gd name="connsiteY3" fmla="*/ 23095 h 43133"/>
                <a:gd name="connsiteX4" fmla="*/ 34959 w 40727"/>
                <a:gd name="connsiteY4" fmla="*/ 29977 h 43133"/>
                <a:gd name="connsiteX5" fmla="*/ 33580 w 40727"/>
                <a:gd name="connsiteY5" fmla="*/ 34571 h 43133"/>
                <a:gd name="connsiteX6" fmla="*/ 26110 w 40727"/>
                <a:gd name="connsiteY6" fmla="*/ 36588 h 43133"/>
                <a:gd name="connsiteX7" fmla="*/ 21222 w 40727"/>
                <a:gd name="connsiteY7" fmla="*/ 42879 h 43133"/>
                <a:gd name="connsiteX8" fmla="*/ 14035 w 40727"/>
                <a:gd name="connsiteY8" fmla="*/ 39039 h 43133"/>
                <a:gd name="connsiteX9" fmla="*/ 3359 w 40727"/>
                <a:gd name="connsiteY9" fmla="*/ 35245 h 43133"/>
                <a:gd name="connsiteX10" fmla="*/ 7 w 40727"/>
                <a:gd name="connsiteY10" fmla="*/ 21474 h 43133"/>
                <a:gd name="connsiteX11" fmla="*/ 1498 w 40727"/>
                <a:gd name="connsiteY11" fmla="*/ 2636 h 43133"/>
                <a:gd name="connsiteX12" fmla="*/ 7902 w 40727"/>
                <a:gd name="connsiteY12" fmla="*/ 2800 h 43133"/>
                <a:gd name="connsiteX0" fmla="*/ 23031 w 40727"/>
                <a:gd name="connsiteY0" fmla="*/ 13031 h 43133"/>
                <a:gd name="connsiteX1" fmla="*/ 10076 w 40727"/>
                <a:gd name="connsiteY1" fmla="*/ 17233 h 43133"/>
                <a:gd name="connsiteX0" fmla="*/ 7902 w 40727"/>
                <a:gd name="connsiteY0" fmla="*/ 2800 h 43133"/>
                <a:gd name="connsiteX1" fmla="*/ 29462 w 40727"/>
                <a:gd name="connsiteY1" fmla="*/ 1 h 43133"/>
                <a:gd name="connsiteX2" fmla="*/ 38627 w 40727"/>
                <a:gd name="connsiteY2" fmla="*/ 8438 h 43133"/>
                <a:gd name="connsiteX3" fmla="*/ 40571 w 40727"/>
                <a:gd name="connsiteY3" fmla="*/ 23095 h 43133"/>
                <a:gd name="connsiteX4" fmla="*/ 34959 w 40727"/>
                <a:gd name="connsiteY4" fmla="*/ 29977 h 43133"/>
                <a:gd name="connsiteX5" fmla="*/ 33580 w 40727"/>
                <a:gd name="connsiteY5" fmla="*/ 34571 h 43133"/>
                <a:gd name="connsiteX6" fmla="*/ 26110 w 40727"/>
                <a:gd name="connsiteY6" fmla="*/ 36588 h 43133"/>
                <a:gd name="connsiteX7" fmla="*/ 21222 w 40727"/>
                <a:gd name="connsiteY7" fmla="*/ 42879 h 43133"/>
                <a:gd name="connsiteX8" fmla="*/ 14035 w 40727"/>
                <a:gd name="connsiteY8" fmla="*/ 39039 h 43133"/>
                <a:gd name="connsiteX9" fmla="*/ 3359 w 40727"/>
                <a:gd name="connsiteY9" fmla="*/ 35245 h 43133"/>
                <a:gd name="connsiteX10" fmla="*/ 7 w 40727"/>
                <a:gd name="connsiteY10" fmla="*/ 21474 h 43133"/>
                <a:gd name="connsiteX11" fmla="*/ 1498 w 40727"/>
                <a:gd name="connsiteY11" fmla="*/ 2636 h 43133"/>
                <a:gd name="connsiteX12" fmla="*/ 7902 w 40727"/>
                <a:gd name="connsiteY12" fmla="*/ 2800 h 43133"/>
                <a:gd name="connsiteX0" fmla="*/ 23031 w 40727"/>
                <a:gd name="connsiteY0" fmla="*/ 13031 h 43133"/>
                <a:gd name="connsiteX1" fmla="*/ 9628 w 40727"/>
                <a:gd name="connsiteY1" fmla="*/ 29794 h 43133"/>
                <a:gd name="connsiteX0" fmla="*/ 7902 w 40727"/>
                <a:gd name="connsiteY0" fmla="*/ 2800 h 43133"/>
                <a:gd name="connsiteX1" fmla="*/ 29462 w 40727"/>
                <a:gd name="connsiteY1" fmla="*/ 1 h 43133"/>
                <a:gd name="connsiteX2" fmla="*/ 38627 w 40727"/>
                <a:gd name="connsiteY2" fmla="*/ 8438 h 43133"/>
                <a:gd name="connsiteX3" fmla="*/ 40571 w 40727"/>
                <a:gd name="connsiteY3" fmla="*/ 23095 h 43133"/>
                <a:gd name="connsiteX4" fmla="*/ 34959 w 40727"/>
                <a:gd name="connsiteY4" fmla="*/ 29977 h 43133"/>
                <a:gd name="connsiteX5" fmla="*/ 33580 w 40727"/>
                <a:gd name="connsiteY5" fmla="*/ 34571 h 43133"/>
                <a:gd name="connsiteX6" fmla="*/ 26110 w 40727"/>
                <a:gd name="connsiteY6" fmla="*/ 36588 h 43133"/>
                <a:gd name="connsiteX7" fmla="*/ 21222 w 40727"/>
                <a:gd name="connsiteY7" fmla="*/ 42879 h 43133"/>
                <a:gd name="connsiteX8" fmla="*/ 14035 w 40727"/>
                <a:gd name="connsiteY8" fmla="*/ 39039 h 43133"/>
                <a:gd name="connsiteX9" fmla="*/ 3359 w 40727"/>
                <a:gd name="connsiteY9" fmla="*/ 35245 h 43133"/>
                <a:gd name="connsiteX10" fmla="*/ 7 w 40727"/>
                <a:gd name="connsiteY10" fmla="*/ 21474 h 43133"/>
                <a:gd name="connsiteX11" fmla="*/ 1498 w 40727"/>
                <a:gd name="connsiteY11" fmla="*/ 2636 h 43133"/>
                <a:gd name="connsiteX12" fmla="*/ 7902 w 40727"/>
                <a:gd name="connsiteY12" fmla="*/ 2800 h 43133"/>
                <a:gd name="connsiteX0" fmla="*/ 23404 w 40727"/>
                <a:gd name="connsiteY0" fmla="*/ 25386 h 43133"/>
                <a:gd name="connsiteX1" fmla="*/ 9628 w 40727"/>
                <a:gd name="connsiteY1" fmla="*/ 29794 h 43133"/>
                <a:gd name="connsiteX0" fmla="*/ 8574 w 41399"/>
                <a:gd name="connsiteY0" fmla="*/ 2800 h 43133"/>
                <a:gd name="connsiteX1" fmla="*/ 30134 w 41399"/>
                <a:gd name="connsiteY1" fmla="*/ 1 h 43133"/>
                <a:gd name="connsiteX2" fmla="*/ 39299 w 41399"/>
                <a:gd name="connsiteY2" fmla="*/ 8438 h 43133"/>
                <a:gd name="connsiteX3" fmla="*/ 41243 w 41399"/>
                <a:gd name="connsiteY3" fmla="*/ 23095 h 43133"/>
                <a:gd name="connsiteX4" fmla="*/ 35631 w 41399"/>
                <a:gd name="connsiteY4" fmla="*/ 29977 h 43133"/>
                <a:gd name="connsiteX5" fmla="*/ 34252 w 41399"/>
                <a:gd name="connsiteY5" fmla="*/ 34571 h 43133"/>
                <a:gd name="connsiteX6" fmla="*/ 26782 w 41399"/>
                <a:gd name="connsiteY6" fmla="*/ 36588 h 43133"/>
                <a:gd name="connsiteX7" fmla="*/ 21894 w 41399"/>
                <a:gd name="connsiteY7" fmla="*/ 42879 h 43133"/>
                <a:gd name="connsiteX8" fmla="*/ 14707 w 41399"/>
                <a:gd name="connsiteY8" fmla="*/ 39039 h 43133"/>
                <a:gd name="connsiteX9" fmla="*/ 4031 w 41399"/>
                <a:gd name="connsiteY9" fmla="*/ 35245 h 43133"/>
                <a:gd name="connsiteX10" fmla="*/ 679 w 41399"/>
                <a:gd name="connsiteY10" fmla="*/ 21474 h 43133"/>
                <a:gd name="connsiteX11" fmla="*/ 976 w 41399"/>
                <a:gd name="connsiteY11" fmla="*/ 15403 h 43133"/>
                <a:gd name="connsiteX12" fmla="*/ 8574 w 41399"/>
                <a:gd name="connsiteY12" fmla="*/ 2800 h 43133"/>
                <a:gd name="connsiteX0" fmla="*/ 24076 w 41399"/>
                <a:gd name="connsiteY0" fmla="*/ 25386 h 43133"/>
                <a:gd name="connsiteX1" fmla="*/ 10300 w 41399"/>
                <a:gd name="connsiteY1" fmla="*/ 29794 h 43133"/>
                <a:gd name="connsiteX0" fmla="*/ 8574 w 41399"/>
                <a:gd name="connsiteY0" fmla="*/ 2800 h 43133"/>
                <a:gd name="connsiteX1" fmla="*/ 30134 w 41399"/>
                <a:gd name="connsiteY1" fmla="*/ 1 h 43133"/>
                <a:gd name="connsiteX2" fmla="*/ 39299 w 41399"/>
                <a:gd name="connsiteY2" fmla="*/ 8438 h 43133"/>
                <a:gd name="connsiteX3" fmla="*/ 41243 w 41399"/>
                <a:gd name="connsiteY3" fmla="*/ 23095 h 43133"/>
                <a:gd name="connsiteX4" fmla="*/ 35631 w 41399"/>
                <a:gd name="connsiteY4" fmla="*/ 29977 h 43133"/>
                <a:gd name="connsiteX5" fmla="*/ 34252 w 41399"/>
                <a:gd name="connsiteY5" fmla="*/ 34571 h 43133"/>
                <a:gd name="connsiteX6" fmla="*/ 26782 w 41399"/>
                <a:gd name="connsiteY6" fmla="*/ 36588 h 43133"/>
                <a:gd name="connsiteX7" fmla="*/ 21894 w 41399"/>
                <a:gd name="connsiteY7" fmla="*/ 42879 h 43133"/>
                <a:gd name="connsiteX8" fmla="*/ 14707 w 41399"/>
                <a:gd name="connsiteY8" fmla="*/ 39039 h 43133"/>
                <a:gd name="connsiteX9" fmla="*/ 4031 w 41399"/>
                <a:gd name="connsiteY9" fmla="*/ 35245 h 43133"/>
                <a:gd name="connsiteX10" fmla="*/ 679 w 41399"/>
                <a:gd name="connsiteY10" fmla="*/ 21474 h 43133"/>
                <a:gd name="connsiteX11" fmla="*/ 976 w 41399"/>
                <a:gd name="connsiteY11" fmla="*/ 15403 h 43133"/>
                <a:gd name="connsiteX12" fmla="*/ 8574 w 41399"/>
                <a:gd name="connsiteY12" fmla="*/ 2800 h 43133"/>
                <a:gd name="connsiteX0" fmla="*/ 24076 w 41399"/>
                <a:gd name="connsiteY0" fmla="*/ 25386 h 43133"/>
                <a:gd name="connsiteX1" fmla="*/ 10300 w 41399"/>
                <a:gd name="connsiteY1" fmla="*/ 29794 h 43133"/>
                <a:gd name="connsiteX0" fmla="*/ 8574 w 41399"/>
                <a:gd name="connsiteY0" fmla="*/ 2800 h 43133"/>
                <a:gd name="connsiteX1" fmla="*/ 30134 w 41399"/>
                <a:gd name="connsiteY1" fmla="*/ 1 h 43133"/>
                <a:gd name="connsiteX2" fmla="*/ 39299 w 41399"/>
                <a:gd name="connsiteY2" fmla="*/ 8438 h 43133"/>
                <a:gd name="connsiteX3" fmla="*/ 41243 w 41399"/>
                <a:gd name="connsiteY3" fmla="*/ 23095 h 43133"/>
                <a:gd name="connsiteX4" fmla="*/ 35631 w 41399"/>
                <a:gd name="connsiteY4" fmla="*/ 29977 h 43133"/>
                <a:gd name="connsiteX5" fmla="*/ 34252 w 41399"/>
                <a:gd name="connsiteY5" fmla="*/ 34571 h 43133"/>
                <a:gd name="connsiteX6" fmla="*/ 26782 w 41399"/>
                <a:gd name="connsiteY6" fmla="*/ 36588 h 43133"/>
                <a:gd name="connsiteX7" fmla="*/ 21894 w 41399"/>
                <a:gd name="connsiteY7" fmla="*/ 42879 h 43133"/>
                <a:gd name="connsiteX8" fmla="*/ 14707 w 41399"/>
                <a:gd name="connsiteY8" fmla="*/ 39039 h 43133"/>
                <a:gd name="connsiteX9" fmla="*/ 4031 w 41399"/>
                <a:gd name="connsiteY9" fmla="*/ 35245 h 43133"/>
                <a:gd name="connsiteX10" fmla="*/ 679 w 41399"/>
                <a:gd name="connsiteY10" fmla="*/ 21474 h 43133"/>
                <a:gd name="connsiteX11" fmla="*/ 976 w 41399"/>
                <a:gd name="connsiteY11" fmla="*/ 15403 h 43133"/>
                <a:gd name="connsiteX12" fmla="*/ 8574 w 41399"/>
                <a:gd name="connsiteY12" fmla="*/ 2800 h 43133"/>
                <a:gd name="connsiteX0" fmla="*/ 24076 w 41399"/>
                <a:gd name="connsiteY0" fmla="*/ 25386 h 43133"/>
                <a:gd name="connsiteX1" fmla="*/ 10300 w 41399"/>
                <a:gd name="connsiteY1" fmla="*/ 29794 h 43133"/>
                <a:gd name="connsiteX0" fmla="*/ 8102 w 40927"/>
                <a:gd name="connsiteY0" fmla="*/ 2800 h 43133"/>
                <a:gd name="connsiteX1" fmla="*/ 29662 w 40927"/>
                <a:gd name="connsiteY1" fmla="*/ 1 h 43133"/>
                <a:gd name="connsiteX2" fmla="*/ 38827 w 40927"/>
                <a:gd name="connsiteY2" fmla="*/ 8438 h 43133"/>
                <a:gd name="connsiteX3" fmla="*/ 40771 w 40927"/>
                <a:gd name="connsiteY3" fmla="*/ 23095 h 43133"/>
                <a:gd name="connsiteX4" fmla="*/ 35159 w 40927"/>
                <a:gd name="connsiteY4" fmla="*/ 29977 h 43133"/>
                <a:gd name="connsiteX5" fmla="*/ 33780 w 40927"/>
                <a:gd name="connsiteY5" fmla="*/ 34571 h 43133"/>
                <a:gd name="connsiteX6" fmla="*/ 26310 w 40927"/>
                <a:gd name="connsiteY6" fmla="*/ 36588 h 43133"/>
                <a:gd name="connsiteX7" fmla="*/ 21422 w 40927"/>
                <a:gd name="connsiteY7" fmla="*/ 42879 h 43133"/>
                <a:gd name="connsiteX8" fmla="*/ 14235 w 40927"/>
                <a:gd name="connsiteY8" fmla="*/ 39039 h 43133"/>
                <a:gd name="connsiteX9" fmla="*/ 3559 w 40927"/>
                <a:gd name="connsiteY9" fmla="*/ 35245 h 43133"/>
                <a:gd name="connsiteX10" fmla="*/ 207 w 40927"/>
                <a:gd name="connsiteY10" fmla="*/ 21474 h 43133"/>
                <a:gd name="connsiteX11" fmla="*/ 504 w 40927"/>
                <a:gd name="connsiteY11" fmla="*/ 15403 h 43133"/>
                <a:gd name="connsiteX12" fmla="*/ 8102 w 40927"/>
                <a:gd name="connsiteY12" fmla="*/ 2800 h 43133"/>
                <a:gd name="connsiteX0" fmla="*/ 23604 w 40927"/>
                <a:gd name="connsiteY0" fmla="*/ 25386 h 43133"/>
                <a:gd name="connsiteX1" fmla="*/ 9828 w 40927"/>
                <a:gd name="connsiteY1" fmla="*/ 29794 h 43133"/>
                <a:gd name="connsiteX0" fmla="*/ 7937 w 40762"/>
                <a:gd name="connsiteY0" fmla="*/ 2800 h 43133"/>
                <a:gd name="connsiteX1" fmla="*/ 29497 w 40762"/>
                <a:gd name="connsiteY1" fmla="*/ 1 h 43133"/>
                <a:gd name="connsiteX2" fmla="*/ 38662 w 40762"/>
                <a:gd name="connsiteY2" fmla="*/ 8438 h 43133"/>
                <a:gd name="connsiteX3" fmla="*/ 40606 w 40762"/>
                <a:gd name="connsiteY3" fmla="*/ 23095 h 43133"/>
                <a:gd name="connsiteX4" fmla="*/ 34994 w 40762"/>
                <a:gd name="connsiteY4" fmla="*/ 29977 h 43133"/>
                <a:gd name="connsiteX5" fmla="*/ 33615 w 40762"/>
                <a:gd name="connsiteY5" fmla="*/ 34571 h 43133"/>
                <a:gd name="connsiteX6" fmla="*/ 26145 w 40762"/>
                <a:gd name="connsiteY6" fmla="*/ 36588 h 43133"/>
                <a:gd name="connsiteX7" fmla="*/ 21257 w 40762"/>
                <a:gd name="connsiteY7" fmla="*/ 42879 h 43133"/>
                <a:gd name="connsiteX8" fmla="*/ 14070 w 40762"/>
                <a:gd name="connsiteY8" fmla="*/ 39039 h 43133"/>
                <a:gd name="connsiteX9" fmla="*/ 3394 w 40762"/>
                <a:gd name="connsiteY9" fmla="*/ 35245 h 43133"/>
                <a:gd name="connsiteX10" fmla="*/ 266 w 40762"/>
                <a:gd name="connsiteY10" fmla="*/ 29917 h 43133"/>
                <a:gd name="connsiteX11" fmla="*/ 339 w 40762"/>
                <a:gd name="connsiteY11" fmla="*/ 15403 h 43133"/>
                <a:gd name="connsiteX12" fmla="*/ 7937 w 40762"/>
                <a:gd name="connsiteY12" fmla="*/ 2800 h 43133"/>
                <a:gd name="connsiteX0" fmla="*/ 23439 w 40762"/>
                <a:gd name="connsiteY0" fmla="*/ 25386 h 43133"/>
                <a:gd name="connsiteX1" fmla="*/ 9663 w 40762"/>
                <a:gd name="connsiteY1" fmla="*/ 29794 h 43133"/>
                <a:gd name="connsiteX0" fmla="*/ 8043 w 40868"/>
                <a:gd name="connsiteY0" fmla="*/ 2800 h 43133"/>
                <a:gd name="connsiteX1" fmla="*/ 29603 w 40868"/>
                <a:gd name="connsiteY1" fmla="*/ 1 h 43133"/>
                <a:gd name="connsiteX2" fmla="*/ 38768 w 40868"/>
                <a:gd name="connsiteY2" fmla="*/ 8438 h 43133"/>
                <a:gd name="connsiteX3" fmla="*/ 40712 w 40868"/>
                <a:gd name="connsiteY3" fmla="*/ 23095 h 43133"/>
                <a:gd name="connsiteX4" fmla="*/ 35100 w 40868"/>
                <a:gd name="connsiteY4" fmla="*/ 29977 h 43133"/>
                <a:gd name="connsiteX5" fmla="*/ 33721 w 40868"/>
                <a:gd name="connsiteY5" fmla="*/ 34571 h 43133"/>
                <a:gd name="connsiteX6" fmla="*/ 26251 w 40868"/>
                <a:gd name="connsiteY6" fmla="*/ 36588 h 43133"/>
                <a:gd name="connsiteX7" fmla="*/ 21363 w 40868"/>
                <a:gd name="connsiteY7" fmla="*/ 42879 h 43133"/>
                <a:gd name="connsiteX8" fmla="*/ 14176 w 40868"/>
                <a:gd name="connsiteY8" fmla="*/ 39039 h 43133"/>
                <a:gd name="connsiteX9" fmla="*/ 3500 w 40868"/>
                <a:gd name="connsiteY9" fmla="*/ 35245 h 43133"/>
                <a:gd name="connsiteX10" fmla="*/ 372 w 40868"/>
                <a:gd name="connsiteY10" fmla="*/ 29917 h 43133"/>
                <a:gd name="connsiteX11" fmla="*/ 221 w 40868"/>
                <a:gd name="connsiteY11" fmla="*/ 14579 h 43133"/>
                <a:gd name="connsiteX12" fmla="*/ 8043 w 40868"/>
                <a:gd name="connsiteY12" fmla="*/ 2800 h 43133"/>
                <a:gd name="connsiteX0" fmla="*/ 23545 w 40868"/>
                <a:gd name="connsiteY0" fmla="*/ 25386 h 43133"/>
                <a:gd name="connsiteX1" fmla="*/ 9769 w 40868"/>
                <a:gd name="connsiteY1" fmla="*/ 29794 h 43133"/>
                <a:gd name="connsiteX0" fmla="*/ 7967 w 40792"/>
                <a:gd name="connsiteY0" fmla="*/ 2800 h 43133"/>
                <a:gd name="connsiteX1" fmla="*/ 29527 w 40792"/>
                <a:gd name="connsiteY1" fmla="*/ 1 h 43133"/>
                <a:gd name="connsiteX2" fmla="*/ 38692 w 40792"/>
                <a:gd name="connsiteY2" fmla="*/ 8438 h 43133"/>
                <a:gd name="connsiteX3" fmla="*/ 40636 w 40792"/>
                <a:gd name="connsiteY3" fmla="*/ 23095 h 43133"/>
                <a:gd name="connsiteX4" fmla="*/ 35024 w 40792"/>
                <a:gd name="connsiteY4" fmla="*/ 29977 h 43133"/>
                <a:gd name="connsiteX5" fmla="*/ 33645 w 40792"/>
                <a:gd name="connsiteY5" fmla="*/ 34571 h 43133"/>
                <a:gd name="connsiteX6" fmla="*/ 26175 w 40792"/>
                <a:gd name="connsiteY6" fmla="*/ 36588 h 43133"/>
                <a:gd name="connsiteX7" fmla="*/ 21287 w 40792"/>
                <a:gd name="connsiteY7" fmla="*/ 42879 h 43133"/>
                <a:gd name="connsiteX8" fmla="*/ 14100 w 40792"/>
                <a:gd name="connsiteY8" fmla="*/ 39039 h 43133"/>
                <a:gd name="connsiteX9" fmla="*/ 3424 w 40792"/>
                <a:gd name="connsiteY9" fmla="*/ 35245 h 43133"/>
                <a:gd name="connsiteX10" fmla="*/ 296 w 40792"/>
                <a:gd name="connsiteY10" fmla="*/ 29917 h 43133"/>
                <a:gd name="connsiteX11" fmla="*/ 145 w 40792"/>
                <a:gd name="connsiteY11" fmla="*/ 14579 h 43133"/>
                <a:gd name="connsiteX12" fmla="*/ 7967 w 40792"/>
                <a:gd name="connsiteY12" fmla="*/ 2800 h 43133"/>
                <a:gd name="connsiteX0" fmla="*/ 23469 w 40792"/>
                <a:gd name="connsiteY0" fmla="*/ 25386 h 43133"/>
                <a:gd name="connsiteX1" fmla="*/ 9693 w 40792"/>
                <a:gd name="connsiteY1" fmla="*/ 29794 h 43133"/>
                <a:gd name="connsiteX0" fmla="*/ 7998 w 40823"/>
                <a:gd name="connsiteY0" fmla="*/ 2800 h 43133"/>
                <a:gd name="connsiteX1" fmla="*/ 29558 w 40823"/>
                <a:gd name="connsiteY1" fmla="*/ 1 h 43133"/>
                <a:gd name="connsiteX2" fmla="*/ 38723 w 40823"/>
                <a:gd name="connsiteY2" fmla="*/ 8438 h 43133"/>
                <a:gd name="connsiteX3" fmla="*/ 40667 w 40823"/>
                <a:gd name="connsiteY3" fmla="*/ 23095 h 43133"/>
                <a:gd name="connsiteX4" fmla="*/ 35055 w 40823"/>
                <a:gd name="connsiteY4" fmla="*/ 29977 h 43133"/>
                <a:gd name="connsiteX5" fmla="*/ 33676 w 40823"/>
                <a:gd name="connsiteY5" fmla="*/ 34571 h 43133"/>
                <a:gd name="connsiteX6" fmla="*/ 26206 w 40823"/>
                <a:gd name="connsiteY6" fmla="*/ 36588 h 43133"/>
                <a:gd name="connsiteX7" fmla="*/ 21318 w 40823"/>
                <a:gd name="connsiteY7" fmla="*/ 42879 h 43133"/>
                <a:gd name="connsiteX8" fmla="*/ 14131 w 40823"/>
                <a:gd name="connsiteY8" fmla="*/ 39039 h 43133"/>
                <a:gd name="connsiteX9" fmla="*/ 3455 w 40823"/>
                <a:gd name="connsiteY9" fmla="*/ 35245 h 43133"/>
                <a:gd name="connsiteX10" fmla="*/ 327 w 40823"/>
                <a:gd name="connsiteY10" fmla="*/ 29917 h 43133"/>
                <a:gd name="connsiteX11" fmla="*/ 176 w 40823"/>
                <a:gd name="connsiteY11" fmla="*/ 14579 h 43133"/>
                <a:gd name="connsiteX12" fmla="*/ 7998 w 40823"/>
                <a:gd name="connsiteY12" fmla="*/ 2800 h 43133"/>
                <a:gd name="connsiteX0" fmla="*/ 23500 w 40823"/>
                <a:gd name="connsiteY0" fmla="*/ 25386 h 43133"/>
                <a:gd name="connsiteX1" fmla="*/ 9724 w 40823"/>
                <a:gd name="connsiteY1" fmla="*/ 29794 h 43133"/>
                <a:gd name="connsiteX0" fmla="*/ 7998 w 40823"/>
                <a:gd name="connsiteY0" fmla="*/ 2800 h 43133"/>
                <a:gd name="connsiteX1" fmla="*/ 29558 w 40823"/>
                <a:gd name="connsiteY1" fmla="*/ 1 h 43133"/>
                <a:gd name="connsiteX2" fmla="*/ 38723 w 40823"/>
                <a:gd name="connsiteY2" fmla="*/ 8438 h 43133"/>
                <a:gd name="connsiteX3" fmla="*/ 40667 w 40823"/>
                <a:gd name="connsiteY3" fmla="*/ 23095 h 43133"/>
                <a:gd name="connsiteX4" fmla="*/ 35055 w 40823"/>
                <a:gd name="connsiteY4" fmla="*/ 29977 h 43133"/>
                <a:gd name="connsiteX5" fmla="*/ 33676 w 40823"/>
                <a:gd name="connsiteY5" fmla="*/ 34571 h 43133"/>
                <a:gd name="connsiteX6" fmla="*/ 26206 w 40823"/>
                <a:gd name="connsiteY6" fmla="*/ 36588 h 43133"/>
                <a:gd name="connsiteX7" fmla="*/ 21318 w 40823"/>
                <a:gd name="connsiteY7" fmla="*/ 42879 h 43133"/>
                <a:gd name="connsiteX8" fmla="*/ 14131 w 40823"/>
                <a:gd name="connsiteY8" fmla="*/ 39039 h 43133"/>
                <a:gd name="connsiteX9" fmla="*/ 3455 w 40823"/>
                <a:gd name="connsiteY9" fmla="*/ 35245 h 43133"/>
                <a:gd name="connsiteX10" fmla="*/ 327 w 40823"/>
                <a:gd name="connsiteY10" fmla="*/ 29917 h 43133"/>
                <a:gd name="connsiteX11" fmla="*/ 176 w 40823"/>
                <a:gd name="connsiteY11" fmla="*/ 14579 h 43133"/>
                <a:gd name="connsiteX12" fmla="*/ 7998 w 40823"/>
                <a:gd name="connsiteY12" fmla="*/ 2800 h 43133"/>
                <a:gd name="connsiteX0" fmla="*/ 23500 w 40823"/>
                <a:gd name="connsiteY0" fmla="*/ 25386 h 43133"/>
                <a:gd name="connsiteX1" fmla="*/ 9724 w 40823"/>
                <a:gd name="connsiteY1" fmla="*/ 29794 h 43133"/>
                <a:gd name="connsiteX0" fmla="*/ 7998 w 40823"/>
                <a:gd name="connsiteY0" fmla="*/ 2800 h 43133"/>
                <a:gd name="connsiteX1" fmla="*/ 29558 w 40823"/>
                <a:gd name="connsiteY1" fmla="*/ 1 h 43133"/>
                <a:gd name="connsiteX2" fmla="*/ 38723 w 40823"/>
                <a:gd name="connsiteY2" fmla="*/ 8438 h 43133"/>
                <a:gd name="connsiteX3" fmla="*/ 40667 w 40823"/>
                <a:gd name="connsiteY3" fmla="*/ 23095 h 43133"/>
                <a:gd name="connsiteX4" fmla="*/ 35055 w 40823"/>
                <a:gd name="connsiteY4" fmla="*/ 29977 h 43133"/>
                <a:gd name="connsiteX5" fmla="*/ 33676 w 40823"/>
                <a:gd name="connsiteY5" fmla="*/ 34571 h 43133"/>
                <a:gd name="connsiteX6" fmla="*/ 26206 w 40823"/>
                <a:gd name="connsiteY6" fmla="*/ 36588 h 43133"/>
                <a:gd name="connsiteX7" fmla="*/ 21318 w 40823"/>
                <a:gd name="connsiteY7" fmla="*/ 42879 h 43133"/>
                <a:gd name="connsiteX8" fmla="*/ 14131 w 40823"/>
                <a:gd name="connsiteY8" fmla="*/ 39039 h 43133"/>
                <a:gd name="connsiteX9" fmla="*/ 3455 w 40823"/>
                <a:gd name="connsiteY9" fmla="*/ 35245 h 43133"/>
                <a:gd name="connsiteX10" fmla="*/ 327 w 40823"/>
                <a:gd name="connsiteY10" fmla="*/ 29917 h 43133"/>
                <a:gd name="connsiteX11" fmla="*/ 176 w 40823"/>
                <a:gd name="connsiteY11" fmla="*/ 14579 h 43133"/>
                <a:gd name="connsiteX12" fmla="*/ 7998 w 40823"/>
                <a:gd name="connsiteY12" fmla="*/ 2800 h 43133"/>
                <a:gd name="connsiteX0" fmla="*/ 23500 w 40823"/>
                <a:gd name="connsiteY0" fmla="*/ 25386 h 43133"/>
                <a:gd name="connsiteX1" fmla="*/ 9724 w 40823"/>
                <a:gd name="connsiteY1" fmla="*/ 29794 h 43133"/>
                <a:gd name="connsiteX0" fmla="*/ 7833 w 40658"/>
                <a:gd name="connsiteY0" fmla="*/ 2800 h 43133"/>
                <a:gd name="connsiteX1" fmla="*/ 29393 w 40658"/>
                <a:gd name="connsiteY1" fmla="*/ 1 h 43133"/>
                <a:gd name="connsiteX2" fmla="*/ 38558 w 40658"/>
                <a:gd name="connsiteY2" fmla="*/ 8438 h 43133"/>
                <a:gd name="connsiteX3" fmla="*/ 40502 w 40658"/>
                <a:gd name="connsiteY3" fmla="*/ 23095 h 43133"/>
                <a:gd name="connsiteX4" fmla="*/ 34890 w 40658"/>
                <a:gd name="connsiteY4" fmla="*/ 29977 h 43133"/>
                <a:gd name="connsiteX5" fmla="*/ 33511 w 40658"/>
                <a:gd name="connsiteY5" fmla="*/ 34571 h 43133"/>
                <a:gd name="connsiteX6" fmla="*/ 26041 w 40658"/>
                <a:gd name="connsiteY6" fmla="*/ 36588 h 43133"/>
                <a:gd name="connsiteX7" fmla="*/ 21153 w 40658"/>
                <a:gd name="connsiteY7" fmla="*/ 42879 h 43133"/>
                <a:gd name="connsiteX8" fmla="*/ 13966 w 40658"/>
                <a:gd name="connsiteY8" fmla="*/ 39039 h 43133"/>
                <a:gd name="connsiteX9" fmla="*/ 3290 w 40658"/>
                <a:gd name="connsiteY9" fmla="*/ 35245 h 43133"/>
                <a:gd name="connsiteX10" fmla="*/ 162 w 40658"/>
                <a:gd name="connsiteY10" fmla="*/ 29917 h 43133"/>
                <a:gd name="connsiteX11" fmla="*/ 11 w 40658"/>
                <a:gd name="connsiteY11" fmla="*/ 14579 h 43133"/>
                <a:gd name="connsiteX12" fmla="*/ 7833 w 40658"/>
                <a:gd name="connsiteY12" fmla="*/ 2800 h 43133"/>
                <a:gd name="connsiteX0" fmla="*/ 23335 w 40658"/>
                <a:gd name="connsiteY0" fmla="*/ 25386 h 43133"/>
                <a:gd name="connsiteX1" fmla="*/ 9559 w 40658"/>
                <a:gd name="connsiteY1" fmla="*/ 29794 h 43133"/>
                <a:gd name="connsiteX0" fmla="*/ 8281 w 40658"/>
                <a:gd name="connsiteY0" fmla="*/ 15567 h 43133"/>
                <a:gd name="connsiteX1" fmla="*/ 29393 w 40658"/>
                <a:gd name="connsiteY1" fmla="*/ 1 h 43133"/>
                <a:gd name="connsiteX2" fmla="*/ 38558 w 40658"/>
                <a:gd name="connsiteY2" fmla="*/ 8438 h 43133"/>
                <a:gd name="connsiteX3" fmla="*/ 40502 w 40658"/>
                <a:gd name="connsiteY3" fmla="*/ 23095 h 43133"/>
                <a:gd name="connsiteX4" fmla="*/ 34890 w 40658"/>
                <a:gd name="connsiteY4" fmla="*/ 29977 h 43133"/>
                <a:gd name="connsiteX5" fmla="*/ 33511 w 40658"/>
                <a:gd name="connsiteY5" fmla="*/ 34571 h 43133"/>
                <a:gd name="connsiteX6" fmla="*/ 26041 w 40658"/>
                <a:gd name="connsiteY6" fmla="*/ 36588 h 43133"/>
                <a:gd name="connsiteX7" fmla="*/ 21153 w 40658"/>
                <a:gd name="connsiteY7" fmla="*/ 42879 h 43133"/>
                <a:gd name="connsiteX8" fmla="*/ 13966 w 40658"/>
                <a:gd name="connsiteY8" fmla="*/ 39039 h 43133"/>
                <a:gd name="connsiteX9" fmla="*/ 3290 w 40658"/>
                <a:gd name="connsiteY9" fmla="*/ 35245 h 43133"/>
                <a:gd name="connsiteX10" fmla="*/ 162 w 40658"/>
                <a:gd name="connsiteY10" fmla="*/ 29917 h 43133"/>
                <a:gd name="connsiteX11" fmla="*/ 11 w 40658"/>
                <a:gd name="connsiteY11" fmla="*/ 14579 h 43133"/>
                <a:gd name="connsiteX12" fmla="*/ 8281 w 40658"/>
                <a:gd name="connsiteY12" fmla="*/ 15567 h 43133"/>
                <a:gd name="connsiteX0" fmla="*/ 23335 w 40658"/>
                <a:gd name="connsiteY0" fmla="*/ 25386 h 43133"/>
                <a:gd name="connsiteX1" fmla="*/ 9559 w 40658"/>
                <a:gd name="connsiteY1" fmla="*/ 29794 h 43133"/>
                <a:gd name="connsiteX0" fmla="*/ 8281 w 40658"/>
                <a:gd name="connsiteY0" fmla="*/ 7335 h 34901"/>
                <a:gd name="connsiteX1" fmla="*/ 21184 w 40658"/>
                <a:gd name="connsiteY1" fmla="*/ 7213 h 34901"/>
                <a:gd name="connsiteX2" fmla="*/ 38558 w 40658"/>
                <a:gd name="connsiteY2" fmla="*/ 206 h 34901"/>
                <a:gd name="connsiteX3" fmla="*/ 40502 w 40658"/>
                <a:gd name="connsiteY3" fmla="*/ 14863 h 34901"/>
                <a:gd name="connsiteX4" fmla="*/ 34890 w 40658"/>
                <a:gd name="connsiteY4" fmla="*/ 21745 h 34901"/>
                <a:gd name="connsiteX5" fmla="*/ 33511 w 40658"/>
                <a:gd name="connsiteY5" fmla="*/ 26339 h 34901"/>
                <a:gd name="connsiteX6" fmla="*/ 26041 w 40658"/>
                <a:gd name="connsiteY6" fmla="*/ 28356 h 34901"/>
                <a:gd name="connsiteX7" fmla="*/ 21153 w 40658"/>
                <a:gd name="connsiteY7" fmla="*/ 34647 h 34901"/>
                <a:gd name="connsiteX8" fmla="*/ 13966 w 40658"/>
                <a:gd name="connsiteY8" fmla="*/ 30807 h 34901"/>
                <a:gd name="connsiteX9" fmla="*/ 3290 w 40658"/>
                <a:gd name="connsiteY9" fmla="*/ 27013 h 34901"/>
                <a:gd name="connsiteX10" fmla="*/ 162 w 40658"/>
                <a:gd name="connsiteY10" fmla="*/ 21685 h 34901"/>
                <a:gd name="connsiteX11" fmla="*/ 11 w 40658"/>
                <a:gd name="connsiteY11" fmla="*/ 6347 h 34901"/>
                <a:gd name="connsiteX12" fmla="*/ 8281 w 40658"/>
                <a:gd name="connsiteY12" fmla="*/ 7335 h 34901"/>
                <a:gd name="connsiteX0" fmla="*/ 23335 w 40658"/>
                <a:gd name="connsiteY0" fmla="*/ 17154 h 34901"/>
                <a:gd name="connsiteX1" fmla="*/ 9559 w 40658"/>
                <a:gd name="connsiteY1" fmla="*/ 21562 h 34901"/>
                <a:gd name="connsiteX0" fmla="*/ 8281 w 41784"/>
                <a:gd name="connsiteY0" fmla="*/ 7273 h 34839"/>
                <a:gd name="connsiteX1" fmla="*/ 38558 w 41784"/>
                <a:gd name="connsiteY1" fmla="*/ 144 h 34839"/>
                <a:gd name="connsiteX2" fmla="*/ 40502 w 41784"/>
                <a:gd name="connsiteY2" fmla="*/ 14801 h 34839"/>
                <a:gd name="connsiteX3" fmla="*/ 34890 w 41784"/>
                <a:gd name="connsiteY3" fmla="*/ 21683 h 34839"/>
                <a:gd name="connsiteX4" fmla="*/ 33511 w 41784"/>
                <a:gd name="connsiteY4" fmla="*/ 26277 h 34839"/>
                <a:gd name="connsiteX5" fmla="*/ 26041 w 41784"/>
                <a:gd name="connsiteY5" fmla="*/ 28294 h 34839"/>
                <a:gd name="connsiteX6" fmla="*/ 21153 w 41784"/>
                <a:gd name="connsiteY6" fmla="*/ 34585 h 34839"/>
                <a:gd name="connsiteX7" fmla="*/ 13966 w 41784"/>
                <a:gd name="connsiteY7" fmla="*/ 30745 h 34839"/>
                <a:gd name="connsiteX8" fmla="*/ 3290 w 41784"/>
                <a:gd name="connsiteY8" fmla="*/ 26951 h 34839"/>
                <a:gd name="connsiteX9" fmla="*/ 162 w 41784"/>
                <a:gd name="connsiteY9" fmla="*/ 21623 h 34839"/>
                <a:gd name="connsiteX10" fmla="*/ 11 w 41784"/>
                <a:gd name="connsiteY10" fmla="*/ 6285 h 34839"/>
                <a:gd name="connsiteX11" fmla="*/ 8281 w 41784"/>
                <a:gd name="connsiteY11" fmla="*/ 7273 h 34839"/>
                <a:gd name="connsiteX0" fmla="*/ 23335 w 41784"/>
                <a:gd name="connsiteY0" fmla="*/ 17092 h 34839"/>
                <a:gd name="connsiteX1" fmla="*/ 9559 w 41784"/>
                <a:gd name="connsiteY1" fmla="*/ 21500 h 34839"/>
                <a:gd name="connsiteX0" fmla="*/ 8281 w 41013"/>
                <a:gd name="connsiteY0" fmla="*/ 1054 h 28620"/>
                <a:gd name="connsiteX1" fmla="*/ 22139 w 41013"/>
                <a:gd name="connsiteY1" fmla="*/ 720 h 28620"/>
                <a:gd name="connsiteX2" fmla="*/ 40502 w 41013"/>
                <a:gd name="connsiteY2" fmla="*/ 8582 h 28620"/>
                <a:gd name="connsiteX3" fmla="*/ 34890 w 41013"/>
                <a:gd name="connsiteY3" fmla="*/ 15464 h 28620"/>
                <a:gd name="connsiteX4" fmla="*/ 33511 w 41013"/>
                <a:gd name="connsiteY4" fmla="*/ 20058 h 28620"/>
                <a:gd name="connsiteX5" fmla="*/ 26041 w 41013"/>
                <a:gd name="connsiteY5" fmla="*/ 22075 h 28620"/>
                <a:gd name="connsiteX6" fmla="*/ 21153 w 41013"/>
                <a:gd name="connsiteY6" fmla="*/ 28366 h 28620"/>
                <a:gd name="connsiteX7" fmla="*/ 13966 w 41013"/>
                <a:gd name="connsiteY7" fmla="*/ 24526 h 28620"/>
                <a:gd name="connsiteX8" fmla="*/ 3290 w 41013"/>
                <a:gd name="connsiteY8" fmla="*/ 20732 h 28620"/>
                <a:gd name="connsiteX9" fmla="*/ 162 w 41013"/>
                <a:gd name="connsiteY9" fmla="*/ 15404 h 28620"/>
                <a:gd name="connsiteX10" fmla="*/ 11 w 41013"/>
                <a:gd name="connsiteY10" fmla="*/ 66 h 28620"/>
                <a:gd name="connsiteX11" fmla="*/ 8281 w 41013"/>
                <a:gd name="connsiteY11" fmla="*/ 1054 h 28620"/>
                <a:gd name="connsiteX0" fmla="*/ 23335 w 41013"/>
                <a:gd name="connsiteY0" fmla="*/ 10873 h 28620"/>
                <a:gd name="connsiteX1" fmla="*/ 9559 w 41013"/>
                <a:gd name="connsiteY1" fmla="*/ 15281 h 28620"/>
                <a:gd name="connsiteX0" fmla="*/ 8281 w 36275"/>
                <a:gd name="connsiteY0" fmla="*/ 1054 h 28620"/>
                <a:gd name="connsiteX1" fmla="*/ 22139 w 36275"/>
                <a:gd name="connsiteY1" fmla="*/ 720 h 28620"/>
                <a:gd name="connsiteX2" fmla="*/ 33711 w 36275"/>
                <a:gd name="connsiteY2" fmla="*/ 1169 h 28620"/>
                <a:gd name="connsiteX3" fmla="*/ 34890 w 36275"/>
                <a:gd name="connsiteY3" fmla="*/ 15464 h 28620"/>
                <a:gd name="connsiteX4" fmla="*/ 33511 w 36275"/>
                <a:gd name="connsiteY4" fmla="*/ 20058 h 28620"/>
                <a:gd name="connsiteX5" fmla="*/ 26041 w 36275"/>
                <a:gd name="connsiteY5" fmla="*/ 22075 h 28620"/>
                <a:gd name="connsiteX6" fmla="*/ 21153 w 36275"/>
                <a:gd name="connsiteY6" fmla="*/ 28366 h 28620"/>
                <a:gd name="connsiteX7" fmla="*/ 13966 w 36275"/>
                <a:gd name="connsiteY7" fmla="*/ 24526 h 28620"/>
                <a:gd name="connsiteX8" fmla="*/ 3290 w 36275"/>
                <a:gd name="connsiteY8" fmla="*/ 20732 h 28620"/>
                <a:gd name="connsiteX9" fmla="*/ 162 w 36275"/>
                <a:gd name="connsiteY9" fmla="*/ 15404 h 28620"/>
                <a:gd name="connsiteX10" fmla="*/ 11 w 36275"/>
                <a:gd name="connsiteY10" fmla="*/ 66 h 28620"/>
                <a:gd name="connsiteX11" fmla="*/ 8281 w 36275"/>
                <a:gd name="connsiteY11" fmla="*/ 1054 h 28620"/>
                <a:gd name="connsiteX0" fmla="*/ 23335 w 36275"/>
                <a:gd name="connsiteY0" fmla="*/ 10873 h 28620"/>
                <a:gd name="connsiteX1" fmla="*/ 9559 w 36275"/>
                <a:gd name="connsiteY1" fmla="*/ 15281 h 28620"/>
                <a:gd name="connsiteX0" fmla="*/ 8281 w 36275"/>
                <a:gd name="connsiteY0" fmla="*/ 1054 h 28620"/>
                <a:gd name="connsiteX1" fmla="*/ 22139 w 36275"/>
                <a:gd name="connsiteY1" fmla="*/ 720 h 28620"/>
                <a:gd name="connsiteX2" fmla="*/ 33711 w 36275"/>
                <a:gd name="connsiteY2" fmla="*/ 1169 h 28620"/>
                <a:gd name="connsiteX3" fmla="*/ 34890 w 36275"/>
                <a:gd name="connsiteY3" fmla="*/ 15464 h 28620"/>
                <a:gd name="connsiteX4" fmla="*/ 33511 w 36275"/>
                <a:gd name="connsiteY4" fmla="*/ 20058 h 28620"/>
                <a:gd name="connsiteX5" fmla="*/ 26041 w 36275"/>
                <a:gd name="connsiteY5" fmla="*/ 22075 h 28620"/>
                <a:gd name="connsiteX6" fmla="*/ 21153 w 36275"/>
                <a:gd name="connsiteY6" fmla="*/ 28366 h 28620"/>
                <a:gd name="connsiteX7" fmla="*/ 13966 w 36275"/>
                <a:gd name="connsiteY7" fmla="*/ 24526 h 28620"/>
                <a:gd name="connsiteX8" fmla="*/ 3290 w 36275"/>
                <a:gd name="connsiteY8" fmla="*/ 20732 h 28620"/>
                <a:gd name="connsiteX9" fmla="*/ 162 w 36275"/>
                <a:gd name="connsiteY9" fmla="*/ 15404 h 28620"/>
                <a:gd name="connsiteX10" fmla="*/ 11 w 36275"/>
                <a:gd name="connsiteY10" fmla="*/ 66 h 28620"/>
                <a:gd name="connsiteX11" fmla="*/ 8281 w 36275"/>
                <a:gd name="connsiteY11" fmla="*/ 1054 h 28620"/>
                <a:gd name="connsiteX0" fmla="*/ 23335 w 36275"/>
                <a:gd name="connsiteY0" fmla="*/ 10873 h 28620"/>
                <a:gd name="connsiteX1" fmla="*/ 9559 w 36275"/>
                <a:gd name="connsiteY1" fmla="*/ 15281 h 28620"/>
                <a:gd name="connsiteX0" fmla="*/ 8281 w 34830"/>
                <a:gd name="connsiteY0" fmla="*/ 1166 h 28732"/>
                <a:gd name="connsiteX1" fmla="*/ 22139 w 34830"/>
                <a:gd name="connsiteY1" fmla="*/ 832 h 28732"/>
                <a:gd name="connsiteX2" fmla="*/ 33711 w 34830"/>
                <a:gd name="connsiteY2" fmla="*/ 1281 h 28732"/>
                <a:gd name="connsiteX3" fmla="*/ 33511 w 34830"/>
                <a:gd name="connsiteY3" fmla="*/ 20170 h 28732"/>
                <a:gd name="connsiteX4" fmla="*/ 26041 w 34830"/>
                <a:gd name="connsiteY4" fmla="*/ 22187 h 28732"/>
                <a:gd name="connsiteX5" fmla="*/ 21153 w 34830"/>
                <a:gd name="connsiteY5" fmla="*/ 28478 h 28732"/>
                <a:gd name="connsiteX6" fmla="*/ 13966 w 34830"/>
                <a:gd name="connsiteY6" fmla="*/ 24638 h 28732"/>
                <a:gd name="connsiteX7" fmla="*/ 3290 w 34830"/>
                <a:gd name="connsiteY7" fmla="*/ 20844 h 28732"/>
                <a:gd name="connsiteX8" fmla="*/ 162 w 34830"/>
                <a:gd name="connsiteY8" fmla="*/ 15516 h 28732"/>
                <a:gd name="connsiteX9" fmla="*/ 11 w 34830"/>
                <a:gd name="connsiteY9" fmla="*/ 178 h 28732"/>
                <a:gd name="connsiteX10" fmla="*/ 8281 w 34830"/>
                <a:gd name="connsiteY10" fmla="*/ 1166 h 28732"/>
                <a:gd name="connsiteX0" fmla="*/ 23335 w 34830"/>
                <a:gd name="connsiteY0" fmla="*/ 10985 h 28732"/>
                <a:gd name="connsiteX1" fmla="*/ 9559 w 34830"/>
                <a:gd name="connsiteY1" fmla="*/ 15393 h 28732"/>
                <a:gd name="connsiteX0" fmla="*/ 8281 w 34143"/>
                <a:gd name="connsiteY0" fmla="*/ 1166 h 28732"/>
                <a:gd name="connsiteX1" fmla="*/ 22139 w 34143"/>
                <a:gd name="connsiteY1" fmla="*/ 832 h 28732"/>
                <a:gd name="connsiteX2" fmla="*/ 33711 w 34143"/>
                <a:gd name="connsiteY2" fmla="*/ 1281 h 28732"/>
                <a:gd name="connsiteX3" fmla="*/ 33511 w 34143"/>
                <a:gd name="connsiteY3" fmla="*/ 20170 h 28732"/>
                <a:gd name="connsiteX4" fmla="*/ 26041 w 34143"/>
                <a:gd name="connsiteY4" fmla="*/ 22187 h 28732"/>
                <a:gd name="connsiteX5" fmla="*/ 21153 w 34143"/>
                <a:gd name="connsiteY5" fmla="*/ 28478 h 28732"/>
                <a:gd name="connsiteX6" fmla="*/ 13966 w 34143"/>
                <a:gd name="connsiteY6" fmla="*/ 24638 h 28732"/>
                <a:gd name="connsiteX7" fmla="*/ 3290 w 34143"/>
                <a:gd name="connsiteY7" fmla="*/ 20844 h 28732"/>
                <a:gd name="connsiteX8" fmla="*/ 162 w 34143"/>
                <a:gd name="connsiteY8" fmla="*/ 15516 h 28732"/>
                <a:gd name="connsiteX9" fmla="*/ 11 w 34143"/>
                <a:gd name="connsiteY9" fmla="*/ 178 h 28732"/>
                <a:gd name="connsiteX10" fmla="*/ 8281 w 34143"/>
                <a:gd name="connsiteY10" fmla="*/ 1166 h 28732"/>
                <a:gd name="connsiteX0" fmla="*/ 23335 w 34143"/>
                <a:gd name="connsiteY0" fmla="*/ 10985 h 28732"/>
                <a:gd name="connsiteX1" fmla="*/ 9559 w 34143"/>
                <a:gd name="connsiteY1" fmla="*/ 15393 h 28732"/>
                <a:gd name="connsiteX0" fmla="*/ 8281 w 34143"/>
                <a:gd name="connsiteY0" fmla="*/ 1166 h 28732"/>
                <a:gd name="connsiteX1" fmla="*/ 22139 w 34143"/>
                <a:gd name="connsiteY1" fmla="*/ 832 h 28732"/>
                <a:gd name="connsiteX2" fmla="*/ 33711 w 34143"/>
                <a:gd name="connsiteY2" fmla="*/ 1281 h 28732"/>
                <a:gd name="connsiteX3" fmla="*/ 33511 w 34143"/>
                <a:gd name="connsiteY3" fmla="*/ 20170 h 28732"/>
                <a:gd name="connsiteX4" fmla="*/ 26041 w 34143"/>
                <a:gd name="connsiteY4" fmla="*/ 22187 h 28732"/>
                <a:gd name="connsiteX5" fmla="*/ 21153 w 34143"/>
                <a:gd name="connsiteY5" fmla="*/ 28478 h 28732"/>
                <a:gd name="connsiteX6" fmla="*/ 13966 w 34143"/>
                <a:gd name="connsiteY6" fmla="*/ 24638 h 28732"/>
                <a:gd name="connsiteX7" fmla="*/ 3290 w 34143"/>
                <a:gd name="connsiteY7" fmla="*/ 20844 h 28732"/>
                <a:gd name="connsiteX8" fmla="*/ 162 w 34143"/>
                <a:gd name="connsiteY8" fmla="*/ 15516 h 28732"/>
                <a:gd name="connsiteX9" fmla="*/ 11 w 34143"/>
                <a:gd name="connsiteY9" fmla="*/ 178 h 28732"/>
                <a:gd name="connsiteX10" fmla="*/ 8281 w 34143"/>
                <a:gd name="connsiteY10" fmla="*/ 1166 h 28732"/>
                <a:gd name="connsiteX0" fmla="*/ 23335 w 34143"/>
                <a:gd name="connsiteY0" fmla="*/ 10985 h 28732"/>
                <a:gd name="connsiteX1" fmla="*/ 9559 w 34143"/>
                <a:gd name="connsiteY1" fmla="*/ 15393 h 28732"/>
                <a:gd name="connsiteX0" fmla="*/ 8281 w 33741"/>
                <a:gd name="connsiteY0" fmla="*/ 1166 h 28732"/>
                <a:gd name="connsiteX1" fmla="*/ 22139 w 33741"/>
                <a:gd name="connsiteY1" fmla="*/ 832 h 28732"/>
                <a:gd name="connsiteX2" fmla="*/ 33711 w 33741"/>
                <a:gd name="connsiteY2" fmla="*/ 1281 h 28732"/>
                <a:gd name="connsiteX3" fmla="*/ 33511 w 33741"/>
                <a:gd name="connsiteY3" fmla="*/ 20170 h 28732"/>
                <a:gd name="connsiteX4" fmla="*/ 26041 w 33741"/>
                <a:gd name="connsiteY4" fmla="*/ 22187 h 28732"/>
                <a:gd name="connsiteX5" fmla="*/ 21153 w 33741"/>
                <a:gd name="connsiteY5" fmla="*/ 28478 h 28732"/>
                <a:gd name="connsiteX6" fmla="*/ 13966 w 33741"/>
                <a:gd name="connsiteY6" fmla="*/ 24638 h 28732"/>
                <a:gd name="connsiteX7" fmla="*/ 3290 w 33741"/>
                <a:gd name="connsiteY7" fmla="*/ 20844 h 28732"/>
                <a:gd name="connsiteX8" fmla="*/ 162 w 33741"/>
                <a:gd name="connsiteY8" fmla="*/ 15516 h 28732"/>
                <a:gd name="connsiteX9" fmla="*/ 11 w 33741"/>
                <a:gd name="connsiteY9" fmla="*/ 178 h 28732"/>
                <a:gd name="connsiteX10" fmla="*/ 8281 w 33741"/>
                <a:gd name="connsiteY10" fmla="*/ 1166 h 28732"/>
                <a:gd name="connsiteX0" fmla="*/ 23335 w 33741"/>
                <a:gd name="connsiteY0" fmla="*/ 10985 h 28732"/>
                <a:gd name="connsiteX1" fmla="*/ 9559 w 33741"/>
                <a:gd name="connsiteY1" fmla="*/ 15393 h 28732"/>
                <a:gd name="connsiteX0" fmla="*/ 8281 w 33741"/>
                <a:gd name="connsiteY0" fmla="*/ 1054 h 28620"/>
                <a:gd name="connsiteX1" fmla="*/ 22139 w 33741"/>
                <a:gd name="connsiteY1" fmla="*/ 720 h 28620"/>
                <a:gd name="connsiteX2" fmla="*/ 33711 w 33741"/>
                <a:gd name="connsiteY2" fmla="*/ 1169 h 28620"/>
                <a:gd name="connsiteX3" fmla="*/ 33511 w 33741"/>
                <a:gd name="connsiteY3" fmla="*/ 20058 h 28620"/>
                <a:gd name="connsiteX4" fmla="*/ 26041 w 33741"/>
                <a:gd name="connsiteY4" fmla="*/ 22075 h 28620"/>
                <a:gd name="connsiteX5" fmla="*/ 21153 w 33741"/>
                <a:gd name="connsiteY5" fmla="*/ 28366 h 28620"/>
                <a:gd name="connsiteX6" fmla="*/ 13966 w 33741"/>
                <a:gd name="connsiteY6" fmla="*/ 24526 h 28620"/>
                <a:gd name="connsiteX7" fmla="*/ 3290 w 33741"/>
                <a:gd name="connsiteY7" fmla="*/ 20732 h 28620"/>
                <a:gd name="connsiteX8" fmla="*/ 162 w 33741"/>
                <a:gd name="connsiteY8" fmla="*/ 15404 h 28620"/>
                <a:gd name="connsiteX9" fmla="*/ 11 w 33741"/>
                <a:gd name="connsiteY9" fmla="*/ 66 h 28620"/>
                <a:gd name="connsiteX10" fmla="*/ 8281 w 33741"/>
                <a:gd name="connsiteY10" fmla="*/ 1054 h 28620"/>
                <a:gd name="connsiteX0" fmla="*/ 23335 w 33741"/>
                <a:gd name="connsiteY0" fmla="*/ 10873 h 28620"/>
                <a:gd name="connsiteX1" fmla="*/ 9559 w 33741"/>
                <a:gd name="connsiteY1" fmla="*/ 15281 h 28620"/>
                <a:gd name="connsiteX0" fmla="*/ 8281 w 33741"/>
                <a:gd name="connsiteY0" fmla="*/ 1054 h 28620"/>
                <a:gd name="connsiteX1" fmla="*/ 22139 w 33741"/>
                <a:gd name="connsiteY1" fmla="*/ 720 h 28620"/>
                <a:gd name="connsiteX2" fmla="*/ 33711 w 33741"/>
                <a:gd name="connsiteY2" fmla="*/ 1169 h 28620"/>
                <a:gd name="connsiteX3" fmla="*/ 33511 w 33741"/>
                <a:gd name="connsiteY3" fmla="*/ 20058 h 28620"/>
                <a:gd name="connsiteX4" fmla="*/ 26041 w 33741"/>
                <a:gd name="connsiteY4" fmla="*/ 22075 h 28620"/>
                <a:gd name="connsiteX5" fmla="*/ 21153 w 33741"/>
                <a:gd name="connsiteY5" fmla="*/ 28366 h 28620"/>
                <a:gd name="connsiteX6" fmla="*/ 13966 w 33741"/>
                <a:gd name="connsiteY6" fmla="*/ 24526 h 28620"/>
                <a:gd name="connsiteX7" fmla="*/ 3290 w 33741"/>
                <a:gd name="connsiteY7" fmla="*/ 20732 h 28620"/>
                <a:gd name="connsiteX8" fmla="*/ 162 w 33741"/>
                <a:gd name="connsiteY8" fmla="*/ 15404 h 28620"/>
                <a:gd name="connsiteX9" fmla="*/ 11 w 33741"/>
                <a:gd name="connsiteY9" fmla="*/ 66 h 28620"/>
                <a:gd name="connsiteX10" fmla="*/ 8281 w 33741"/>
                <a:gd name="connsiteY10" fmla="*/ 1054 h 28620"/>
                <a:gd name="connsiteX0" fmla="*/ 23335 w 33741"/>
                <a:gd name="connsiteY0" fmla="*/ 10873 h 28620"/>
                <a:gd name="connsiteX1" fmla="*/ 9559 w 33741"/>
                <a:gd name="connsiteY1" fmla="*/ 15281 h 28620"/>
                <a:gd name="connsiteX0" fmla="*/ 8281 w 33741"/>
                <a:gd name="connsiteY0" fmla="*/ 1054 h 28620"/>
                <a:gd name="connsiteX1" fmla="*/ 22139 w 33741"/>
                <a:gd name="connsiteY1" fmla="*/ 720 h 28620"/>
                <a:gd name="connsiteX2" fmla="*/ 33711 w 33741"/>
                <a:gd name="connsiteY2" fmla="*/ 1169 h 28620"/>
                <a:gd name="connsiteX3" fmla="*/ 33511 w 33741"/>
                <a:gd name="connsiteY3" fmla="*/ 20058 h 28620"/>
                <a:gd name="connsiteX4" fmla="*/ 26041 w 33741"/>
                <a:gd name="connsiteY4" fmla="*/ 22075 h 28620"/>
                <a:gd name="connsiteX5" fmla="*/ 21153 w 33741"/>
                <a:gd name="connsiteY5" fmla="*/ 28366 h 28620"/>
                <a:gd name="connsiteX6" fmla="*/ 13966 w 33741"/>
                <a:gd name="connsiteY6" fmla="*/ 24526 h 28620"/>
                <a:gd name="connsiteX7" fmla="*/ 3290 w 33741"/>
                <a:gd name="connsiteY7" fmla="*/ 20732 h 28620"/>
                <a:gd name="connsiteX8" fmla="*/ 162 w 33741"/>
                <a:gd name="connsiteY8" fmla="*/ 15404 h 28620"/>
                <a:gd name="connsiteX9" fmla="*/ 11 w 33741"/>
                <a:gd name="connsiteY9" fmla="*/ 66 h 28620"/>
                <a:gd name="connsiteX10" fmla="*/ 8281 w 33741"/>
                <a:gd name="connsiteY10" fmla="*/ 1054 h 28620"/>
                <a:gd name="connsiteX0" fmla="*/ 23335 w 33741"/>
                <a:gd name="connsiteY0" fmla="*/ 10873 h 28620"/>
                <a:gd name="connsiteX1" fmla="*/ 9559 w 33741"/>
                <a:gd name="connsiteY1" fmla="*/ 15281 h 28620"/>
                <a:gd name="connsiteX0" fmla="*/ 8281 w 33741"/>
                <a:gd name="connsiteY0" fmla="*/ 989 h 28555"/>
                <a:gd name="connsiteX1" fmla="*/ 22139 w 33741"/>
                <a:gd name="connsiteY1" fmla="*/ 655 h 28555"/>
                <a:gd name="connsiteX2" fmla="*/ 33711 w 33741"/>
                <a:gd name="connsiteY2" fmla="*/ 1104 h 28555"/>
                <a:gd name="connsiteX3" fmla="*/ 33511 w 33741"/>
                <a:gd name="connsiteY3" fmla="*/ 19993 h 28555"/>
                <a:gd name="connsiteX4" fmla="*/ 26041 w 33741"/>
                <a:gd name="connsiteY4" fmla="*/ 22010 h 28555"/>
                <a:gd name="connsiteX5" fmla="*/ 21153 w 33741"/>
                <a:gd name="connsiteY5" fmla="*/ 28301 h 28555"/>
                <a:gd name="connsiteX6" fmla="*/ 13966 w 33741"/>
                <a:gd name="connsiteY6" fmla="*/ 24461 h 28555"/>
                <a:gd name="connsiteX7" fmla="*/ 3290 w 33741"/>
                <a:gd name="connsiteY7" fmla="*/ 20667 h 28555"/>
                <a:gd name="connsiteX8" fmla="*/ 162 w 33741"/>
                <a:gd name="connsiteY8" fmla="*/ 15339 h 28555"/>
                <a:gd name="connsiteX9" fmla="*/ 11 w 33741"/>
                <a:gd name="connsiteY9" fmla="*/ 1 h 28555"/>
                <a:gd name="connsiteX10" fmla="*/ 8281 w 33741"/>
                <a:gd name="connsiteY10" fmla="*/ 989 h 28555"/>
                <a:gd name="connsiteX0" fmla="*/ 23335 w 33741"/>
                <a:gd name="connsiteY0" fmla="*/ 10808 h 28555"/>
                <a:gd name="connsiteX1" fmla="*/ 9559 w 33741"/>
                <a:gd name="connsiteY1" fmla="*/ 15216 h 28555"/>
                <a:gd name="connsiteX0" fmla="*/ 8281 w 33741"/>
                <a:gd name="connsiteY0" fmla="*/ 993 h 28559"/>
                <a:gd name="connsiteX1" fmla="*/ 22139 w 33741"/>
                <a:gd name="connsiteY1" fmla="*/ 659 h 28559"/>
                <a:gd name="connsiteX2" fmla="*/ 33711 w 33741"/>
                <a:gd name="connsiteY2" fmla="*/ 1108 h 28559"/>
                <a:gd name="connsiteX3" fmla="*/ 33511 w 33741"/>
                <a:gd name="connsiteY3" fmla="*/ 19997 h 28559"/>
                <a:gd name="connsiteX4" fmla="*/ 26041 w 33741"/>
                <a:gd name="connsiteY4" fmla="*/ 22014 h 28559"/>
                <a:gd name="connsiteX5" fmla="*/ 21153 w 33741"/>
                <a:gd name="connsiteY5" fmla="*/ 28305 h 28559"/>
                <a:gd name="connsiteX6" fmla="*/ 13966 w 33741"/>
                <a:gd name="connsiteY6" fmla="*/ 24465 h 28559"/>
                <a:gd name="connsiteX7" fmla="*/ 3290 w 33741"/>
                <a:gd name="connsiteY7" fmla="*/ 20671 h 28559"/>
                <a:gd name="connsiteX8" fmla="*/ 162 w 33741"/>
                <a:gd name="connsiteY8" fmla="*/ 15343 h 28559"/>
                <a:gd name="connsiteX9" fmla="*/ 11 w 33741"/>
                <a:gd name="connsiteY9" fmla="*/ 5 h 28559"/>
                <a:gd name="connsiteX10" fmla="*/ 8281 w 33741"/>
                <a:gd name="connsiteY10" fmla="*/ 993 h 28559"/>
                <a:gd name="connsiteX0" fmla="*/ 23335 w 33741"/>
                <a:gd name="connsiteY0" fmla="*/ 10812 h 28559"/>
                <a:gd name="connsiteX1" fmla="*/ 9559 w 33741"/>
                <a:gd name="connsiteY1" fmla="*/ 15220 h 28559"/>
                <a:gd name="connsiteX0" fmla="*/ 8281 w 33741"/>
                <a:gd name="connsiteY0" fmla="*/ 507 h 28073"/>
                <a:gd name="connsiteX1" fmla="*/ 22139 w 33741"/>
                <a:gd name="connsiteY1" fmla="*/ 173 h 28073"/>
                <a:gd name="connsiteX2" fmla="*/ 33711 w 33741"/>
                <a:gd name="connsiteY2" fmla="*/ 622 h 28073"/>
                <a:gd name="connsiteX3" fmla="*/ 33511 w 33741"/>
                <a:gd name="connsiteY3" fmla="*/ 19511 h 28073"/>
                <a:gd name="connsiteX4" fmla="*/ 26041 w 33741"/>
                <a:gd name="connsiteY4" fmla="*/ 21528 h 28073"/>
                <a:gd name="connsiteX5" fmla="*/ 21153 w 33741"/>
                <a:gd name="connsiteY5" fmla="*/ 27819 h 28073"/>
                <a:gd name="connsiteX6" fmla="*/ 13966 w 33741"/>
                <a:gd name="connsiteY6" fmla="*/ 23979 h 28073"/>
                <a:gd name="connsiteX7" fmla="*/ 3290 w 33741"/>
                <a:gd name="connsiteY7" fmla="*/ 20185 h 28073"/>
                <a:gd name="connsiteX8" fmla="*/ 162 w 33741"/>
                <a:gd name="connsiteY8" fmla="*/ 14857 h 28073"/>
                <a:gd name="connsiteX9" fmla="*/ 11 w 33741"/>
                <a:gd name="connsiteY9" fmla="*/ 343 h 28073"/>
                <a:gd name="connsiteX10" fmla="*/ 8281 w 33741"/>
                <a:gd name="connsiteY10" fmla="*/ 507 h 28073"/>
                <a:gd name="connsiteX0" fmla="*/ 23335 w 33741"/>
                <a:gd name="connsiteY0" fmla="*/ 10326 h 28073"/>
                <a:gd name="connsiteX1" fmla="*/ 9559 w 33741"/>
                <a:gd name="connsiteY1" fmla="*/ 14734 h 28073"/>
                <a:gd name="connsiteX0" fmla="*/ 8281 w 33741"/>
                <a:gd name="connsiteY0" fmla="*/ 411 h 27977"/>
                <a:gd name="connsiteX1" fmla="*/ 22139 w 33741"/>
                <a:gd name="connsiteY1" fmla="*/ 77 h 27977"/>
                <a:gd name="connsiteX2" fmla="*/ 33711 w 33741"/>
                <a:gd name="connsiteY2" fmla="*/ 526 h 27977"/>
                <a:gd name="connsiteX3" fmla="*/ 33511 w 33741"/>
                <a:gd name="connsiteY3" fmla="*/ 19415 h 27977"/>
                <a:gd name="connsiteX4" fmla="*/ 26041 w 33741"/>
                <a:gd name="connsiteY4" fmla="*/ 21432 h 27977"/>
                <a:gd name="connsiteX5" fmla="*/ 21153 w 33741"/>
                <a:gd name="connsiteY5" fmla="*/ 27723 h 27977"/>
                <a:gd name="connsiteX6" fmla="*/ 13966 w 33741"/>
                <a:gd name="connsiteY6" fmla="*/ 23883 h 27977"/>
                <a:gd name="connsiteX7" fmla="*/ 3290 w 33741"/>
                <a:gd name="connsiteY7" fmla="*/ 20089 h 27977"/>
                <a:gd name="connsiteX8" fmla="*/ 162 w 33741"/>
                <a:gd name="connsiteY8" fmla="*/ 14761 h 27977"/>
                <a:gd name="connsiteX9" fmla="*/ 11 w 33741"/>
                <a:gd name="connsiteY9" fmla="*/ 247 h 27977"/>
                <a:gd name="connsiteX10" fmla="*/ 8281 w 33741"/>
                <a:gd name="connsiteY10" fmla="*/ 411 h 27977"/>
                <a:gd name="connsiteX0" fmla="*/ 23335 w 33741"/>
                <a:gd name="connsiteY0" fmla="*/ 10230 h 27977"/>
                <a:gd name="connsiteX1" fmla="*/ 9559 w 33741"/>
                <a:gd name="connsiteY1" fmla="*/ 14638 h 27977"/>
                <a:gd name="connsiteX0" fmla="*/ 8281 w 33741"/>
                <a:gd name="connsiteY0" fmla="*/ 334 h 27900"/>
                <a:gd name="connsiteX1" fmla="*/ 22139 w 33741"/>
                <a:gd name="connsiteY1" fmla="*/ 0 h 27900"/>
                <a:gd name="connsiteX2" fmla="*/ 33711 w 33741"/>
                <a:gd name="connsiteY2" fmla="*/ 449 h 27900"/>
                <a:gd name="connsiteX3" fmla="*/ 33511 w 33741"/>
                <a:gd name="connsiteY3" fmla="*/ 19338 h 27900"/>
                <a:gd name="connsiteX4" fmla="*/ 26041 w 33741"/>
                <a:gd name="connsiteY4" fmla="*/ 21355 h 27900"/>
                <a:gd name="connsiteX5" fmla="*/ 21153 w 33741"/>
                <a:gd name="connsiteY5" fmla="*/ 27646 h 27900"/>
                <a:gd name="connsiteX6" fmla="*/ 13966 w 33741"/>
                <a:gd name="connsiteY6" fmla="*/ 23806 h 27900"/>
                <a:gd name="connsiteX7" fmla="*/ 3290 w 33741"/>
                <a:gd name="connsiteY7" fmla="*/ 20012 h 27900"/>
                <a:gd name="connsiteX8" fmla="*/ 162 w 33741"/>
                <a:gd name="connsiteY8" fmla="*/ 14684 h 27900"/>
                <a:gd name="connsiteX9" fmla="*/ 11 w 33741"/>
                <a:gd name="connsiteY9" fmla="*/ 170 h 27900"/>
                <a:gd name="connsiteX10" fmla="*/ 8281 w 33741"/>
                <a:gd name="connsiteY10" fmla="*/ 334 h 27900"/>
                <a:gd name="connsiteX0" fmla="*/ 23335 w 33741"/>
                <a:gd name="connsiteY0" fmla="*/ 10153 h 27900"/>
                <a:gd name="connsiteX1" fmla="*/ 9559 w 33741"/>
                <a:gd name="connsiteY1" fmla="*/ 14561 h 27900"/>
                <a:gd name="connsiteX0" fmla="*/ 8281 w 33741"/>
                <a:gd name="connsiteY0" fmla="*/ 334 h 27900"/>
                <a:gd name="connsiteX1" fmla="*/ 22139 w 33741"/>
                <a:gd name="connsiteY1" fmla="*/ 0 h 27900"/>
                <a:gd name="connsiteX2" fmla="*/ 33711 w 33741"/>
                <a:gd name="connsiteY2" fmla="*/ 243 h 27900"/>
                <a:gd name="connsiteX3" fmla="*/ 33511 w 33741"/>
                <a:gd name="connsiteY3" fmla="*/ 19338 h 27900"/>
                <a:gd name="connsiteX4" fmla="*/ 26041 w 33741"/>
                <a:gd name="connsiteY4" fmla="*/ 21355 h 27900"/>
                <a:gd name="connsiteX5" fmla="*/ 21153 w 33741"/>
                <a:gd name="connsiteY5" fmla="*/ 27646 h 27900"/>
                <a:gd name="connsiteX6" fmla="*/ 13966 w 33741"/>
                <a:gd name="connsiteY6" fmla="*/ 23806 h 27900"/>
                <a:gd name="connsiteX7" fmla="*/ 3290 w 33741"/>
                <a:gd name="connsiteY7" fmla="*/ 20012 h 27900"/>
                <a:gd name="connsiteX8" fmla="*/ 162 w 33741"/>
                <a:gd name="connsiteY8" fmla="*/ 14684 h 27900"/>
                <a:gd name="connsiteX9" fmla="*/ 11 w 33741"/>
                <a:gd name="connsiteY9" fmla="*/ 170 h 27900"/>
                <a:gd name="connsiteX10" fmla="*/ 8281 w 33741"/>
                <a:gd name="connsiteY10" fmla="*/ 334 h 27900"/>
                <a:gd name="connsiteX0" fmla="*/ 23335 w 33741"/>
                <a:gd name="connsiteY0" fmla="*/ 10153 h 27900"/>
                <a:gd name="connsiteX1" fmla="*/ 9559 w 33741"/>
                <a:gd name="connsiteY1" fmla="*/ 14561 h 27900"/>
                <a:gd name="connsiteX0" fmla="*/ 8281 w 33741"/>
                <a:gd name="connsiteY0" fmla="*/ 334 h 27900"/>
                <a:gd name="connsiteX1" fmla="*/ 22139 w 33741"/>
                <a:gd name="connsiteY1" fmla="*/ 0 h 27900"/>
                <a:gd name="connsiteX2" fmla="*/ 33711 w 33741"/>
                <a:gd name="connsiteY2" fmla="*/ 37 h 27900"/>
                <a:gd name="connsiteX3" fmla="*/ 33511 w 33741"/>
                <a:gd name="connsiteY3" fmla="*/ 19338 h 27900"/>
                <a:gd name="connsiteX4" fmla="*/ 26041 w 33741"/>
                <a:gd name="connsiteY4" fmla="*/ 21355 h 27900"/>
                <a:gd name="connsiteX5" fmla="*/ 21153 w 33741"/>
                <a:gd name="connsiteY5" fmla="*/ 27646 h 27900"/>
                <a:gd name="connsiteX6" fmla="*/ 13966 w 33741"/>
                <a:gd name="connsiteY6" fmla="*/ 23806 h 27900"/>
                <a:gd name="connsiteX7" fmla="*/ 3290 w 33741"/>
                <a:gd name="connsiteY7" fmla="*/ 20012 h 27900"/>
                <a:gd name="connsiteX8" fmla="*/ 162 w 33741"/>
                <a:gd name="connsiteY8" fmla="*/ 14684 h 27900"/>
                <a:gd name="connsiteX9" fmla="*/ 11 w 33741"/>
                <a:gd name="connsiteY9" fmla="*/ 170 h 27900"/>
                <a:gd name="connsiteX10" fmla="*/ 8281 w 33741"/>
                <a:gd name="connsiteY10" fmla="*/ 334 h 27900"/>
                <a:gd name="connsiteX0" fmla="*/ 23335 w 33741"/>
                <a:gd name="connsiteY0" fmla="*/ 10153 h 27900"/>
                <a:gd name="connsiteX1" fmla="*/ 9559 w 33741"/>
                <a:gd name="connsiteY1" fmla="*/ 14561 h 27900"/>
                <a:gd name="connsiteX0" fmla="*/ 8281 w 33741"/>
                <a:gd name="connsiteY0" fmla="*/ 30 h 28008"/>
                <a:gd name="connsiteX1" fmla="*/ 22139 w 33741"/>
                <a:gd name="connsiteY1" fmla="*/ 108 h 28008"/>
                <a:gd name="connsiteX2" fmla="*/ 33711 w 33741"/>
                <a:gd name="connsiteY2" fmla="*/ 145 h 28008"/>
                <a:gd name="connsiteX3" fmla="*/ 33511 w 33741"/>
                <a:gd name="connsiteY3" fmla="*/ 19446 h 28008"/>
                <a:gd name="connsiteX4" fmla="*/ 26041 w 33741"/>
                <a:gd name="connsiteY4" fmla="*/ 21463 h 28008"/>
                <a:gd name="connsiteX5" fmla="*/ 21153 w 33741"/>
                <a:gd name="connsiteY5" fmla="*/ 27754 h 28008"/>
                <a:gd name="connsiteX6" fmla="*/ 13966 w 33741"/>
                <a:gd name="connsiteY6" fmla="*/ 23914 h 28008"/>
                <a:gd name="connsiteX7" fmla="*/ 3290 w 33741"/>
                <a:gd name="connsiteY7" fmla="*/ 20120 h 28008"/>
                <a:gd name="connsiteX8" fmla="*/ 162 w 33741"/>
                <a:gd name="connsiteY8" fmla="*/ 14792 h 28008"/>
                <a:gd name="connsiteX9" fmla="*/ 11 w 33741"/>
                <a:gd name="connsiteY9" fmla="*/ 278 h 28008"/>
                <a:gd name="connsiteX10" fmla="*/ 8281 w 33741"/>
                <a:gd name="connsiteY10" fmla="*/ 30 h 28008"/>
                <a:gd name="connsiteX0" fmla="*/ 23335 w 33741"/>
                <a:gd name="connsiteY0" fmla="*/ 10261 h 28008"/>
                <a:gd name="connsiteX1" fmla="*/ 9559 w 33741"/>
                <a:gd name="connsiteY1" fmla="*/ 14669 h 28008"/>
                <a:gd name="connsiteX0" fmla="*/ 8281 w 33741"/>
                <a:gd name="connsiteY0" fmla="*/ 30 h 28008"/>
                <a:gd name="connsiteX1" fmla="*/ 22139 w 33741"/>
                <a:gd name="connsiteY1" fmla="*/ 108 h 28008"/>
                <a:gd name="connsiteX2" fmla="*/ 33711 w 33741"/>
                <a:gd name="connsiteY2" fmla="*/ 145 h 28008"/>
                <a:gd name="connsiteX3" fmla="*/ 33511 w 33741"/>
                <a:gd name="connsiteY3" fmla="*/ 19446 h 28008"/>
                <a:gd name="connsiteX4" fmla="*/ 26041 w 33741"/>
                <a:gd name="connsiteY4" fmla="*/ 21463 h 28008"/>
                <a:gd name="connsiteX5" fmla="*/ 21153 w 33741"/>
                <a:gd name="connsiteY5" fmla="*/ 27754 h 28008"/>
                <a:gd name="connsiteX6" fmla="*/ 13966 w 33741"/>
                <a:gd name="connsiteY6" fmla="*/ 23914 h 28008"/>
                <a:gd name="connsiteX7" fmla="*/ 3290 w 33741"/>
                <a:gd name="connsiteY7" fmla="*/ 20120 h 28008"/>
                <a:gd name="connsiteX8" fmla="*/ 162 w 33741"/>
                <a:gd name="connsiteY8" fmla="*/ 14792 h 28008"/>
                <a:gd name="connsiteX9" fmla="*/ 11 w 33741"/>
                <a:gd name="connsiteY9" fmla="*/ 278 h 28008"/>
                <a:gd name="connsiteX10" fmla="*/ 8281 w 33741"/>
                <a:gd name="connsiteY10" fmla="*/ 30 h 28008"/>
                <a:gd name="connsiteX0" fmla="*/ 23335 w 33741"/>
                <a:gd name="connsiteY0" fmla="*/ 10261 h 28008"/>
                <a:gd name="connsiteX1" fmla="*/ 9559 w 33741"/>
                <a:gd name="connsiteY1" fmla="*/ 14669 h 28008"/>
                <a:gd name="connsiteX0" fmla="*/ 8231 w 33691"/>
                <a:gd name="connsiteY0" fmla="*/ 190 h 28168"/>
                <a:gd name="connsiteX1" fmla="*/ 22089 w 33691"/>
                <a:gd name="connsiteY1" fmla="*/ 268 h 28168"/>
                <a:gd name="connsiteX2" fmla="*/ 33661 w 33691"/>
                <a:gd name="connsiteY2" fmla="*/ 305 h 28168"/>
                <a:gd name="connsiteX3" fmla="*/ 33461 w 33691"/>
                <a:gd name="connsiteY3" fmla="*/ 19606 h 28168"/>
                <a:gd name="connsiteX4" fmla="*/ 25991 w 33691"/>
                <a:gd name="connsiteY4" fmla="*/ 21623 h 28168"/>
                <a:gd name="connsiteX5" fmla="*/ 21103 w 33691"/>
                <a:gd name="connsiteY5" fmla="*/ 27914 h 28168"/>
                <a:gd name="connsiteX6" fmla="*/ 13916 w 33691"/>
                <a:gd name="connsiteY6" fmla="*/ 24074 h 28168"/>
                <a:gd name="connsiteX7" fmla="*/ 3240 w 33691"/>
                <a:gd name="connsiteY7" fmla="*/ 20280 h 28168"/>
                <a:gd name="connsiteX8" fmla="*/ 112 w 33691"/>
                <a:gd name="connsiteY8" fmla="*/ 14952 h 28168"/>
                <a:gd name="connsiteX9" fmla="*/ 36 w 33691"/>
                <a:gd name="connsiteY9" fmla="*/ 26 h 28168"/>
                <a:gd name="connsiteX10" fmla="*/ 8231 w 33691"/>
                <a:gd name="connsiteY10" fmla="*/ 190 h 28168"/>
                <a:gd name="connsiteX0" fmla="*/ 23285 w 33691"/>
                <a:gd name="connsiteY0" fmla="*/ 10421 h 28168"/>
                <a:gd name="connsiteX1" fmla="*/ 9509 w 33691"/>
                <a:gd name="connsiteY1" fmla="*/ 14829 h 28168"/>
                <a:gd name="connsiteX0" fmla="*/ 8231 w 33691"/>
                <a:gd name="connsiteY0" fmla="*/ 63 h 28041"/>
                <a:gd name="connsiteX1" fmla="*/ 22089 w 33691"/>
                <a:gd name="connsiteY1" fmla="*/ 141 h 28041"/>
                <a:gd name="connsiteX2" fmla="*/ 33661 w 33691"/>
                <a:gd name="connsiteY2" fmla="*/ 178 h 28041"/>
                <a:gd name="connsiteX3" fmla="*/ 33461 w 33691"/>
                <a:gd name="connsiteY3" fmla="*/ 19479 h 28041"/>
                <a:gd name="connsiteX4" fmla="*/ 25991 w 33691"/>
                <a:gd name="connsiteY4" fmla="*/ 21496 h 28041"/>
                <a:gd name="connsiteX5" fmla="*/ 21103 w 33691"/>
                <a:gd name="connsiteY5" fmla="*/ 27787 h 28041"/>
                <a:gd name="connsiteX6" fmla="*/ 13916 w 33691"/>
                <a:gd name="connsiteY6" fmla="*/ 23947 h 28041"/>
                <a:gd name="connsiteX7" fmla="*/ 3240 w 33691"/>
                <a:gd name="connsiteY7" fmla="*/ 20153 h 28041"/>
                <a:gd name="connsiteX8" fmla="*/ 112 w 33691"/>
                <a:gd name="connsiteY8" fmla="*/ 14825 h 28041"/>
                <a:gd name="connsiteX9" fmla="*/ 36 w 33691"/>
                <a:gd name="connsiteY9" fmla="*/ 105 h 28041"/>
                <a:gd name="connsiteX10" fmla="*/ 8231 w 33691"/>
                <a:gd name="connsiteY10" fmla="*/ 63 h 28041"/>
                <a:gd name="connsiteX0" fmla="*/ 23285 w 33691"/>
                <a:gd name="connsiteY0" fmla="*/ 10294 h 28041"/>
                <a:gd name="connsiteX1" fmla="*/ 9509 w 33691"/>
                <a:gd name="connsiteY1" fmla="*/ 14702 h 28041"/>
                <a:gd name="connsiteX0" fmla="*/ 8333 w 33793"/>
                <a:gd name="connsiteY0" fmla="*/ 63 h 28041"/>
                <a:gd name="connsiteX1" fmla="*/ 22191 w 33793"/>
                <a:gd name="connsiteY1" fmla="*/ 141 h 28041"/>
                <a:gd name="connsiteX2" fmla="*/ 33763 w 33793"/>
                <a:gd name="connsiteY2" fmla="*/ 178 h 28041"/>
                <a:gd name="connsiteX3" fmla="*/ 33563 w 33793"/>
                <a:gd name="connsiteY3" fmla="*/ 19479 h 28041"/>
                <a:gd name="connsiteX4" fmla="*/ 26093 w 33793"/>
                <a:gd name="connsiteY4" fmla="*/ 21496 h 28041"/>
                <a:gd name="connsiteX5" fmla="*/ 21205 w 33793"/>
                <a:gd name="connsiteY5" fmla="*/ 27787 h 28041"/>
                <a:gd name="connsiteX6" fmla="*/ 14018 w 33793"/>
                <a:gd name="connsiteY6" fmla="*/ 23947 h 28041"/>
                <a:gd name="connsiteX7" fmla="*/ 3342 w 33793"/>
                <a:gd name="connsiteY7" fmla="*/ 20153 h 28041"/>
                <a:gd name="connsiteX8" fmla="*/ 65 w 33793"/>
                <a:gd name="connsiteY8" fmla="*/ 14825 h 28041"/>
                <a:gd name="connsiteX9" fmla="*/ 138 w 33793"/>
                <a:gd name="connsiteY9" fmla="*/ 105 h 28041"/>
                <a:gd name="connsiteX10" fmla="*/ 8333 w 33793"/>
                <a:gd name="connsiteY10" fmla="*/ 63 h 28041"/>
                <a:gd name="connsiteX0" fmla="*/ 23387 w 33793"/>
                <a:gd name="connsiteY0" fmla="*/ 10294 h 28041"/>
                <a:gd name="connsiteX1" fmla="*/ 9611 w 33793"/>
                <a:gd name="connsiteY1" fmla="*/ 14702 h 28041"/>
                <a:gd name="connsiteX0" fmla="*/ 8268 w 33728"/>
                <a:gd name="connsiteY0" fmla="*/ 63 h 28041"/>
                <a:gd name="connsiteX1" fmla="*/ 22126 w 33728"/>
                <a:gd name="connsiteY1" fmla="*/ 141 h 28041"/>
                <a:gd name="connsiteX2" fmla="*/ 33698 w 33728"/>
                <a:gd name="connsiteY2" fmla="*/ 178 h 28041"/>
                <a:gd name="connsiteX3" fmla="*/ 33498 w 33728"/>
                <a:gd name="connsiteY3" fmla="*/ 19479 h 28041"/>
                <a:gd name="connsiteX4" fmla="*/ 26028 w 33728"/>
                <a:gd name="connsiteY4" fmla="*/ 21496 h 28041"/>
                <a:gd name="connsiteX5" fmla="*/ 21140 w 33728"/>
                <a:gd name="connsiteY5" fmla="*/ 27787 h 28041"/>
                <a:gd name="connsiteX6" fmla="*/ 13953 w 33728"/>
                <a:gd name="connsiteY6" fmla="*/ 23947 h 28041"/>
                <a:gd name="connsiteX7" fmla="*/ 3277 w 33728"/>
                <a:gd name="connsiteY7" fmla="*/ 20153 h 28041"/>
                <a:gd name="connsiteX8" fmla="*/ 0 w 33728"/>
                <a:gd name="connsiteY8" fmla="*/ 14825 h 28041"/>
                <a:gd name="connsiteX9" fmla="*/ 73 w 33728"/>
                <a:gd name="connsiteY9" fmla="*/ 105 h 28041"/>
                <a:gd name="connsiteX10" fmla="*/ 8268 w 33728"/>
                <a:gd name="connsiteY10" fmla="*/ 63 h 28041"/>
                <a:gd name="connsiteX0" fmla="*/ 23322 w 33728"/>
                <a:gd name="connsiteY0" fmla="*/ 10294 h 28041"/>
                <a:gd name="connsiteX1" fmla="*/ 9546 w 33728"/>
                <a:gd name="connsiteY1" fmla="*/ 14702 h 28041"/>
                <a:gd name="connsiteX0" fmla="*/ 8198 w 33658"/>
                <a:gd name="connsiteY0" fmla="*/ 63 h 28041"/>
                <a:gd name="connsiteX1" fmla="*/ 22056 w 33658"/>
                <a:gd name="connsiteY1" fmla="*/ 141 h 28041"/>
                <a:gd name="connsiteX2" fmla="*/ 33628 w 33658"/>
                <a:gd name="connsiteY2" fmla="*/ 178 h 28041"/>
                <a:gd name="connsiteX3" fmla="*/ 33428 w 33658"/>
                <a:gd name="connsiteY3" fmla="*/ 19479 h 28041"/>
                <a:gd name="connsiteX4" fmla="*/ 25958 w 33658"/>
                <a:gd name="connsiteY4" fmla="*/ 21496 h 28041"/>
                <a:gd name="connsiteX5" fmla="*/ 21070 w 33658"/>
                <a:gd name="connsiteY5" fmla="*/ 27787 h 28041"/>
                <a:gd name="connsiteX6" fmla="*/ 13883 w 33658"/>
                <a:gd name="connsiteY6" fmla="*/ 23947 h 28041"/>
                <a:gd name="connsiteX7" fmla="*/ 3207 w 33658"/>
                <a:gd name="connsiteY7" fmla="*/ 20153 h 28041"/>
                <a:gd name="connsiteX8" fmla="*/ 79 w 33658"/>
                <a:gd name="connsiteY8" fmla="*/ 14825 h 28041"/>
                <a:gd name="connsiteX9" fmla="*/ 3 w 33658"/>
                <a:gd name="connsiteY9" fmla="*/ 105 h 28041"/>
                <a:gd name="connsiteX10" fmla="*/ 8198 w 33658"/>
                <a:gd name="connsiteY10" fmla="*/ 63 h 28041"/>
                <a:gd name="connsiteX0" fmla="*/ 23252 w 33658"/>
                <a:gd name="connsiteY0" fmla="*/ 10294 h 28041"/>
                <a:gd name="connsiteX1" fmla="*/ 9476 w 33658"/>
                <a:gd name="connsiteY1" fmla="*/ 14702 h 28041"/>
                <a:gd name="connsiteX0" fmla="*/ 8199 w 33659"/>
                <a:gd name="connsiteY0" fmla="*/ 63 h 28041"/>
                <a:gd name="connsiteX1" fmla="*/ 22057 w 33659"/>
                <a:gd name="connsiteY1" fmla="*/ 141 h 28041"/>
                <a:gd name="connsiteX2" fmla="*/ 33629 w 33659"/>
                <a:gd name="connsiteY2" fmla="*/ 178 h 28041"/>
                <a:gd name="connsiteX3" fmla="*/ 33429 w 33659"/>
                <a:gd name="connsiteY3" fmla="*/ 19479 h 28041"/>
                <a:gd name="connsiteX4" fmla="*/ 25959 w 33659"/>
                <a:gd name="connsiteY4" fmla="*/ 21496 h 28041"/>
                <a:gd name="connsiteX5" fmla="*/ 21071 w 33659"/>
                <a:gd name="connsiteY5" fmla="*/ 27787 h 28041"/>
                <a:gd name="connsiteX6" fmla="*/ 13884 w 33659"/>
                <a:gd name="connsiteY6" fmla="*/ 23947 h 28041"/>
                <a:gd name="connsiteX7" fmla="*/ 3208 w 33659"/>
                <a:gd name="connsiteY7" fmla="*/ 20153 h 28041"/>
                <a:gd name="connsiteX8" fmla="*/ 5 w 33659"/>
                <a:gd name="connsiteY8" fmla="*/ 14825 h 28041"/>
                <a:gd name="connsiteX9" fmla="*/ 4 w 33659"/>
                <a:gd name="connsiteY9" fmla="*/ 105 h 28041"/>
                <a:gd name="connsiteX10" fmla="*/ 8199 w 33659"/>
                <a:gd name="connsiteY10" fmla="*/ 63 h 28041"/>
                <a:gd name="connsiteX0" fmla="*/ 23253 w 33659"/>
                <a:gd name="connsiteY0" fmla="*/ 10294 h 28041"/>
                <a:gd name="connsiteX1" fmla="*/ 9477 w 33659"/>
                <a:gd name="connsiteY1" fmla="*/ 14702 h 28041"/>
                <a:gd name="connsiteX0" fmla="*/ 8199 w 33693"/>
                <a:gd name="connsiteY0" fmla="*/ 63 h 28041"/>
                <a:gd name="connsiteX1" fmla="*/ 22057 w 33693"/>
                <a:gd name="connsiteY1" fmla="*/ 141 h 28041"/>
                <a:gd name="connsiteX2" fmla="*/ 33629 w 33693"/>
                <a:gd name="connsiteY2" fmla="*/ 178 h 28041"/>
                <a:gd name="connsiteX3" fmla="*/ 33504 w 33693"/>
                <a:gd name="connsiteY3" fmla="*/ 19273 h 28041"/>
                <a:gd name="connsiteX4" fmla="*/ 25959 w 33693"/>
                <a:gd name="connsiteY4" fmla="*/ 21496 h 28041"/>
                <a:gd name="connsiteX5" fmla="*/ 21071 w 33693"/>
                <a:gd name="connsiteY5" fmla="*/ 27787 h 28041"/>
                <a:gd name="connsiteX6" fmla="*/ 13884 w 33693"/>
                <a:gd name="connsiteY6" fmla="*/ 23947 h 28041"/>
                <a:gd name="connsiteX7" fmla="*/ 3208 w 33693"/>
                <a:gd name="connsiteY7" fmla="*/ 20153 h 28041"/>
                <a:gd name="connsiteX8" fmla="*/ 5 w 33693"/>
                <a:gd name="connsiteY8" fmla="*/ 14825 h 28041"/>
                <a:gd name="connsiteX9" fmla="*/ 4 w 33693"/>
                <a:gd name="connsiteY9" fmla="*/ 105 h 28041"/>
                <a:gd name="connsiteX10" fmla="*/ 8199 w 33693"/>
                <a:gd name="connsiteY10" fmla="*/ 63 h 28041"/>
                <a:gd name="connsiteX0" fmla="*/ 23253 w 33693"/>
                <a:gd name="connsiteY0" fmla="*/ 10294 h 28041"/>
                <a:gd name="connsiteX1" fmla="*/ 9477 w 33693"/>
                <a:gd name="connsiteY1" fmla="*/ 14702 h 28041"/>
                <a:gd name="connsiteX0" fmla="*/ 8199 w 33635"/>
                <a:gd name="connsiteY0" fmla="*/ 63 h 28041"/>
                <a:gd name="connsiteX1" fmla="*/ 22057 w 33635"/>
                <a:gd name="connsiteY1" fmla="*/ 141 h 28041"/>
                <a:gd name="connsiteX2" fmla="*/ 33629 w 33635"/>
                <a:gd name="connsiteY2" fmla="*/ 178 h 28041"/>
                <a:gd name="connsiteX3" fmla="*/ 33504 w 33635"/>
                <a:gd name="connsiteY3" fmla="*/ 19273 h 28041"/>
                <a:gd name="connsiteX4" fmla="*/ 25959 w 33635"/>
                <a:gd name="connsiteY4" fmla="*/ 21496 h 28041"/>
                <a:gd name="connsiteX5" fmla="*/ 21071 w 33635"/>
                <a:gd name="connsiteY5" fmla="*/ 27787 h 28041"/>
                <a:gd name="connsiteX6" fmla="*/ 13884 w 33635"/>
                <a:gd name="connsiteY6" fmla="*/ 23947 h 28041"/>
                <a:gd name="connsiteX7" fmla="*/ 3208 w 33635"/>
                <a:gd name="connsiteY7" fmla="*/ 20153 h 28041"/>
                <a:gd name="connsiteX8" fmla="*/ 5 w 33635"/>
                <a:gd name="connsiteY8" fmla="*/ 14825 h 28041"/>
                <a:gd name="connsiteX9" fmla="*/ 4 w 33635"/>
                <a:gd name="connsiteY9" fmla="*/ 105 h 28041"/>
                <a:gd name="connsiteX10" fmla="*/ 8199 w 33635"/>
                <a:gd name="connsiteY10" fmla="*/ 63 h 28041"/>
                <a:gd name="connsiteX0" fmla="*/ 23253 w 33635"/>
                <a:gd name="connsiteY0" fmla="*/ 10294 h 28041"/>
                <a:gd name="connsiteX1" fmla="*/ 9477 w 33635"/>
                <a:gd name="connsiteY1" fmla="*/ 14702 h 28041"/>
                <a:gd name="connsiteX0" fmla="*/ 8199 w 33648"/>
                <a:gd name="connsiteY0" fmla="*/ 63 h 28041"/>
                <a:gd name="connsiteX1" fmla="*/ 22057 w 33648"/>
                <a:gd name="connsiteY1" fmla="*/ 141 h 28041"/>
                <a:gd name="connsiteX2" fmla="*/ 33629 w 33648"/>
                <a:gd name="connsiteY2" fmla="*/ 178 h 28041"/>
                <a:gd name="connsiteX3" fmla="*/ 33579 w 33648"/>
                <a:gd name="connsiteY3" fmla="*/ 19067 h 28041"/>
                <a:gd name="connsiteX4" fmla="*/ 25959 w 33648"/>
                <a:gd name="connsiteY4" fmla="*/ 21496 h 28041"/>
                <a:gd name="connsiteX5" fmla="*/ 21071 w 33648"/>
                <a:gd name="connsiteY5" fmla="*/ 27787 h 28041"/>
                <a:gd name="connsiteX6" fmla="*/ 13884 w 33648"/>
                <a:gd name="connsiteY6" fmla="*/ 23947 h 28041"/>
                <a:gd name="connsiteX7" fmla="*/ 3208 w 33648"/>
                <a:gd name="connsiteY7" fmla="*/ 20153 h 28041"/>
                <a:gd name="connsiteX8" fmla="*/ 5 w 33648"/>
                <a:gd name="connsiteY8" fmla="*/ 14825 h 28041"/>
                <a:gd name="connsiteX9" fmla="*/ 4 w 33648"/>
                <a:gd name="connsiteY9" fmla="*/ 105 h 28041"/>
                <a:gd name="connsiteX10" fmla="*/ 8199 w 33648"/>
                <a:gd name="connsiteY10" fmla="*/ 63 h 28041"/>
                <a:gd name="connsiteX0" fmla="*/ 23253 w 33648"/>
                <a:gd name="connsiteY0" fmla="*/ 10294 h 28041"/>
                <a:gd name="connsiteX1" fmla="*/ 9477 w 33648"/>
                <a:gd name="connsiteY1" fmla="*/ 14702 h 28041"/>
                <a:gd name="connsiteX0" fmla="*/ 8199 w 33691"/>
                <a:gd name="connsiteY0" fmla="*/ 63 h 28041"/>
                <a:gd name="connsiteX1" fmla="*/ 22057 w 33691"/>
                <a:gd name="connsiteY1" fmla="*/ 141 h 28041"/>
                <a:gd name="connsiteX2" fmla="*/ 33629 w 33691"/>
                <a:gd name="connsiteY2" fmla="*/ 178 h 28041"/>
                <a:gd name="connsiteX3" fmla="*/ 33654 w 33691"/>
                <a:gd name="connsiteY3" fmla="*/ 19067 h 28041"/>
                <a:gd name="connsiteX4" fmla="*/ 25959 w 33691"/>
                <a:gd name="connsiteY4" fmla="*/ 21496 h 28041"/>
                <a:gd name="connsiteX5" fmla="*/ 21071 w 33691"/>
                <a:gd name="connsiteY5" fmla="*/ 27787 h 28041"/>
                <a:gd name="connsiteX6" fmla="*/ 13884 w 33691"/>
                <a:gd name="connsiteY6" fmla="*/ 23947 h 28041"/>
                <a:gd name="connsiteX7" fmla="*/ 3208 w 33691"/>
                <a:gd name="connsiteY7" fmla="*/ 20153 h 28041"/>
                <a:gd name="connsiteX8" fmla="*/ 5 w 33691"/>
                <a:gd name="connsiteY8" fmla="*/ 14825 h 28041"/>
                <a:gd name="connsiteX9" fmla="*/ 4 w 33691"/>
                <a:gd name="connsiteY9" fmla="*/ 105 h 28041"/>
                <a:gd name="connsiteX10" fmla="*/ 8199 w 33691"/>
                <a:gd name="connsiteY10" fmla="*/ 63 h 28041"/>
                <a:gd name="connsiteX0" fmla="*/ 23253 w 33691"/>
                <a:gd name="connsiteY0" fmla="*/ 10294 h 28041"/>
                <a:gd name="connsiteX1" fmla="*/ 9477 w 33691"/>
                <a:gd name="connsiteY1" fmla="*/ 14702 h 28041"/>
                <a:gd name="connsiteX0" fmla="*/ 8199 w 33658"/>
                <a:gd name="connsiteY0" fmla="*/ 63 h 28041"/>
                <a:gd name="connsiteX1" fmla="*/ 22057 w 33658"/>
                <a:gd name="connsiteY1" fmla="*/ 141 h 28041"/>
                <a:gd name="connsiteX2" fmla="*/ 33629 w 33658"/>
                <a:gd name="connsiteY2" fmla="*/ 178 h 28041"/>
                <a:gd name="connsiteX3" fmla="*/ 33654 w 33658"/>
                <a:gd name="connsiteY3" fmla="*/ 19067 h 28041"/>
                <a:gd name="connsiteX4" fmla="*/ 25959 w 33658"/>
                <a:gd name="connsiteY4" fmla="*/ 21496 h 28041"/>
                <a:gd name="connsiteX5" fmla="*/ 21071 w 33658"/>
                <a:gd name="connsiteY5" fmla="*/ 27787 h 28041"/>
                <a:gd name="connsiteX6" fmla="*/ 13884 w 33658"/>
                <a:gd name="connsiteY6" fmla="*/ 23947 h 28041"/>
                <a:gd name="connsiteX7" fmla="*/ 3208 w 33658"/>
                <a:gd name="connsiteY7" fmla="*/ 20153 h 28041"/>
                <a:gd name="connsiteX8" fmla="*/ 5 w 33658"/>
                <a:gd name="connsiteY8" fmla="*/ 14825 h 28041"/>
                <a:gd name="connsiteX9" fmla="*/ 4 w 33658"/>
                <a:gd name="connsiteY9" fmla="*/ 105 h 28041"/>
                <a:gd name="connsiteX10" fmla="*/ 8199 w 33658"/>
                <a:gd name="connsiteY10" fmla="*/ 63 h 28041"/>
                <a:gd name="connsiteX0" fmla="*/ 23253 w 33658"/>
                <a:gd name="connsiteY0" fmla="*/ 10294 h 28041"/>
                <a:gd name="connsiteX1" fmla="*/ 9477 w 33658"/>
                <a:gd name="connsiteY1" fmla="*/ 14702 h 28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658" h="28041">
                  <a:moveTo>
                    <a:pt x="8199" y="63"/>
                  </a:moveTo>
                  <a:lnTo>
                    <a:pt x="22057" y="141"/>
                  </a:lnTo>
                  <a:cubicBezTo>
                    <a:pt x="27427" y="366"/>
                    <a:pt x="25689" y="44"/>
                    <a:pt x="33629" y="178"/>
                  </a:cubicBezTo>
                  <a:cubicBezTo>
                    <a:pt x="33658" y="9167"/>
                    <a:pt x="33663" y="12700"/>
                    <a:pt x="33654" y="19067"/>
                  </a:cubicBezTo>
                  <a:cubicBezTo>
                    <a:pt x="32376" y="22551"/>
                    <a:pt x="28108" y="23320"/>
                    <a:pt x="25959" y="21496"/>
                  </a:cubicBezTo>
                  <a:cubicBezTo>
                    <a:pt x="25264" y="24629"/>
                    <a:pt x="23403" y="27024"/>
                    <a:pt x="21071" y="27787"/>
                  </a:cubicBezTo>
                  <a:cubicBezTo>
                    <a:pt x="18323" y="28686"/>
                    <a:pt x="15455" y="27154"/>
                    <a:pt x="13884" y="23947"/>
                  </a:cubicBezTo>
                  <a:cubicBezTo>
                    <a:pt x="10176" y="26991"/>
                    <a:pt x="5360" y="25280"/>
                    <a:pt x="3208" y="20153"/>
                  </a:cubicBezTo>
                  <a:cubicBezTo>
                    <a:pt x="1094" y="20490"/>
                    <a:pt x="221" y="16843"/>
                    <a:pt x="5" y="14825"/>
                  </a:cubicBezTo>
                  <a:cubicBezTo>
                    <a:pt x="56" y="6645"/>
                    <a:pt x="-18" y="11824"/>
                    <a:pt x="4" y="105"/>
                  </a:cubicBezTo>
                  <a:cubicBezTo>
                    <a:pt x="4925" y="22"/>
                    <a:pt x="4696" y="-60"/>
                    <a:pt x="8199" y="63"/>
                  </a:cubicBezTo>
                  <a:close/>
                </a:path>
                <a:path w="33658" h="28041" fill="none" extrusionOk="0">
                  <a:moveTo>
                    <a:pt x="23253" y="10294"/>
                  </a:moveTo>
                  <a:lnTo>
                    <a:pt x="9477" y="14702"/>
                  </a:lnTo>
                </a:path>
              </a:pathLst>
            </a:custGeom>
            <a:solidFill>
              <a:schemeClr val="bg1">
                <a:lumMod val="95000"/>
                <a:lumOff val="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EB1B72F8-76CF-44F4-8288-CEB08D06FA1E}"/>
                </a:ext>
              </a:extLst>
            </p:cNvPr>
            <p:cNvSpPr/>
            <p:nvPr/>
          </p:nvSpPr>
          <p:spPr>
            <a:xfrm>
              <a:off x="8124825" y="3120595"/>
              <a:ext cx="2146052" cy="43088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2200" b="1" dirty="0">
                  <a:ln w="22225">
                    <a:noFill/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Compiladores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7AC09410-5C2F-40A5-A5D1-E3D89D7A646C}"/>
                </a:ext>
              </a:extLst>
            </p:cNvPr>
            <p:cNvSpPr txBox="1"/>
            <p:nvPr/>
          </p:nvSpPr>
          <p:spPr>
            <a:xfrm>
              <a:off x="9042068" y="3420306"/>
              <a:ext cx="115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700" b="1" dirty="0">
                  <a:ln w="3175">
                    <a:noFill/>
                  </a:ln>
                  <a:solidFill>
                    <a:schemeClr val="tx1">
                      <a:lumMod val="75000"/>
                    </a:schemeClr>
                  </a:solidFill>
                </a:rPr>
                <a:t>Princípios, Técnicas e Ferramentas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A78B8D2F-1EF6-40E5-9E9A-E07601385045}"/>
                </a:ext>
              </a:extLst>
            </p:cNvPr>
            <p:cNvSpPr txBox="1"/>
            <p:nvPr/>
          </p:nvSpPr>
          <p:spPr>
            <a:xfrm>
              <a:off x="9467426" y="5381002"/>
              <a:ext cx="80345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1100" dirty="0">
                  <a:ln w="3175">
                    <a:noFill/>
                  </a:ln>
                  <a:latin typeface="Berlin Sans FB" panose="020E0602020502020306" pitchFamily="34" charset="0"/>
                </a:rPr>
                <a:t>Judson Santos Santiago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324936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F8AED-ADAE-40C2-8796-24AB8C3F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Impacto dos Compiladores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CAFEB8-BAD5-4204-B22B-F3DF2CAAB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Dependem dos compiladores: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Avanço das linguagens de programação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/>
              <a:t>Algoritmos e representações para suportar 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novos recursos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Avanço das máquinas</a:t>
            </a:r>
            <a:br>
              <a:rPr lang="pt-BR" dirty="0"/>
            </a:br>
            <a:r>
              <a:rPr lang="pt-BR" dirty="0"/>
              <a:t>Eles são os responsáveis pelo efetivo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uso das arquiteturas </a:t>
            </a:r>
            <a:r>
              <a:rPr lang="pt-BR" dirty="0"/>
              <a:t>de hardware</a:t>
            </a:r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desempenho de um sistema </a:t>
            </a:r>
            <a:r>
              <a:rPr lang="pt-BR" dirty="0"/>
              <a:t>computacional é totalmente dependente da tecnologia de compilação</a:t>
            </a:r>
          </a:p>
          <a:p>
            <a:pPr lvl="1"/>
            <a:r>
              <a:rPr lang="pt-BR" dirty="0"/>
              <a:t>Os compiladores são usados como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ferramenta de avaliação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de novas arquiteturas, antes da sua efetiva construção</a:t>
            </a:r>
          </a:p>
        </p:txBody>
      </p:sp>
    </p:spTree>
    <p:extLst>
      <p:ext uri="{BB962C8B-B14F-4D97-AF65-F5344CB8AC3E}">
        <p14:creationId xmlns:p14="http://schemas.microsoft.com/office/powerpoint/2010/main" val="553081484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956DA-8B24-42E4-834E-E57C3419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dos Compiladores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E5E2B0-B189-41B5-AE28-6F1835711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Projeto de novas arquiteturas de computador</a:t>
            </a:r>
          </a:p>
          <a:p>
            <a:pPr lvl="1"/>
            <a:r>
              <a:rPr lang="pt-BR" dirty="0"/>
              <a:t>No início as máquinas eram criadas primeiro</a:t>
            </a:r>
          </a:p>
          <a:p>
            <a:pPr lvl="2"/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conjunto de instruções era complexo</a:t>
            </a:r>
            <a:r>
              <a:rPr lang="pt-BR" dirty="0"/>
              <a:t> (CISC)</a:t>
            </a:r>
          </a:p>
          <a:p>
            <a:pPr lvl="2"/>
            <a:r>
              <a:rPr lang="pt-BR" dirty="0"/>
              <a:t>Objetivo era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facilitar a programação Assembly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Hoje os compiladores são criados junto com as máquinas</a:t>
            </a:r>
          </a:p>
          <a:p>
            <a:pPr lvl="2"/>
            <a:r>
              <a:rPr lang="pt-BR" dirty="0"/>
              <a:t>O conjunto de instruções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tende a ser reduzido</a:t>
            </a:r>
            <a:r>
              <a:rPr lang="pt-BR" dirty="0"/>
              <a:t> (RISC)</a:t>
            </a:r>
          </a:p>
          <a:p>
            <a:pPr lvl="3"/>
            <a:r>
              <a:rPr lang="pt-BR" dirty="0"/>
              <a:t>PowerPC, SPARC, MIPS, Alpha</a:t>
            </a:r>
          </a:p>
          <a:p>
            <a:pPr lvl="3"/>
            <a:r>
              <a:rPr lang="pt-BR" dirty="0"/>
              <a:t>O compilador é capaz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otimizar mais e melhor</a:t>
            </a:r>
            <a:endParaRPr lang="pt-BR" dirty="0"/>
          </a:p>
          <a:p>
            <a:pPr lvl="3"/>
            <a:r>
              <a:rPr lang="pt-BR" dirty="0"/>
              <a:t>x86 apresenta melhor desempenho usando um subconjunto mais simples de instruções</a:t>
            </a:r>
          </a:p>
        </p:txBody>
      </p:sp>
    </p:spTree>
    <p:extLst>
      <p:ext uri="{BB962C8B-B14F-4D97-AF65-F5344CB8AC3E}">
        <p14:creationId xmlns:p14="http://schemas.microsoft.com/office/powerpoint/2010/main" val="335194623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B138C-B592-4193-A33E-67C38760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dos Compiladores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CFF427-4F37-400C-9EF3-0765EC592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Otimização para as arquiteturas de computadores atuais</a:t>
            </a:r>
          </a:p>
          <a:p>
            <a:pPr lvl="1"/>
            <a:r>
              <a:rPr lang="pt-BR" dirty="0"/>
              <a:t>Todos 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processadores</a:t>
            </a:r>
            <a:r>
              <a:rPr lang="pt-BR" dirty="0"/>
              <a:t> modernos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exploram o paralelismo </a:t>
            </a:r>
            <a:r>
              <a:rPr lang="pt-BR" dirty="0"/>
              <a:t>de instruções</a:t>
            </a:r>
          </a:p>
          <a:p>
            <a:pPr lvl="2"/>
            <a:r>
              <a:rPr lang="pt-BR" dirty="0"/>
              <a:t>Os programas são escritos como se as instruções fossem sequenciais </a:t>
            </a:r>
          </a:p>
          <a:p>
            <a:pPr lvl="2"/>
            <a:r>
              <a:rPr lang="pt-BR" dirty="0"/>
              <a:t>Se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 há dependência</a:t>
            </a:r>
            <a:r>
              <a:rPr lang="pt-BR" dirty="0"/>
              <a:t> entre elas, o hardware pode executá-las em paralelo</a:t>
            </a:r>
          </a:p>
          <a:p>
            <a:pPr lvl="2"/>
            <a:r>
              <a:rPr lang="pt-BR" dirty="0"/>
              <a:t>O compilador pode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rearranjar instruções </a:t>
            </a:r>
            <a:r>
              <a:rPr lang="pt-BR" dirty="0"/>
              <a:t>para melhorar o paralelismo</a:t>
            </a:r>
          </a:p>
          <a:p>
            <a:pPr lvl="1"/>
            <a:r>
              <a:rPr lang="pt-BR" dirty="0"/>
              <a:t>O paralelismo também pode aparecer no conjunto de instruções</a:t>
            </a:r>
          </a:p>
          <a:p>
            <a:pPr lvl="2"/>
            <a:r>
              <a:rPr lang="pt-BR" dirty="0"/>
              <a:t>Extensões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SIMD</a:t>
            </a:r>
            <a:r>
              <a:rPr lang="pt-BR" dirty="0"/>
              <a:t> – Single </a:t>
            </a:r>
            <a:r>
              <a:rPr lang="pt-BR" dirty="0" err="1"/>
              <a:t>Instruction</a:t>
            </a:r>
            <a:r>
              <a:rPr lang="pt-BR" dirty="0"/>
              <a:t> </a:t>
            </a:r>
            <a:r>
              <a:rPr lang="pt-BR" dirty="0" err="1"/>
              <a:t>Multiple</a:t>
            </a:r>
            <a:r>
              <a:rPr lang="pt-BR" dirty="0"/>
              <a:t> Data </a:t>
            </a:r>
          </a:p>
          <a:p>
            <a:pPr lvl="3"/>
            <a:r>
              <a:rPr lang="pt-BR" dirty="0"/>
              <a:t>Intel MMX, SSE, AVX</a:t>
            </a:r>
          </a:p>
          <a:p>
            <a:pPr lvl="3"/>
            <a:r>
              <a:rPr lang="pt-BR" dirty="0"/>
              <a:t>AMD 3DNow</a:t>
            </a:r>
          </a:p>
          <a:p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CA4E43A-47A1-459F-87D1-1373E2570717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5" name="Triângulo isósceles 6">
              <a:extLst>
                <a:ext uri="{FF2B5EF4-FFF2-40B4-BE49-F238E27FC236}">
                  <a16:creationId xmlns:a16="http://schemas.microsoft.com/office/drawing/2014/main" id="{C86DF809-0CB5-4947-AB73-44C407D9C911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D40863E4-3F74-4990-8BEB-234798339B6A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3467591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8FBDD-06D4-4B12-A891-931E7E01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dos Compiladores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CCCC9D-BAD5-4FF0-AC0C-27818401F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Hierarquias de Memória</a:t>
            </a:r>
          </a:p>
          <a:p>
            <a:pPr lvl="1"/>
            <a:r>
              <a:rPr lang="pt-BR" dirty="0"/>
              <a:t>O computador possui vários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níveis de armazenamento</a:t>
            </a:r>
          </a:p>
          <a:p>
            <a:pPr lvl="2"/>
            <a:r>
              <a:rPr lang="pt-BR" dirty="0"/>
              <a:t>Com velocidades e tamanhos diferentes</a:t>
            </a:r>
          </a:p>
          <a:p>
            <a:pPr lvl="2"/>
            <a:r>
              <a:rPr lang="pt-BR" dirty="0"/>
              <a:t>Quanto mais próximo do processador, mais rápido, e menor</a:t>
            </a:r>
          </a:p>
        </p:txBody>
      </p:sp>
      <p:sp>
        <p:nvSpPr>
          <p:cNvPr id="4" name="Seta para Cima 45">
            <a:extLst>
              <a:ext uri="{FF2B5EF4-FFF2-40B4-BE49-F238E27FC236}">
                <a16:creationId xmlns:a16="http://schemas.microsoft.com/office/drawing/2014/main" id="{D8E4F335-FD72-4651-B9B4-9246A31B56D7}"/>
              </a:ext>
            </a:extLst>
          </p:cNvPr>
          <p:cNvSpPr/>
          <p:nvPr/>
        </p:nvSpPr>
        <p:spPr>
          <a:xfrm>
            <a:off x="7612758" y="4152407"/>
            <a:ext cx="239177" cy="1580849"/>
          </a:xfrm>
          <a:prstGeom prst="upArrow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46C7F02-5215-442D-B2B1-18BB54D36968}"/>
              </a:ext>
            </a:extLst>
          </p:cNvPr>
          <p:cNvSpPr txBox="1"/>
          <p:nvPr/>
        </p:nvSpPr>
        <p:spPr>
          <a:xfrm>
            <a:off x="7987732" y="4477562"/>
            <a:ext cx="2190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Berlin Sans FB" panose="020E0602020502020306" pitchFamily="34" charset="0"/>
              </a:rPr>
              <a:t>Velocidade de acesso</a:t>
            </a:r>
            <a:br>
              <a:rPr lang="pt-BR" dirty="0">
                <a:latin typeface="Berlin Sans FB" panose="020E0602020502020306" pitchFamily="34" charset="0"/>
              </a:rPr>
            </a:br>
            <a:r>
              <a:rPr lang="pt-BR" dirty="0">
                <a:latin typeface="Berlin Sans FB" panose="020E0602020502020306" pitchFamily="34" charset="0"/>
              </a:rPr>
              <a:t>à memória</a:t>
            </a:r>
            <a:br>
              <a:rPr lang="pt-BR" dirty="0">
                <a:latin typeface="Berlin Sans FB" panose="020E0602020502020306" pitchFamily="34" charset="0"/>
              </a:rPr>
            </a:br>
            <a:r>
              <a:rPr lang="pt-BR" dirty="0">
                <a:latin typeface="Berlin Sans FB" panose="020E0602020502020306" pitchFamily="34" charset="0"/>
              </a:rPr>
              <a:t>pela CPU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6860E5B-7A2E-41C7-B70B-547878BEAEE2}"/>
              </a:ext>
            </a:extLst>
          </p:cNvPr>
          <p:cNvGrpSpPr/>
          <p:nvPr/>
        </p:nvGrpSpPr>
        <p:grpSpPr>
          <a:xfrm>
            <a:off x="2422004" y="4130792"/>
            <a:ext cx="4824536" cy="1602464"/>
            <a:chOff x="2793745" y="4130792"/>
            <a:chExt cx="4824536" cy="1602464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526BA2B-E02D-4FE6-8920-8938906BCDC8}"/>
                </a:ext>
              </a:extLst>
            </p:cNvPr>
            <p:cNvSpPr/>
            <p:nvPr/>
          </p:nvSpPr>
          <p:spPr>
            <a:xfrm>
              <a:off x="4485933" y="4130792"/>
              <a:ext cx="1440160" cy="3600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Registrador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8745AC01-5D2B-486E-9772-B33FD54D2C3A}"/>
                </a:ext>
              </a:extLst>
            </p:cNvPr>
            <p:cNvSpPr/>
            <p:nvPr/>
          </p:nvSpPr>
          <p:spPr>
            <a:xfrm>
              <a:off x="4161897" y="4545545"/>
              <a:ext cx="2088232" cy="36004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Cache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2FD973C6-9C63-4C54-842B-05A9ED698D4E}"/>
                </a:ext>
              </a:extLst>
            </p:cNvPr>
            <p:cNvSpPr/>
            <p:nvPr/>
          </p:nvSpPr>
          <p:spPr>
            <a:xfrm>
              <a:off x="3729849" y="4948371"/>
              <a:ext cx="2952328" cy="36004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Memória RAM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E830F1F-709A-43F8-BE62-68D0B6FAC907}"/>
                </a:ext>
              </a:extLst>
            </p:cNvPr>
            <p:cNvSpPr/>
            <p:nvPr/>
          </p:nvSpPr>
          <p:spPr>
            <a:xfrm>
              <a:off x="2793745" y="5373216"/>
              <a:ext cx="4824536" cy="36004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/>
                <a:t>Memória de Armazenamento em Massa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10685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98191-7FEA-4A95-BDE6-9100D42A2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dos Compiladores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8F63F1-A522-4FE8-A7E2-96E89906A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Hierarquias de Memória</a:t>
            </a:r>
          </a:p>
          <a:p>
            <a:pPr lvl="1"/>
            <a:r>
              <a:rPr lang="pt-BR" dirty="0"/>
              <a:t>Comparação dos tempos de acesso 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3D6FCB19-EFB8-4B43-B8A4-950886F54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135654"/>
              </p:ext>
            </p:extLst>
          </p:nvPr>
        </p:nvGraphicFramePr>
        <p:xfrm>
          <a:off x="1701924" y="3068960"/>
          <a:ext cx="7342902" cy="29659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47634">
                  <a:extLst>
                    <a:ext uri="{9D8B030D-6E8A-4147-A177-3AD203B41FA5}">
                      <a16:colId xmlns:a16="http://schemas.microsoft.com/office/drawing/2014/main" val="1620789442"/>
                    </a:ext>
                  </a:extLst>
                </a:gridCol>
                <a:gridCol w="2447634">
                  <a:extLst>
                    <a:ext uri="{9D8B030D-6E8A-4147-A177-3AD203B41FA5}">
                      <a16:colId xmlns:a16="http://schemas.microsoft.com/office/drawing/2014/main" val="953996342"/>
                    </a:ext>
                  </a:extLst>
                </a:gridCol>
                <a:gridCol w="2447634">
                  <a:extLst>
                    <a:ext uri="{9D8B030D-6E8A-4147-A177-3AD203B41FA5}">
                      <a16:colId xmlns:a16="http://schemas.microsoft.com/office/drawing/2014/main" val="3017449986"/>
                    </a:ext>
                  </a:extLst>
                </a:gridCol>
              </a:tblGrid>
              <a:tr h="370743">
                <a:tc>
                  <a:txBody>
                    <a:bodyPr/>
                    <a:lstStyle/>
                    <a:p>
                      <a:r>
                        <a:rPr lang="pt-BR" sz="1600" dirty="0"/>
                        <a:t>Atividade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Tempo de acesso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Comparação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288170718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r>
                        <a:rPr lang="pt-BR" sz="1600" dirty="0"/>
                        <a:t>Registrador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0.3 </a:t>
                      </a:r>
                      <a:r>
                        <a:rPr lang="pt-BR" sz="1600" dirty="0" err="1"/>
                        <a:t>ns</a:t>
                      </a:r>
                      <a:endParaRPr lang="pt-BR" sz="16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1 s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027060568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r>
                        <a:rPr lang="pt-BR" sz="1600" dirty="0"/>
                        <a:t>Cache L1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0.9 </a:t>
                      </a:r>
                      <a:r>
                        <a:rPr lang="pt-BR" sz="1600" dirty="0" err="1"/>
                        <a:t>ns</a:t>
                      </a:r>
                      <a:endParaRPr lang="pt-BR" sz="16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3 s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16492394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r>
                        <a:rPr lang="pt-BR" sz="1600" dirty="0"/>
                        <a:t>Cache L2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2.8 </a:t>
                      </a:r>
                      <a:r>
                        <a:rPr lang="pt-BR" sz="1600" dirty="0" err="1"/>
                        <a:t>ns</a:t>
                      </a:r>
                      <a:endParaRPr lang="pt-BR" sz="16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9 s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005125154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r>
                        <a:rPr lang="pt-BR" sz="1600" dirty="0"/>
                        <a:t>Cache L3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12.9 </a:t>
                      </a:r>
                      <a:r>
                        <a:rPr lang="pt-BR" sz="1600" dirty="0" err="1"/>
                        <a:t>ns</a:t>
                      </a:r>
                      <a:endParaRPr lang="pt-BR" sz="16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43 s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540226916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r>
                        <a:rPr lang="pt-BR" sz="1600" dirty="0"/>
                        <a:t>Memória Principal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120 </a:t>
                      </a:r>
                      <a:r>
                        <a:rPr lang="pt-BR" sz="1600" dirty="0" err="1"/>
                        <a:t>ns</a:t>
                      </a:r>
                      <a:endParaRPr lang="pt-BR" sz="16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6 min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483431962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r>
                        <a:rPr lang="pt-BR" sz="1600" dirty="0"/>
                        <a:t>SSD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150 µs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6 dias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043663048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r>
                        <a:rPr lang="pt-BR" sz="1600" dirty="0"/>
                        <a:t>HDD 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10 </a:t>
                      </a:r>
                      <a:r>
                        <a:rPr lang="pt-BR" sz="1600" dirty="0" err="1"/>
                        <a:t>ms</a:t>
                      </a:r>
                      <a:endParaRPr lang="pt-BR" sz="16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12 meses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50480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2677858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409F0-B5D8-4E9D-937F-B979EEB12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</p:spPr>
        <p:txBody>
          <a:bodyPr/>
          <a:lstStyle/>
          <a:p>
            <a:r>
              <a:rPr lang="pt-BR" dirty="0"/>
              <a:t>Aplicações dos Compiladores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C7D499-1EAC-47D4-BCA9-6CDFF0B01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Hierarquias de Memória</a:t>
            </a:r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uso eficiente dos registradores </a:t>
            </a:r>
            <a:r>
              <a:rPr lang="pt-BR" dirty="0"/>
              <a:t>é provavelmente o problema mais importante na otimização de um programa</a:t>
            </a:r>
          </a:p>
          <a:p>
            <a:pPr lvl="2"/>
            <a:r>
              <a:rPr lang="pt-BR" dirty="0"/>
              <a:t>Os registradores são gerenciados explicitamente pelos compiladores</a:t>
            </a:r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cache</a:t>
            </a:r>
            <a:r>
              <a:rPr lang="pt-BR" dirty="0"/>
              <a:t> é gerenciado pelo hardware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 é visível</a:t>
            </a:r>
            <a:r>
              <a:rPr lang="pt-BR" dirty="0"/>
              <a:t> no conjunto de instruções da máquina</a:t>
            </a:r>
          </a:p>
          <a:p>
            <a:pPr lvl="2"/>
            <a:r>
              <a:rPr lang="pt-BR" dirty="0"/>
              <a:t>As políticas de gerenciamento de cache são genéricas</a:t>
            </a:r>
          </a:p>
          <a:p>
            <a:pPr lvl="2"/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compilador pode melhorar sua eficácia</a:t>
            </a:r>
            <a:r>
              <a:rPr lang="pt-BR" dirty="0"/>
              <a:t> alterando </a:t>
            </a:r>
          </a:p>
          <a:p>
            <a:pPr lvl="3"/>
            <a:r>
              <a:rPr lang="pt-BR" dirty="0"/>
              <a:t>O layout dos dados</a:t>
            </a:r>
          </a:p>
          <a:p>
            <a:pPr lvl="3"/>
            <a:r>
              <a:rPr lang="pt-BR" dirty="0"/>
              <a:t>A ordem das instruções que acessam os dados</a:t>
            </a:r>
          </a:p>
        </p:txBody>
      </p:sp>
    </p:spTree>
    <p:extLst>
      <p:ext uri="{BB962C8B-B14F-4D97-AF65-F5344CB8AC3E}">
        <p14:creationId xmlns:p14="http://schemas.microsoft.com/office/powerpoint/2010/main" val="3583050887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B0135-ACD9-40D4-9DFB-2CEDD9852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dos Compiladores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5EA808-B7E8-4EA3-8C9E-208B0ADB1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Traduções de programas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tecnologia de compiladores</a:t>
            </a:r>
            <a:r>
              <a:rPr lang="pt-BR" dirty="0"/>
              <a:t> é usada também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fazer traduções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Tradução binária</a:t>
            </a:r>
          </a:p>
          <a:p>
            <a:pPr lvl="3"/>
            <a:r>
              <a:rPr lang="pt-BR" dirty="0"/>
              <a:t>O código binário de uma máquina pode ser traduzido para outra</a:t>
            </a:r>
          </a:p>
          <a:p>
            <a:pPr lvl="3"/>
            <a:r>
              <a:rPr lang="pt-BR" dirty="0"/>
              <a:t>Permite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execução de código antigo </a:t>
            </a:r>
            <a:r>
              <a:rPr lang="pt-BR" dirty="0"/>
              <a:t>em uma arquitetura nova</a:t>
            </a:r>
          </a:p>
          <a:p>
            <a:pPr lvl="4"/>
            <a:r>
              <a:rPr lang="pt-BR" dirty="0"/>
              <a:t>Motorola MC 68040 para PowerPC no Apple </a:t>
            </a:r>
            <a:r>
              <a:rPr lang="pt-BR" dirty="0" err="1"/>
              <a:t>Machintosh</a:t>
            </a:r>
            <a:endParaRPr lang="pt-BR" dirty="0"/>
          </a:p>
          <a:p>
            <a:pPr lvl="4"/>
            <a:r>
              <a:rPr lang="pt-BR" dirty="0" err="1"/>
              <a:t>Backward</a:t>
            </a:r>
            <a:r>
              <a:rPr lang="pt-BR" dirty="0"/>
              <a:t> </a:t>
            </a:r>
            <a:r>
              <a:rPr lang="pt-BR" dirty="0" err="1"/>
              <a:t>Compatibility</a:t>
            </a:r>
            <a:r>
              <a:rPr lang="pt-BR" dirty="0"/>
              <a:t> do Xbox 360 para o Xbox </a:t>
            </a:r>
            <a:r>
              <a:rPr lang="pt-BR" dirty="0" err="1"/>
              <a:t>One</a:t>
            </a:r>
            <a:endParaRPr lang="pt-BR" dirty="0"/>
          </a:p>
          <a:p>
            <a:pPr lvl="2"/>
            <a:r>
              <a:rPr lang="pt-BR" dirty="0"/>
              <a:t>Síntese de Hardware</a:t>
            </a:r>
          </a:p>
          <a:p>
            <a:pPr lvl="3"/>
            <a:r>
              <a:rPr lang="pt-BR" dirty="0" err="1"/>
              <a:t>Verilog</a:t>
            </a:r>
            <a:r>
              <a:rPr lang="pt-BR" dirty="0"/>
              <a:t> e VHDL são traduzidos para RTL (</a:t>
            </a:r>
            <a:r>
              <a:rPr lang="pt-BR" dirty="0" err="1"/>
              <a:t>Register</a:t>
            </a:r>
            <a:r>
              <a:rPr lang="pt-BR" dirty="0"/>
              <a:t> </a:t>
            </a: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Level</a:t>
            </a:r>
            <a:r>
              <a:rPr lang="pt-BR" dirty="0"/>
              <a:t>)</a:t>
            </a:r>
          </a:p>
          <a:p>
            <a:pPr lvl="3"/>
            <a:r>
              <a:rPr lang="pt-BR" dirty="0"/>
              <a:t>RTL é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traduzido para portas, transistores e um layout físico</a:t>
            </a:r>
          </a:p>
          <a:p>
            <a:pPr lvl="3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1971727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F3555-DA08-44A8-8A61-89D2B056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 dos Compiladores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D03D57-DE35-4911-8F0D-76172D9C5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Implementação das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linguagens de programação</a:t>
            </a:r>
            <a:r>
              <a:rPr lang="pt-BR" dirty="0"/>
              <a:t> de alto nível</a:t>
            </a:r>
          </a:p>
          <a:p>
            <a:pPr lvl="1"/>
            <a:r>
              <a:rPr lang="pt-BR" dirty="0"/>
              <a:t>É a mais importante das aplicação </a:t>
            </a:r>
          </a:p>
          <a:p>
            <a:pPr lvl="2"/>
            <a:r>
              <a:rPr lang="pt-BR" dirty="0"/>
              <a:t>Todo software construído passa por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processador de linguagem</a:t>
            </a:r>
          </a:p>
          <a:p>
            <a:pPr lvl="2"/>
            <a:r>
              <a:rPr lang="pt-BR" dirty="0"/>
              <a:t>Permite otimizações difíceis de fazer manualmente:</a:t>
            </a:r>
          </a:p>
          <a:p>
            <a:pPr lvl="3"/>
            <a:r>
              <a:rPr lang="pt-BR" dirty="0"/>
              <a:t>Alocação de registradores (</a:t>
            </a:r>
            <a:r>
              <a:rPr lang="pt-BR" dirty="0">
                <a:latin typeface="Consolas" panose="020B0609020204030204" pitchFamily="49" charset="0"/>
              </a:rPr>
              <a:t>register</a:t>
            </a:r>
            <a:r>
              <a:rPr lang="pt-BR" dirty="0"/>
              <a:t>)</a:t>
            </a:r>
          </a:p>
          <a:p>
            <a:pPr lvl="3"/>
            <a:r>
              <a:rPr lang="pt-BR" dirty="0"/>
              <a:t>Expansão em linha (</a:t>
            </a:r>
            <a:r>
              <a:rPr lang="pt-BR" dirty="0" err="1">
                <a:latin typeface="Consolas" panose="020B0609020204030204" pitchFamily="49" charset="0"/>
              </a:rPr>
              <a:t>inline</a:t>
            </a:r>
            <a:r>
              <a:rPr lang="pt-BR" dirty="0"/>
              <a:t>)</a:t>
            </a:r>
          </a:p>
          <a:p>
            <a:pPr lvl="3"/>
            <a:r>
              <a:rPr lang="pt-BR" dirty="0"/>
              <a:t>Otimizações de fluxo de dados</a:t>
            </a:r>
          </a:p>
          <a:p>
            <a:pPr lvl="1"/>
            <a:r>
              <a:rPr lang="pt-BR" dirty="0"/>
              <a:t>O compilador viabiliza 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uso de abstrações</a:t>
            </a:r>
            <a:r>
              <a:rPr lang="pt-BR" dirty="0"/>
              <a:t> de alto nível </a:t>
            </a:r>
          </a:p>
          <a:p>
            <a:pPr lvl="2"/>
            <a:r>
              <a:rPr lang="pt-BR" dirty="0"/>
              <a:t>Reduz a complexidade da programação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5762572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CE0A6B68-2E4D-4F3A-ACEA-1732B2DEFCB9}"/>
              </a:ext>
            </a:extLst>
          </p:cNvPr>
          <p:cNvSpPr/>
          <p:nvPr/>
        </p:nvSpPr>
        <p:spPr>
          <a:xfrm>
            <a:off x="1629916" y="4604497"/>
            <a:ext cx="9742009" cy="122535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  <a:alpha val="0"/>
                </a:schemeClr>
              </a:gs>
              <a:gs pos="100000">
                <a:schemeClr val="tx2">
                  <a:lumMod val="50000"/>
                  <a:alpha val="0"/>
                </a:schemeClr>
              </a:gs>
              <a:gs pos="49000">
                <a:schemeClr val="tx2">
                  <a:lumMod val="50000"/>
                  <a:alpha val="3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0CEFF0-0E4C-4362-83C3-B6394D9F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Estrutura de um Compilador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CB0014-C039-4BFC-9B08-BAACC21BC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processo de compilação é composto por uma sequência de fases que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se dividem em duas partes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Análise (</a:t>
            </a:r>
            <a:r>
              <a:rPr lang="pt-BR" i="1" dirty="0"/>
              <a:t>front-</a:t>
            </a:r>
            <a:r>
              <a:rPr lang="pt-BR" i="1" dirty="0" err="1"/>
              <a:t>end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Síntese (</a:t>
            </a:r>
            <a:r>
              <a:rPr lang="pt-BR" i="1" dirty="0"/>
              <a:t>back-end</a:t>
            </a:r>
            <a:r>
              <a:rPr lang="pt-BR" dirty="0"/>
              <a:t>)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77EBD28D-7AFF-4B46-9CEA-753EB57C7324}"/>
              </a:ext>
            </a:extLst>
          </p:cNvPr>
          <p:cNvCxnSpPr>
            <a:cxnSpLocks/>
          </p:cNvCxnSpPr>
          <p:nvPr/>
        </p:nvCxnSpPr>
        <p:spPr>
          <a:xfrm>
            <a:off x="6094412" y="4038600"/>
            <a:ext cx="0" cy="2126704"/>
          </a:xfrm>
          <a:prstGeom prst="line">
            <a:avLst/>
          </a:prstGeom>
          <a:ln w="28575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FAABB38E-C89E-458F-B37F-9DD20050FA7F}"/>
              </a:ext>
            </a:extLst>
          </p:cNvPr>
          <p:cNvGrpSpPr/>
          <p:nvPr/>
        </p:nvGrpSpPr>
        <p:grpSpPr>
          <a:xfrm>
            <a:off x="2563021" y="4748512"/>
            <a:ext cx="7062781" cy="1001751"/>
            <a:chOff x="1973621" y="4806833"/>
            <a:chExt cx="7062781" cy="1001751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8ED4CA9F-E442-43FD-8ABD-980E5951D51C}"/>
                </a:ext>
              </a:extLst>
            </p:cNvPr>
            <p:cNvSpPr/>
            <p:nvPr/>
          </p:nvSpPr>
          <p:spPr>
            <a:xfrm>
              <a:off x="4366220" y="5085184"/>
              <a:ext cx="2352660" cy="428628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/>
                <a:t>Compilador</a:t>
              </a:r>
            </a:p>
          </p:txBody>
        </p:sp>
        <p:grpSp>
          <p:nvGrpSpPr>
            <p:cNvPr id="5" name="Grupo 48">
              <a:extLst>
                <a:ext uri="{FF2B5EF4-FFF2-40B4-BE49-F238E27FC236}">
                  <a16:creationId xmlns:a16="http://schemas.microsoft.com/office/drawing/2014/main" id="{23CF4B7C-EE78-46DF-837B-55E554E8AE2A}"/>
                </a:ext>
              </a:extLst>
            </p:cNvPr>
            <p:cNvGrpSpPr/>
            <p:nvPr/>
          </p:nvGrpSpPr>
          <p:grpSpPr>
            <a:xfrm>
              <a:off x="2998067" y="4806833"/>
              <a:ext cx="819853" cy="1001751"/>
              <a:chOff x="6715143" y="2786058"/>
              <a:chExt cx="571504" cy="714380"/>
            </a:xfrm>
          </p:grpSpPr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B9F5B541-6FF3-4EDB-9C39-2311350C91B6}"/>
                  </a:ext>
                </a:extLst>
              </p:cNvPr>
              <p:cNvSpPr/>
              <p:nvPr/>
            </p:nvSpPr>
            <p:spPr>
              <a:xfrm>
                <a:off x="6715143" y="2786058"/>
                <a:ext cx="571504" cy="7143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2BE2F27B-16D5-455C-A268-A2CAD68D15C3}"/>
                  </a:ext>
                </a:extLst>
              </p:cNvPr>
              <p:cNvCxnSpPr/>
              <p:nvPr/>
            </p:nvCxnSpPr>
            <p:spPr>
              <a:xfrm>
                <a:off x="6786578" y="2928934"/>
                <a:ext cx="357190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B1417A14-EE6C-4DEA-B459-C22B37CAF25E}"/>
                  </a:ext>
                </a:extLst>
              </p:cNvPr>
              <p:cNvCxnSpPr/>
              <p:nvPr/>
            </p:nvCxnSpPr>
            <p:spPr>
              <a:xfrm>
                <a:off x="6786578" y="3071810"/>
                <a:ext cx="214314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D4D4024F-B474-4DF3-9CE9-C0FE184F99FB}"/>
                  </a:ext>
                </a:extLst>
              </p:cNvPr>
              <p:cNvCxnSpPr/>
              <p:nvPr/>
            </p:nvCxnSpPr>
            <p:spPr>
              <a:xfrm>
                <a:off x="6786578" y="3214686"/>
                <a:ext cx="428628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BD4DF33C-60E3-4974-BEE3-2EF0CDAB1CE4}"/>
                  </a:ext>
                </a:extLst>
              </p:cNvPr>
              <p:cNvCxnSpPr/>
              <p:nvPr/>
            </p:nvCxnSpPr>
            <p:spPr>
              <a:xfrm>
                <a:off x="6786578" y="3357562"/>
                <a:ext cx="357190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ector reto 10">
                <a:extLst>
                  <a:ext uri="{FF2B5EF4-FFF2-40B4-BE49-F238E27FC236}">
                    <a16:creationId xmlns:a16="http://schemas.microsoft.com/office/drawing/2014/main" id="{DBD4B1E1-500E-4095-8FF9-1C489816DBDE}"/>
                  </a:ext>
                </a:extLst>
              </p:cNvPr>
              <p:cNvCxnSpPr/>
              <p:nvPr/>
            </p:nvCxnSpPr>
            <p:spPr>
              <a:xfrm>
                <a:off x="6786578" y="3000372"/>
                <a:ext cx="357190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8198815C-EB44-4073-BC0E-48393EDBC45F}"/>
                  </a:ext>
                </a:extLst>
              </p:cNvPr>
              <p:cNvCxnSpPr/>
              <p:nvPr/>
            </p:nvCxnSpPr>
            <p:spPr>
              <a:xfrm>
                <a:off x="6786578" y="3286124"/>
                <a:ext cx="214314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>
                <a:extLst>
                  <a:ext uri="{FF2B5EF4-FFF2-40B4-BE49-F238E27FC236}">
                    <a16:creationId xmlns:a16="http://schemas.microsoft.com/office/drawing/2014/main" id="{6E69B561-4D42-40CF-84F9-72BB1DBF3077}"/>
                  </a:ext>
                </a:extLst>
              </p:cNvPr>
              <p:cNvCxnSpPr/>
              <p:nvPr/>
            </p:nvCxnSpPr>
            <p:spPr>
              <a:xfrm>
                <a:off x="6786578" y="3143248"/>
                <a:ext cx="357190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D27B097C-2CD6-4DF4-B122-95B926B6193B}"/>
                </a:ext>
              </a:extLst>
            </p:cNvPr>
            <p:cNvSpPr/>
            <p:nvPr/>
          </p:nvSpPr>
          <p:spPr>
            <a:xfrm>
              <a:off x="7272684" y="4823312"/>
              <a:ext cx="766899" cy="92333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solidFill>
                    <a:schemeClr val="bg1"/>
                  </a:solidFill>
                </a:rPr>
                <a:t>010110101101001010110111001100011001</a:t>
              </a:r>
            </a:p>
          </p:txBody>
        </p:sp>
        <p:cxnSp>
          <p:nvCxnSpPr>
            <p:cNvPr id="15" name="Conector de seta reta 63">
              <a:extLst>
                <a:ext uri="{FF2B5EF4-FFF2-40B4-BE49-F238E27FC236}">
                  <a16:creationId xmlns:a16="http://schemas.microsoft.com/office/drawing/2014/main" id="{50E8E258-E218-478A-B7C5-C7C7BAF814DB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718880" y="5284977"/>
              <a:ext cx="553804" cy="1452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5EF90F6C-02F0-4547-AB82-4996B03DF3D8}"/>
                </a:ext>
              </a:extLst>
            </p:cNvPr>
            <p:cNvSpPr txBox="1"/>
            <p:nvPr/>
          </p:nvSpPr>
          <p:spPr>
            <a:xfrm>
              <a:off x="1973621" y="4923284"/>
              <a:ext cx="9412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Código</a:t>
              </a:r>
            </a:p>
            <a:p>
              <a:pPr algn="ctr"/>
              <a:r>
                <a:rPr lang="pt-BR" sz="1600" dirty="0"/>
                <a:t>Fonte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505D8FEC-15BF-4A61-90B7-9F60C2D0E3A6}"/>
                </a:ext>
              </a:extLst>
            </p:cNvPr>
            <p:cNvSpPr txBox="1"/>
            <p:nvPr/>
          </p:nvSpPr>
          <p:spPr>
            <a:xfrm>
              <a:off x="8095119" y="4923284"/>
              <a:ext cx="9412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600" dirty="0"/>
                <a:t>Código</a:t>
              </a:r>
              <a:br>
                <a:rPr lang="pt-BR" sz="1600" dirty="0"/>
              </a:br>
              <a:r>
                <a:rPr lang="pt-BR" sz="1600" dirty="0"/>
                <a:t>Objeto</a:t>
              </a:r>
            </a:p>
          </p:txBody>
        </p:sp>
        <p:cxnSp>
          <p:nvCxnSpPr>
            <p:cNvPr id="18" name="Conector de seta reta 51">
              <a:extLst>
                <a:ext uri="{FF2B5EF4-FFF2-40B4-BE49-F238E27FC236}">
                  <a16:creationId xmlns:a16="http://schemas.microsoft.com/office/drawing/2014/main" id="{30457CFB-697C-4B88-9FEC-DE1EA8F40CC8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3817920" y="5299498"/>
              <a:ext cx="548300" cy="821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tângulo 22">
            <a:extLst>
              <a:ext uri="{FF2B5EF4-FFF2-40B4-BE49-F238E27FC236}">
                <a16:creationId xmlns:a16="http://schemas.microsoft.com/office/drawing/2014/main" id="{33CE9771-3E7B-4034-B8CF-F6558FD5524C}"/>
              </a:ext>
            </a:extLst>
          </p:cNvPr>
          <p:cNvSpPr/>
          <p:nvPr/>
        </p:nvSpPr>
        <p:spPr>
          <a:xfrm>
            <a:off x="4681470" y="4077072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front-</a:t>
            </a:r>
            <a:r>
              <a:rPr lang="pt-BR" b="1" i="1" dirty="0" err="1"/>
              <a:t>end</a:t>
            </a:r>
            <a:endParaRPr lang="pt-BR" b="1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E1C2D91-AA50-41AF-A79E-7B3CD4325813}"/>
              </a:ext>
            </a:extLst>
          </p:cNvPr>
          <p:cNvSpPr/>
          <p:nvPr/>
        </p:nvSpPr>
        <p:spPr>
          <a:xfrm>
            <a:off x="6273667" y="4077072"/>
            <a:ext cx="1305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back-end</a:t>
            </a:r>
            <a:endParaRPr lang="pt-BR" b="1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B60215E3-744E-40F7-B4E0-D9F7DABC66B3}"/>
              </a:ext>
            </a:extLst>
          </p:cNvPr>
          <p:cNvCxnSpPr>
            <a:cxnSpLocks/>
          </p:cNvCxnSpPr>
          <p:nvPr/>
        </p:nvCxnSpPr>
        <p:spPr>
          <a:xfrm>
            <a:off x="1413892" y="4609376"/>
            <a:ext cx="10327807" cy="1042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35D5EB17-DEEC-4A81-BCDC-66DE01E2A8FC}"/>
              </a:ext>
            </a:extLst>
          </p:cNvPr>
          <p:cNvCxnSpPr>
            <a:cxnSpLocks/>
          </p:cNvCxnSpPr>
          <p:nvPr/>
        </p:nvCxnSpPr>
        <p:spPr>
          <a:xfrm>
            <a:off x="1407368" y="5810606"/>
            <a:ext cx="10327807" cy="1042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57566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F3019-40B1-4168-BFF4-B7599936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Introdução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767B0E-F2B8-44C2-BBDE-D83381793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mundo moderno é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dependente de software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349D8CB9-1E9F-464E-BFA7-678EF837F2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1947546"/>
              </p:ext>
            </p:extLst>
          </p:nvPr>
        </p:nvGraphicFramePr>
        <p:xfrm>
          <a:off x="1269876" y="2852936"/>
          <a:ext cx="9793088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55132212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ta: de Cima para Baixo 11">
            <a:extLst>
              <a:ext uri="{FF2B5EF4-FFF2-40B4-BE49-F238E27FC236}">
                <a16:creationId xmlns:a16="http://schemas.microsoft.com/office/drawing/2014/main" id="{FC3413E5-F243-446E-B59E-8394F64BF1E7}"/>
              </a:ext>
            </a:extLst>
          </p:cNvPr>
          <p:cNvSpPr/>
          <p:nvPr/>
        </p:nvSpPr>
        <p:spPr>
          <a:xfrm>
            <a:off x="10215607" y="5604523"/>
            <a:ext cx="199286" cy="239772"/>
          </a:xfrm>
          <a:prstGeom prst="upDownArrow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DBEC0C88-4FF5-4266-A846-F9E1D28BC56E}"/>
              </a:ext>
            </a:extLst>
          </p:cNvPr>
          <p:cNvGrpSpPr/>
          <p:nvPr/>
        </p:nvGrpSpPr>
        <p:grpSpPr>
          <a:xfrm>
            <a:off x="1162429" y="2461504"/>
            <a:ext cx="10517093" cy="3154191"/>
            <a:chOff x="1189203" y="2435049"/>
            <a:chExt cx="10517093" cy="3154191"/>
          </a:xfrm>
        </p:grpSpPr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61614EC9-6CF2-4F61-87CE-318AD6FA73B1}"/>
                </a:ext>
              </a:extLst>
            </p:cNvPr>
            <p:cNvSpPr/>
            <p:nvPr/>
          </p:nvSpPr>
          <p:spPr>
            <a:xfrm>
              <a:off x="1189203" y="2872488"/>
              <a:ext cx="10517093" cy="271675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50000"/>
                    <a:alpha val="0"/>
                  </a:schemeClr>
                </a:gs>
                <a:gs pos="100000">
                  <a:schemeClr val="tx2">
                    <a:lumMod val="50000"/>
                    <a:alpha val="0"/>
                  </a:schemeClr>
                </a:gs>
                <a:gs pos="49000">
                  <a:schemeClr val="tx2">
                    <a:lumMod val="50000"/>
                    <a:alpha val="3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8D34F07-4576-469A-97B2-18C2182FF269}"/>
                </a:ext>
              </a:extLst>
            </p:cNvPr>
            <p:cNvSpPr txBox="1"/>
            <p:nvPr/>
          </p:nvSpPr>
          <p:spPr>
            <a:xfrm>
              <a:off x="10237697" y="2435049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i="1" dirty="0"/>
                <a:t>front-</a:t>
              </a:r>
              <a:r>
                <a:rPr lang="pt-BR" b="1" i="1" dirty="0" err="1"/>
                <a:t>end</a:t>
              </a:r>
              <a:endParaRPr lang="pt-BR" b="1" i="1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90F99B7-BC37-420B-9F76-4358F52D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Estrutura de um Compilador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857A09-E98A-48BB-8242-9529790F5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As fases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análise</a:t>
            </a:r>
            <a:r>
              <a:rPr lang="pt-BR" dirty="0"/>
              <a:t> de um compilador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E8207E18-B911-4AC0-B47B-FFC807A81C91}"/>
              </a:ext>
            </a:extLst>
          </p:cNvPr>
          <p:cNvGrpSpPr/>
          <p:nvPr/>
        </p:nvGrpSpPr>
        <p:grpSpPr>
          <a:xfrm>
            <a:off x="1189203" y="2973976"/>
            <a:ext cx="10377817" cy="2490993"/>
            <a:chOff x="1189203" y="2973976"/>
            <a:chExt cx="10377817" cy="2490993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65EA03EC-FA05-4CE4-A848-050F8AFBF8A8}"/>
                </a:ext>
              </a:extLst>
            </p:cNvPr>
            <p:cNvSpPr/>
            <p:nvPr/>
          </p:nvSpPr>
          <p:spPr>
            <a:xfrm>
              <a:off x="2041034" y="3935637"/>
              <a:ext cx="1596169" cy="677791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Analisador </a:t>
              </a:r>
              <a:br>
                <a:rPr lang="pt-BR" sz="1400" dirty="0"/>
              </a:br>
              <a:r>
                <a:rPr lang="pt-BR" sz="1400" dirty="0"/>
                <a:t>Léxico</a:t>
              </a: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7B78A5F0-684F-413B-99E1-521B61E76473}"/>
                </a:ext>
              </a:extLst>
            </p:cNvPr>
            <p:cNvSpPr/>
            <p:nvPr/>
          </p:nvSpPr>
          <p:spPr>
            <a:xfrm>
              <a:off x="4146678" y="3935637"/>
              <a:ext cx="1537514" cy="689919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Analisador</a:t>
              </a:r>
            </a:p>
            <a:p>
              <a:pPr algn="ctr"/>
              <a:r>
                <a:rPr lang="pt-BR" sz="1400" dirty="0"/>
                <a:t>Sintático</a:t>
              </a: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8AE96DDC-C49C-4FDB-90C0-9AE03BAA4BAF}"/>
                </a:ext>
              </a:extLst>
            </p:cNvPr>
            <p:cNvSpPr/>
            <p:nvPr/>
          </p:nvSpPr>
          <p:spPr>
            <a:xfrm>
              <a:off x="6200514" y="3951219"/>
              <a:ext cx="1596170" cy="676081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Analisador</a:t>
              </a:r>
            </a:p>
            <a:p>
              <a:pPr algn="ctr"/>
              <a:r>
                <a:rPr lang="pt-BR" sz="1400" dirty="0"/>
                <a:t>Semântico</a:t>
              </a:r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05D95EFE-ED9A-4EFC-95AF-A42C8C6C92B3}"/>
                </a:ext>
              </a:extLst>
            </p:cNvPr>
            <p:cNvSpPr/>
            <p:nvPr/>
          </p:nvSpPr>
          <p:spPr>
            <a:xfrm>
              <a:off x="8318834" y="3948842"/>
              <a:ext cx="2456097" cy="689919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Gerador de </a:t>
              </a:r>
              <a:br>
                <a:rPr lang="pt-BR" sz="1400" dirty="0"/>
              </a:br>
              <a:r>
                <a:rPr lang="pt-BR" sz="1400" dirty="0"/>
                <a:t>Código Intermediário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644A1F2F-1539-41E4-9BA1-14FF43604ADE}"/>
                </a:ext>
              </a:extLst>
            </p:cNvPr>
            <p:cNvSpPr txBox="1"/>
            <p:nvPr/>
          </p:nvSpPr>
          <p:spPr>
            <a:xfrm>
              <a:off x="1189203" y="3053022"/>
              <a:ext cx="1135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caracteres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196C5C9A-0C17-49E4-AC08-043FFE2BDCD8}"/>
                </a:ext>
              </a:extLst>
            </p:cNvPr>
            <p:cNvSpPr txBox="1"/>
            <p:nvPr/>
          </p:nvSpPr>
          <p:spPr>
            <a:xfrm>
              <a:off x="3490839" y="5157192"/>
              <a:ext cx="7473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tokens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A2907429-A063-4766-8D59-86F52ED567AA}"/>
                </a:ext>
              </a:extLst>
            </p:cNvPr>
            <p:cNvSpPr txBox="1"/>
            <p:nvPr/>
          </p:nvSpPr>
          <p:spPr>
            <a:xfrm>
              <a:off x="5133559" y="3047372"/>
              <a:ext cx="16914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árvore de sintaxe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63CFC302-09C4-42DD-BD4C-33BD5DDAB86C}"/>
                </a:ext>
              </a:extLst>
            </p:cNvPr>
            <p:cNvSpPr txBox="1"/>
            <p:nvPr/>
          </p:nvSpPr>
          <p:spPr>
            <a:xfrm>
              <a:off x="7182883" y="5151644"/>
              <a:ext cx="16914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árvore de sintaxe</a:t>
              </a:r>
            </a:p>
          </p:txBody>
        </p:sp>
        <p:grpSp>
          <p:nvGrpSpPr>
            <p:cNvPr id="74" name="Agrupar 73">
              <a:extLst>
                <a:ext uri="{FF2B5EF4-FFF2-40B4-BE49-F238E27FC236}">
                  <a16:creationId xmlns:a16="http://schemas.microsoft.com/office/drawing/2014/main" id="{C73132CC-D1D1-4F4D-8E3D-EB1EEC55E468}"/>
                </a:ext>
              </a:extLst>
            </p:cNvPr>
            <p:cNvGrpSpPr/>
            <p:nvPr/>
          </p:nvGrpSpPr>
          <p:grpSpPr>
            <a:xfrm>
              <a:off x="1536978" y="3395709"/>
              <a:ext cx="504056" cy="946931"/>
              <a:chOff x="1536978" y="3611733"/>
              <a:chExt cx="504056" cy="946931"/>
            </a:xfrm>
          </p:grpSpPr>
          <p:cxnSp>
            <p:nvCxnSpPr>
              <p:cNvPr id="5" name="Conector de seta reta 51">
                <a:extLst>
                  <a:ext uri="{FF2B5EF4-FFF2-40B4-BE49-F238E27FC236}">
                    <a16:creationId xmlns:a16="http://schemas.microsoft.com/office/drawing/2014/main" id="{181CF345-BCB9-42B4-8F65-C18FDAC861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6978" y="4490556"/>
                <a:ext cx="50405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de seta reta 51">
                <a:extLst>
                  <a:ext uri="{FF2B5EF4-FFF2-40B4-BE49-F238E27FC236}">
                    <a16:creationId xmlns:a16="http://schemas.microsoft.com/office/drawing/2014/main" id="{5115E5A2-4D47-4AB6-8981-19183BC15565}"/>
                  </a:ext>
                </a:extLst>
              </p:cNvPr>
              <p:cNvCxnSpPr>
                <a:cxnSpLocks/>
                <a:endCxn id="53" idx="0"/>
              </p:cNvCxnSpPr>
              <p:nvPr/>
            </p:nvCxnSpPr>
            <p:spPr>
              <a:xfrm>
                <a:off x="1750477" y="3611733"/>
                <a:ext cx="0" cy="80900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Elipse 52">
                <a:extLst>
                  <a:ext uri="{FF2B5EF4-FFF2-40B4-BE49-F238E27FC236}">
                    <a16:creationId xmlns:a16="http://schemas.microsoft.com/office/drawing/2014/main" id="{212369CC-F901-4ABD-A3F6-DA7A1698C407}"/>
                  </a:ext>
                </a:extLst>
              </p:cNvPr>
              <p:cNvSpPr/>
              <p:nvPr/>
            </p:nvSpPr>
            <p:spPr>
              <a:xfrm>
                <a:off x="1682894" y="4420737"/>
                <a:ext cx="135166" cy="13792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5" name="Agrupar 74">
              <a:extLst>
                <a:ext uri="{FF2B5EF4-FFF2-40B4-BE49-F238E27FC236}">
                  <a16:creationId xmlns:a16="http://schemas.microsoft.com/office/drawing/2014/main" id="{1107300B-62A4-49F1-BEA0-C2FDB22F4DAF}"/>
                </a:ext>
              </a:extLst>
            </p:cNvPr>
            <p:cNvGrpSpPr/>
            <p:nvPr/>
          </p:nvGrpSpPr>
          <p:grpSpPr>
            <a:xfrm>
              <a:off x="3648971" y="4204713"/>
              <a:ext cx="504056" cy="946931"/>
              <a:chOff x="3648971" y="4420737"/>
              <a:chExt cx="504056" cy="946931"/>
            </a:xfrm>
          </p:grpSpPr>
          <p:cxnSp>
            <p:nvCxnSpPr>
              <p:cNvPr id="58" name="Conector de seta reta 51">
                <a:extLst>
                  <a:ext uri="{FF2B5EF4-FFF2-40B4-BE49-F238E27FC236}">
                    <a16:creationId xmlns:a16="http://schemas.microsoft.com/office/drawing/2014/main" id="{32390A1A-57D2-4DE2-B60C-F873FAE02C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8971" y="4490556"/>
                <a:ext cx="50405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de seta reta 51">
                <a:extLst>
                  <a:ext uri="{FF2B5EF4-FFF2-40B4-BE49-F238E27FC236}">
                    <a16:creationId xmlns:a16="http://schemas.microsoft.com/office/drawing/2014/main" id="{8745FBB6-9272-4498-8623-AE3EB988D25B}"/>
                  </a:ext>
                </a:extLst>
              </p:cNvPr>
              <p:cNvCxnSpPr>
                <a:cxnSpLocks/>
                <a:stCxn id="60" idx="4"/>
              </p:cNvCxnSpPr>
              <p:nvPr/>
            </p:nvCxnSpPr>
            <p:spPr>
              <a:xfrm>
                <a:off x="3858149" y="4558664"/>
                <a:ext cx="0" cy="80900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F8A1FF31-969E-4FA5-B7F1-7C0AE2BCE160}"/>
                  </a:ext>
                </a:extLst>
              </p:cNvPr>
              <p:cNvSpPr/>
              <p:nvPr/>
            </p:nvSpPr>
            <p:spPr>
              <a:xfrm>
                <a:off x="3790566" y="4420737"/>
                <a:ext cx="135166" cy="13792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085730AF-82F9-4D63-A14D-DDC14342F0CD}"/>
                </a:ext>
              </a:extLst>
            </p:cNvPr>
            <p:cNvGrpSpPr/>
            <p:nvPr/>
          </p:nvGrpSpPr>
          <p:grpSpPr>
            <a:xfrm>
              <a:off x="5698407" y="3395959"/>
              <a:ext cx="504056" cy="946931"/>
              <a:chOff x="5914339" y="3611733"/>
              <a:chExt cx="504056" cy="946931"/>
            </a:xfrm>
          </p:grpSpPr>
          <p:cxnSp>
            <p:nvCxnSpPr>
              <p:cNvPr id="61" name="Conector de seta reta 51">
                <a:extLst>
                  <a:ext uri="{FF2B5EF4-FFF2-40B4-BE49-F238E27FC236}">
                    <a16:creationId xmlns:a16="http://schemas.microsoft.com/office/drawing/2014/main" id="{B83FC0B6-09A4-4533-AE3C-15033B6EC7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4339" y="4490556"/>
                <a:ext cx="50405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de seta reta 51">
                <a:extLst>
                  <a:ext uri="{FF2B5EF4-FFF2-40B4-BE49-F238E27FC236}">
                    <a16:creationId xmlns:a16="http://schemas.microsoft.com/office/drawing/2014/main" id="{22D37AFF-FB58-4314-B6F7-56C3CBD187AA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6127653" y="3611733"/>
                <a:ext cx="0" cy="80900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03B22DCD-54BC-4CC2-90B4-A34D1907DB62}"/>
                  </a:ext>
                </a:extLst>
              </p:cNvPr>
              <p:cNvSpPr/>
              <p:nvPr/>
            </p:nvSpPr>
            <p:spPr>
              <a:xfrm>
                <a:off x="6060070" y="4420737"/>
                <a:ext cx="135166" cy="13792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69EDC60B-268F-448D-811E-115332169DC7}"/>
                </a:ext>
              </a:extLst>
            </p:cNvPr>
            <p:cNvGrpSpPr/>
            <p:nvPr/>
          </p:nvGrpSpPr>
          <p:grpSpPr>
            <a:xfrm>
              <a:off x="10774931" y="3558628"/>
              <a:ext cx="792089" cy="784011"/>
              <a:chOff x="10774931" y="3558628"/>
              <a:chExt cx="792089" cy="784011"/>
            </a:xfrm>
          </p:grpSpPr>
          <p:cxnSp>
            <p:nvCxnSpPr>
              <p:cNvPr id="67" name="Conector de seta reta 51">
                <a:extLst>
                  <a:ext uri="{FF2B5EF4-FFF2-40B4-BE49-F238E27FC236}">
                    <a16:creationId xmlns:a16="http://schemas.microsoft.com/office/drawing/2014/main" id="{0D76D2F3-8429-4EDB-8AB5-08DD2FF33B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74931" y="4274531"/>
                <a:ext cx="79208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de seta reta 51">
                <a:extLst>
                  <a:ext uri="{FF2B5EF4-FFF2-40B4-BE49-F238E27FC236}">
                    <a16:creationId xmlns:a16="http://schemas.microsoft.com/office/drawing/2014/main" id="{F29F644F-1EA1-48C3-A913-E0D720255B2E}"/>
                  </a:ext>
                </a:extLst>
              </p:cNvPr>
              <p:cNvCxnSpPr>
                <a:cxnSpLocks/>
                <a:endCxn id="69" idx="0"/>
              </p:cNvCxnSpPr>
              <p:nvPr/>
            </p:nvCxnSpPr>
            <p:spPr>
              <a:xfrm>
                <a:off x="11139397" y="3558628"/>
                <a:ext cx="0" cy="64608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Elipse 68">
                <a:extLst>
                  <a:ext uri="{FF2B5EF4-FFF2-40B4-BE49-F238E27FC236}">
                    <a16:creationId xmlns:a16="http://schemas.microsoft.com/office/drawing/2014/main" id="{78B1DFE6-5B75-44D6-8ED7-903FCB513DA8}"/>
                  </a:ext>
                </a:extLst>
              </p:cNvPr>
              <p:cNvSpPr/>
              <p:nvPr/>
            </p:nvSpPr>
            <p:spPr>
              <a:xfrm>
                <a:off x="11071814" y="4204712"/>
                <a:ext cx="135166" cy="13792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81872053-5068-474F-8403-39DC79BFD70E}"/>
                </a:ext>
              </a:extLst>
            </p:cNvPr>
            <p:cNvGrpSpPr/>
            <p:nvPr/>
          </p:nvGrpSpPr>
          <p:grpSpPr>
            <a:xfrm>
              <a:off x="7817612" y="4205013"/>
              <a:ext cx="504056" cy="946931"/>
              <a:chOff x="3648971" y="4420737"/>
              <a:chExt cx="504056" cy="946931"/>
            </a:xfrm>
          </p:grpSpPr>
          <p:cxnSp>
            <p:nvCxnSpPr>
              <p:cNvPr id="80" name="Conector de seta reta 51">
                <a:extLst>
                  <a:ext uri="{FF2B5EF4-FFF2-40B4-BE49-F238E27FC236}">
                    <a16:creationId xmlns:a16="http://schemas.microsoft.com/office/drawing/2014/main" id="{E6178F59-0CCB-44EE-AC09-7F28BEF489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8971" y="4490556"/>
                <a:ext cx="504056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de seta reta 51">
                <a:extLst>
                  <a:ext uri="{FF2B5EF4-FFF2-40B4-BE49-F238E27FC236}">
                    <a16:creationId xmlns:a16="http://schemas.microsoft.com/office/drawing/2014/main" id="{998B0D60-E609-4982-BE08-C4421963C45D}"/>
                  </a:ext>
                </a:extLst>
              </p:cNvPr>
              <p:cNvCxnSpPr>
                <a:cxnSpLocks/>
                <a:stCxn id="82" idx="4"/>
              </p:cNvCxnSpPr>
              <p:nvPr/>
            </p:nvCxnSpPr>
            <p:spPr>
              <a:xfrm>
                <a:off x="3858149" y="4558664"/>
                <a:ext cx="0" cy="80900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Elipse 81">
                <a:extLst>
                  <a:ext uri="{FF2B5EF4-FFF2-40B4-BE49-F238E27FC236}">
                    <a16:creationId xmlns:a16="http://schemas.microsoft.com/office/drawing/2014/main" id="{66D90AEF-AA74-40CA-9128-5637B9DDDB54}"/>
                  </a:ext>
                </a:extLst>
              </p:cNvPr>
              <p:cNvSpPr/>
              <p:nvPr/>
            </p:nvSpPr>
            <p:spPr>
              <a:xfrm>
                <a:off x="3790566" y="4420737"/>
                <a:ext cx="135166" cy="13792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D3C5DE2A-8F5A-474E-B7E2-4090884CD928}"/>
                </a:ext>
              </a:extLst>
            </p:cNvPr>
            <p:cNvSpPr txBox="1"/>
            <p:nvPr/>
          </p:nvSpPr>
          <p:spPr>
            <a:xfrm>
              <a:off x="10051322" y="2973976"/>
              <a:ext cx="14847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representação</a:t>
              </a:r>
            </a:p>
            <a:p>
              <a:pPr algn="ctr"/>
              <a:r>
                <a:rPr lang="pt-BR" sz="1400" dirty="0"/>
                <a:t>intermediária</a:t>
              </a:r>
            </a:p>
          </p:txBody>
        </p:sp>
      </p:grp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0C909422-4C0A-45C2-A21C-4096E721AB8A}"/>
              </a:ext>
            </a:extLst>
          </p:cNvPr>
          <p:cNvSpPr/>
          <p:nvPr/>
        </p:nvSpPr>
        <p:spPr>
          <a:xfrm>
            <a:off x="9543227" y="5868308"/>
            <a:ext cx="1596170" cy="57229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Tabela de Símbolos</a:t>
            </a: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8672FD75-75B5-49C1-A08C-E22919561F9C}"/>
              </a:ext>
            </a:extLst>
          </p:cNvPr>
          <p:cNvCxnSpPr>
            <a:cxnSpLocks/>
          </p:cNvCxnSpPr>
          <p:nvPr/>
        </p:nvCxnSpPr>
        <p:spPr>
          <a:xfrm>
            <a:off x="1257073" y="2867278"/>
            <a:ext cx="10327807" cy="1042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38248EA4-ABA4-430B-8850-3C4656952B73}"/>
              </a:ext>
            </a:extLst>
          </p:cNvPr>
          <p:cNvCxnSpPr/>
          <p:nvPr/>
        </p:nvCxnSpPr>
        <p:spPr>
          <a:xfrm>
            <a:off x="1257073" y="5595471"/>
            <a:ext cx="10290385" cy="7133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64919FFA-C64D-4898-9EDE-E1EC1282ECF4}"/>
              </a:ext>
            </a:extLst>
          </p:cNvPr>
          <p:cNvCxnSpPr>
            <a:cxnSpLocks/>
          </p:cNvCxnSpPr>
          <p:nvPr/>
        </p:nvCxnSpPr>
        <p:spPr>
          <a:xfrm>
            <a:off x="11584880" y="2448688"/>
            <a:ext cx="0" cy="3583688"/>
          </a:xfrm>
          <a:prstGeom prst="line">
            <a:avLst/>
          </a:prstGeom>
          <a:ln w="28575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256534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Agrupar 21">
            <a:extLst>
              <a:ext uri="{FF2B5EF4-FFF2-40B4-BE49-F238E27FC236}">
                <a16:creationId xmlns:a16="http://schemas.microsoft.com/office/drawing/2014/main" id="{3179D473-0AED-4879-B837-9BDE5166AB08}"/>
              </a:ext>
            </a:extLst>
          </p:cNvPr>
          <p:cNvGrpSpPr/>
          <p:nvPr/>
        </p:nvGrpSpPr>
        <p:grpSpPr>
          <a:xfrm>
            <a:off x="1125860" y="2777043"/>
            <a:ext cx="10517093" cy="3162697"/>
            <a:chOff x="1125860" y="2406991"/>
            <a:chExt cx="10517093" cy="3162697"/>
          </a:xfrm>
        </p:grpSpPr>
        <p:sp>
          <p:nvSpPr>
            <p:cNvPr id="84" name="Retângulo 83">
              <a:extLst>
                <a:ext uri="{FF2B5EF4-FFF2-40B4-BE49-F238E27FC236}">
                  <a16:creationId xmlns:a16="http://schemas.microsoft.com/office/drawing/2014/main" id="{61614EC9-6CF2-4F61-87CE-318AD6FA73B1}"/>
                </a:ext>
              </a:extLst>
            </p:cNvPr>
            <p:cNvSpPr/>
            <p:nvPr/>
          </p:nvSpPr>
          <p:spPr>
            <a:xfrm>
              <a:off x="1125860" y="2852936"/>
              <a:ext cx="10517093" cy="2716752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50000"/>
                    <a:alpha val="0"/>
                  </a:schemeClr>
                </a:gs>
                <a:gs pos="100000">
                  <a:schemeClr val="tx2">
                    <a:lumMod val="50000"/>
                    <a:alpha val="0"/>
                  </a:schemeClr>
                </a:gs>
                <a:gs pos="50000">
                  <a:schemeClr val="tx2">
                    <a:lumMod val="50000"/>
                    <a:alpha val="30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8D34F07-4576-469A-97B2-18C2182FF269}"/>
                </a:ext>
              </a:extLst>
            </p:cNvPr>
            <p:cNvSpPr txBox="1"/>
            <p:nvPr/>
          </p:nvSpPr>
          <p:spPr>
            <a:xfrm>
              <a:off x="1337643" y="2406991"/>
              <a:ext cx="1305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i="1" dirty="0"/>
                <a:t>back-end</a:t>
              </a: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90F99B7-BC37-420B-9F76-4358F52D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Estrutura de um Compilador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857A09-E98A-48BB-8242-9529790F5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As fases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síntese</a:t>
            </a:r>
            <a:r>
              <a:rPr lang="pt-BR" dirty="0"/>
              <a:t> de um compilador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5D555FF8-2596-4176-84C9-D5D5A856BC8F}"/>
              </a:ext>
            </a:extLst>
          </p:cNvPr>
          <p:cNvGrpSpPr/>
          <p:nvPr/>
        </p:nvGrpSpPr>
        <p:grpSpPr>
          <a:xfrm>
            <a:off x="1276635" y="3351066"/>
            <a:ext cx="10153137" cy="2399352"/>
            <a:chOff x="1276635" y="2981014"/>
            <a:chExt cx="10153137" cy="2399352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65EA03EC-FA05-4CE4-A848-050F8AFBF8A8}"/>
                </a:ext>
              </a:extLst>
            </p:cNvPr>
            <p:cNvSpPr/>
            <p:nvPr/>
          </p:nvSpPr>
          <p:spPr>
            <a:xfrm>
              <a:off x="2420337" y="3684769"/>
              <a:ext cx="2377931" cy="103551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Otimizador de código independente de máquina</a:t>
              </a: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8AE96DDC-C49C-4FDB-90C0-9AE03BAA4BAF}"/>
                </a:ext>
              </a:extLst>
            </p:cNvPr>
            <p:cNvSpPr/>
            <p:nvPr/>
          </p:nvSpPr>
          <p:spPr>
            <a:xfrm>
              <a:off x="5612212" y="3684769"/>
              <a:ext cx="1596170" cy="103551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Gerador de Código</a:t>
              </a:r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05D95EFE-ED9A-4EFC-95AF-A42C8C6C92B3}"/>
                </a:ext>
              </a:extLst>
            </p:cNvPr>
            <p:cNvSpPr/>
            <p:nvPr/>
          </p:nvSpPr>
          <p:spPr>
            <a:xfrm>
              <a:off x="8032710" y="3684770"/>
              <a:ext cx="2456097" cy="103551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 w="19050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Otimizador de código dependente de máquina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644A1F2F-1539-41E4-9BA1-14FF43604ADE}"/>
                </a:ext>
              </a:extLst>
            </p:cNvPr>
            <p:cNvSpPr txBox="1"/>
            <p:nvPr/>
          </p:nvSpPr>
          <p:spPr>
            <a:xfrm>
              <a:off x="1276635" y="2981014"/>
              <a:ext cx="14847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representação</a:t>
              </a:r>
            </a:p>
            <a:p>
              <a:pPr algn="ctr"/>
              <a:r>
                <a:rPr lang="pt-BR" sz="1400" dirty="0"/>
                <a:t>intermediária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196C5C9A-0C17-49E4-AC08-043FFE2BDCD8}"/>
                </a:ext>
              </a:extLst>
            </p:cNvPr>
            <p:cNvSpPr txBox="1"/>
            <p:nvPr/>
          </p:nvSpPr>
          <p:spPr>
            <a:xfrm>
              <a:off x="4454414" y="4857146"/>
              <a:ext cx="14847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representação</a:t>
              </a:r>
            </a:p>
            <a:p>
              <a:pPr algn="ctr"/>
              <a:r>
                <a:rPr lang="pt-BR" sz="1400" dirty="0"/>
                <a:t>intermediária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63CFC302-09C4-42DD-BD4C-33BD5DDAB86C}"/>
                </a:ext>
              </a:extLst>
            </p:cNvPr>
            <p:cNvSpPr txBox="1"/>
            <p:nvPr/>
          </p:nvSpPr>
          <p:spPr>
            <a:xfrm>
              <a:off x="7070888" y="2981014"/>
              <a:ext cx="11031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código de</a:t>
              </a:r>
            </a:p>
            <a:p>
              <a:pPr algn="ctr"/>
              <a:r>
                <a:rPr lang="pt-BR" sz="1400" dirty="0"/>
                <a:t>máquina</a:t>
              </a:r>
            </a:p>
          </p:txBody>
        </p:sp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1365BECA-04C8-40B0-B4D8-24A123FD5C60}"/>
                </a:ext>
              </a:extLst>
            </p:cNvPr>
            <p:cNvGrpSpPr/>
            <p:nvPr/>
          </p:nvGrpSpPr>
          <p:grpSpPr>
            <a:xfrm>
              <a:off x="7224002" y="3504234"/>
              <a:ext cx="809452" cy="766398"/>
              <a:chOff x="1394861" y="3792266"/>
              <a:chExt cx="809452" cy="766398"/>
            </a:xfrm>
          </p:grpSpPr>
          <p:cxnSp>
            <p:nvCxnSpPr>
              <p:cNvPr id="45" name="Conector de seta reta 51">
                <a:extLst>
                  <a:ext uri="{FF2B5EF4-FFF2-40B4-BE49-F238E27FC236}">
                    <a16:creationId xmlns:a16="http://schemas.microsoft.com/office/drawing/2014/main" id="{00A4A703-A4A7-4474-B734-E8DE5A0255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4861" y="4490557"/>
                <a:ext cx="8094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de seta reta 51">
                <a:extLst>
                  <a:ext uri="{FF2B5EF4-FFF2-40B4-BE49-F238E27FC236}">
                    <a16:creationId xmlns:a16="http://schemas.microsoft.com/office/drawing/2014/main" id="{E0BBF59F-4693-40CE-9DD3-A9876251C8ED}"/>
                  </a:ext>
                </a:extLst>
              </p:cNvPr>
              <p:cNvCxnSpPr>
                <a:cxnSpLocks/>
                <a:endCxn id="47" idx="0"/>
              </p:cNvCxnSpPr>
              <p:nvPr/>
            </p:nvCxnSpPr>
            <p:spPr>
              <a:xfrm>
                <a:off x="1793341" y="3792266"/>
                <a:ext cx="0" cy="62847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13D07824-C5A9-4F9E-9778-3D5682F0FE72}"/>
                  </a:ext>
                </a:extLst>
              </p:cNvPr>
              <p:cNvSpPr/>
              <p:nvPr/>
            </p:nvSpPr>
            <p:spPr>
              <a:xfrm>
                <a:off x="1725758" y="4420737"/>
                <a:ext cx="135166" cy="13792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253B71AB-6832-4E44-959B-029E098161AE}"/>
                </a:ext>
              </a:extLst>
            </p:cNvPr>
            <p:cNvGrpSpPr/>
            <p:nvPr/>
          </p:nvGrpSpPr>
          <p:grpSpPr>
            <a:xfrm>
              <a:off x="10500015" y="4214470"/>
              <a:ext cx="809452" cy="642676"/>
              <a:chOff x="1394861" y="4420737"/>
              <a:chExt cx="809452" cy="642676"/>
            </a:xfrm>
          </p:grpSpPr>
          <p:cxnSp>
            <p:nvCxnSpPr>
              <p:cNvPr id="49" name="Conector de seta reta 51">
                <a:extLst>
                  <a:ext uri="{FF2B5EF4-FFF2-40B4-BE49-F238E27FC236}">
                    <a16:creationId xmlns:a16="http://schemas.microsoft.com/office/drawing/2014/main" id="{A91775EC-8329-4D8F-A7B4-4DC30306A4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4861" y="4490557"/>
                <a:ext cx="8094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de seta reta 51">
                <a:extLst>
                  <a:ext uri="{FF2B5EF4-FFF2-40B4-BE49-F238E27FC236}">
                    <a16:creationId xmlns:a16="http://schemas.microsoft.com/office/drawing/2014/main" id="{6F7F6B7A-46C8-4984-BA0B-23F50702FA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3341" y="4559222"/>
                <a:ext cx="0" cy="50419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id="{4FF18962-8A3E-4602-9BFF-36976286EA71}"/>
                  </a:ext>
                </a:extLst>
              </p:cNvPr>
              <p:cNvSpPr/>
              <p:nvPr/>
            </p:nvSpPr>
            <p:spPr>
              <a:xfrm>
                <a:off x="1725758" y="4420737"/>
                <a:ext cx="135166" cy="13792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AE69603A-42E2-47F2-BD66-58C0053B31B1}"/>
                </a:ext>
              </a:extLst>
            </p:cNvPr>
            <p:cNvGrpSpPr/>
            <p:nvPr/>
          </p:nvGrpSpPr>
          <p:grpSpPr>
            <a:xfrm>
              <a:off x="4798285" y="4132705"/>
              <a:ext cx="809452" cy="752390"/>
              <a:chOff x="1394861" y="4420737"/>
              <a:chExt cx="809452" cy="752390"/>
            </a:xfrm>
          </p:grpSpPr>
          <p:cxnSp>
            <p:nvCxnSpPr>
              <p:cNvPr id="54" name="Conector de seta reta 51">
                <a:extLst>
                  <a:ext uri="{FF2B5EF4-FFF2-40B4-BE49-F238E27FC236}">
                    <a16:creationId xmlns:a16="http://schemas.microsoft.com/office/drawing/2014/main" id="{085E9035-C88F-4C07-B748-7D746DD6AC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4861" y="4490557"/>
                <a:ext cx="8094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de seta reta 51">
                <a:extLst>
                  <a:ext uri="{FF2B5EF4-FFF2-40B4-BE49-F238E27FC236}">
                    <a16:creationId xmlns:a16="http://schemas.microsoft.com/office/drawing/2014/main" id="{483E6947-46F1-49BD-BF77-319ADCBA4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3341" y="4544656"/>
                <a:ext cx="0" cy="62847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Elipse 55">
                <a:extLst>
                  <a:ext uri="{FF2B5EF4-FFF2-40B4-BE49-F238E27FC236}">
                    <a16:creationId xmlns:a16="http://schemas.microsoft.com/office/drawing/2014/main" id="{8A030FA4-04B3-4BC1-B055-33542A7F3F41}"/>
                  </a:ext>
                </a:extLst>
              </p:cNvPr>
              <p:cNvSpPr/>
              <p:nvPr/>
            </p:nvSpPr>
            <p:spPr>
              <a:xfrm>
                <a:off x="1725758" y="4420737"/>
                <a:ext cx="135166" cy="13792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4EC469C5-DC0A-4D42-B078-07F7E3A466A2}"/>
                </a:ext>
              </a:extLst>
            </p:cNvPr>
            <p:cNvSpPr txBox="1"/>
            <p:nvPr/>
          </p:nvSpPr>
          <p:spPr>
            <a:xfrm>
              <a:off x="10326585" y="4857146"/>
              <a:ext cx="11031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/>
                <a:t>código de</a:t>
              </a:r>
            </a:p>
            <a:p>
              <a:pPr algn="ctr"/>
              <a:r>
                <a:rPr lang="pt-BR" sz="1400" dirty="0"/>
                <a:t>máquina</a:t>
              </a:r>
            </a:p>
          </p:txBody>
        </p:sp>
        <p:grpSp>
          <p:nvGrpSpPr>
            <p:cNvPr id="64" name="Agrupar 63">
              <a:extLst>
                <a:ext uri="{FF2B5EF4-FFF2-40B4-BE49-F238E27FC236}">
                  <a16:creationId xmlns:a16="http://schemas.microsoft.com/office/drawing/2014/main" id="{EE10BD59-E74B-4872-8819-D767FA312BB3}"/>
                </a:ext>
              </a:extLst>
            </p:cNvPr>
            <p:cNvGrpSpPr/>
            <p:nvPr/>
          </p:nvGrpSpPr>
          <p:grpSpPr>
            <a:xfrm>
              <a:off x="1617114" y="3521944"/>
              <a:ext cx="809452" cy="766398"/>
              <a:chOff x="1394861" y="3792266"/>
              <a:chExt cx="809452" cy="766398"/>
            </a:xfrm>
          </p:grpSpPr>
          <p:cxnSp>
            <p:nvCxnSpPr>
              <p:cNvPr id="65" name="Conector de seta reta 51">
                <a:extLst>
                  <a:ext uri="{FF2B5EF4-FFF2-40B4-BE49-F238E27FC236}">
                    <a16:creationId xmlns:a16="http://schemas.microsoft.com/office/drawing/2014/main" id="{B3F1F195-F137-4AD5-95CE-6F1B7D972F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4861" y="4490557"/>
                <a:ext cx="8094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de seta reta 51">
                <a:extLst>
                  <a:ext uri="{FF2B5EF4-FFF2-40B4-BE49-F238E27FC236}">
                    <a16:creationId xmlns:a16="http://schemas.microsoft.com/office/drawing/2014/main" id="{5622FE5D-92EB-45EB-B8A0-E0720E99718B}"/>
                  </a:ext>
                </a:extLst>
              </p:cNvPr>
              <p:cNvCxnSpPr>
                <a:cxnSpLocks/>
                <a:endCxn id="70" idx="0"/>
              </p:cNvCxnSpPr>
              <p:nvPr/>
            </p:nvCxnSpPr>
            <p:spPr>
              <a:xfrm>
                <a:off x="1793341" y="3792266"/>
                <a:ext cx="0" cy="62847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310534D9-7CA2-4F8F-9D62-17C213A6762F}"/>
                  </a:ext>
                </a:extLst>
              </p:cNvPr>
              <p:cNvSpPr/>
              <p:nvPr/>
            </p:nvSpPr>
            <p:spPr>
              <a:xfrm>
                <a:off x="1725758" y="4420737"/>
                <a:ext cx="135166" cy="137927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33" name="Seta: para Baixo 32">
            <a:extLst>
              <a:ext uri="{FF2B5EF4-FFF2-40B4-BE49-F238E27FC236}">
                <a16:creationId xmlns:a16="http://schemas.microsoft.com/office/drawing/2014/main" id="{97DE3AB0-9F42-46BD-BE02-D85514525BEA}"/>
              </a:ext>
            </a:extLst>
          </p:cNvPr>
          <p:cNvSpPr/>
          <p:nvPr/>
        </p:nvSpPr>
        <p:spPr>
          <a:xfrm>
            <a:off x="10075658" y="2996064"/>
            <a:ext cx="224347" cy="21979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6F23109-96B6-40E1-A7B1-C65ED347E828}"/>
              </a:ext>
            </a:extLst>
          </p:cNvPr>
          <p:cNvCxnSpPr>
            <a:cxnSpLocks/>
          </p:cNvCxnSpPr>
          <p:nvPr/>
        </p:nvCxnSpPr>
        <p:spPr>
          <a:xfrm>
            <a:off x="1239213" y="3212568"/>
            <a:ext cx="10327807" cy="10420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22D19E6A-D8AA-4622-BFD1-CECB06468DFF}"/>
              </a:ext>
            </a:extLst>
          </p:cNvPr>
          <p:cNvCxnSpPr/>
          <p:nvPr/>
        </p:nvCxnSpPr>
        <p:spPr>
          <a:xfrm>
            <a:off x="1239213" y="5940761"/>
            <a:ext cx="10290385" cy="7133"/>
          </a:xfrm>
          <a:prstGeom prst="line">
            <a:avLst/>
          </a:prstGeom>
          <a:ln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F85C03E8-30B8-4F07-89BB-3BB976C5905F}"/>
              </a:ext>
            </a:extLst>
          </p:cNvPr>
          <p:cNvCxnSpPr>
            <a:cxnSpLocks/>
          </p:cNvCxnSpPr>
          <p:nvPr/>
        </p:nvCxnSpPr>
        <p:spPr>
          <a:xfrm>
            <a:off x="1239213" y="2725061"/>
            <a:ext cx="0" cy="3583688"/>
          </a:xfrm>
          <a:prstGeom prst="line">
            <a:avLst/>
          </a:prstGeom>
          <a:ln w="28575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ângulo: Cantos Arredondados 71">
            <a:extLst>
              <a:ext uri="{FF2B5EF4-FFF2-40B4-BE49-F238E27FC236}">
                <a16:creationId xmlns:a16="http://schemas.microsoft.com/office/drawing/2014/main" id="{BC4F331F-24D3-4BDA-95EA-4AF3FB287B87}"/>
              </a:ext>
            </a:extLst>
          </p:cNvPr>
          <p:cNvSpPr/>
          <p:nvPr/>
        </p:nvSpPr>
        <p:spPr>
          <a:xfrm>
            <a:off x="9389746" y="2432034"/>
            <a:ext cx="1596170" cy="57229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Tabela de Símbolos</a:t>
            </a:r>
          </a:p>
        </p:txBody>
      </p:sp>
    </p:spTree>
    <p:extLst>
      <p:ext uri="{BB962C8B-B14F-4D97-AF65-F5344CB8AC3E}">
        <p14:creationId xmlns:p14="http://schemas.microsoft.com/office/powerpoint/2010/main" val="3117417392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E9621-F343-474C-AB2D-33453570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Léxica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34EDC7-0CEF-460D-B1E4-F794B83CC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 léxico </a:t>
            </a:r>
            <a:r>
              <a:rPr lang="pt-BR" dirty="0"/>
              <a:t>lê uma sequência de caracteres 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gera tokens </a:t>
            </a:r>
            <a:r>
              <a:rPr lang="pt-BR" dirty="0"/>
              <a:t>no formato: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699D6A5-2402-4338-A789-2A27B6D49714}"/>
              </a:ext>
            </a:extLst>
          </p:cNvPr>
          <p:cNvSpPr txBox="1"/>
          <p:nvPr/>
        </p:nvSpPr>
        <p:spPr>
          <a:xfrm>
            <a:off x="4621702" y="2832710"/>
            <a:ext cx="245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token</a:t>
            </a:r>
            <a:r>
              <a:rPr lang="pt-BR" dirty="0">
                <a:latin typeface="Consolas" panose="020B0609020204030204" pitchFamily="49" charset="0"/>
              </a:rPr>
              <a:t>, atributo&gt;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20D6398-2066-4D34-99BB-7A187BF017F8}"/>
              </a:ext>
            </a:extLst>
          </p:cNvPr>
          <p:cNvCxnSpPr>
            <a:cxnSpLocks/>
          </p:cNvCxnSpPr>
          <p:nvPr/>
        </p:nvCxnSpPr>
        <p:spPr>
          <a:xfrm>
            <a:off x="5230316" y="3222268"/>
            <a:ext cx="0" cy="278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9A081C40-FE92-412D-B58D-097F0534CA2F}"/>
              </a:ext>
            </a:extLst>
          </p:cNvPr>
          <p:cNvSpPr txBox="1"/>
          <p:nvPr/>
        </p:nvSpPr>
        <p:spPr>
          <a:xfrm flipH="1">
            <a:off x="3034067" y="3496816"/>
            <a:ext cx="2376268" cy="956773"/>
          </a:xfrm>
          <a:prstGeom prst="round1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pPr algn="ctr"/>
            <a:r>
              <a:rPr lang="pt-BR" sz="1600" dirty="0"/>
              <a:t>Símbolo abstrato utilizado durante a análise sintática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CDF8A568-D84F-4C50-8C11-D0F947AC1778}"/>
              </a:ext>
            </a:extLst>
          </p:cNvPr>
          <p:cNvCxnSpPr>
            <a:cxnSpLocks/>
          </p:cNvCxnSpPr>
          <p:nvPr/>
        </p:nvCxnSpPr>
        <p:spPr>
          <a:xfrm>
            <a:off x="6238428" y="3226737"/>
            <a:ext cx="0" cy="274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308EE08F-5927-49B3-B087-B7AB2F4932FA}"/>
              </a:ext>
            </a:extLst>
          </p:cNvPr>
          <p:cNvSpPr txBox="1"/>
          <p:nvPr/>
        </p:nvSpPr>
        <p:spPr>
          <a:xfrm>
            <a:off x="6063827" y="3496815"/>
            <a:ext cx="2376261" cy="956773"/>
          </a:xfrm>
          <a:prstGeom prst="round1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08000" tIns="108000" rIns="108000" bIns="108000" rtlCol="0">
            <a:spAutoFit/>
          </a:bodyPr>
          <a:lstStyle/>
          <a:p>
            <a:pPr algn="ctr"/>
            <a:r>
              <a:rPr lang="pt-BR" sz="1600" dirty="0"/>
              <a:t>Aponta para uma entrada na tabela de símbolos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4BD52FC-9AAF-4168-BE0D-F76B8AE2B95A}"/>
              </a:ext>
            </a:extLst>
          </p:cNvPr>
          <p:cNvSpPr txBox="1"/>
          <p:nvPr/>
        </p:nvSpPr>
        <p:spPr>
          <a:xfrm>
            <a:off x="2205980" y="5355486"/>
            <a:ext cx="4870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posição = inicial + taxa * 60</a:t>
            </a:r>
          </a:p>
          <a:p>
            <a:pPr algn="ctr"/>
            <a:endParaRPr lang="pt-BR" dirty="0">
              <a:latin typeface="Consolas" panose="020B0609020204030204" pitchFamily="49" charset="0"/>
            </a:endParaRPr>
          </a:p>
          <a:p>
            <a:pPr algn="ctr"/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,1&gt; &lt;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latin typeface="Consolas" panose="020B0609020204030204" pitchFamily="49" charset="0"/>
              </a:rPr>
              <a:t>&gt; &lt;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,2&gt; &lt;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&gt; &lt;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,3&gt; &lt;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dirty="0">
                <a:latin typeface="Consolas" panose="020B0609020204030204" pitchFamily="49" charset="0"/>
              </a:rPr>
              <a:t>&gt; &lt;60&gt;</a:t>
            </a:r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4A002008-A9BA-4191-ACA0-1AF0FBF9C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252805"/>
              </p:ext>
            </p:extLst>
          </p:nvPr>
        </p:nvGraphicFramePr>
        <p:xfrm>
          <a:off x="7773449" y="5027486"/>
          <a:ext cx="2376262" cy="132658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43516">
                  <a:extLst>
                    <a:ext uri="{9D8B030D-6E8A-4147-A177-3AD203B41FA5}">
                      <a16:colId xmlns:a16="http://schemas.microsoft.com/office/drawing/2014/main" val="4242539804"/>
                    </a:ext>
                  </a:extLst>
                </a:gridCol>
                <a:gridCol w="1274649">
                  <a:extLst>
                    <a:ext uri="{9D8B030D-6E8A-4147-A177-3AD203B41FA5}">
                      <a16:colId xmlns:a16="http://schemas.microsoft.com/office/drawing/2014/main" val="2094453440"/>
                    </a:ext>
                  </a:extLst>
                </a:gridCol>
                <a:gridCol w="758097">
                  <a:extLst>
                    <a:ext uri="{9D8B030D-6E8A-4147-A177-3AD203B41FA5}">
                      <a16:colId xmlns:a16="http://schemas.microsoft.com/office/drawing/2014/main" val="3933573682"/>
                    </a:ext>
                  </a:extLst>
                </a:gridCol>
              </a:tblGrid>
              <a:tr h="320747">
                <a:tc gridSpan="3"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Tabela de Símbolos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41666"/>
                  </a:ext>
                </a:extLst>
              </a:tr>
              <a:tr h="320747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posição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210756"/>
                  </a:ext>
                </a:extLst>
              </a:tr>
              <a:tr h="320747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inicial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40626"/>
                  </a:ext>
                </a:extLst>
              </a:tr>
              <a:tr h="320747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taxa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493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99297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89AAD-0C48-4BF8-B490-5636AD6F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Sintática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06ABBB-D7A3-4B89-A0E2-68448DEDA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analisar sintático </a:t>
            </a:r>
            <a:r>
              <a:rPr lang="pt-BR" dirty="0"/>
              <a:t>cria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representação tipo árvore </a:t>
            </a:r>
            <a:r>
              <a:rPr lang="pt-BR" dirty="0"/>
              <a:t>que mostra a estrutura gramatical da sequência de tokens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72B45C5-6494-4F4F-BEB7-DC66417EEB56}"/>
              </a:ext>
            </a:extLst>
          </p:cNvPr>
          <p:cNvSpPr txBox="1"/>
          <p:nvPr/>
        </p:nvSpPr>
        <p:spPr>
          <a:xfrm>
            <a:off x="3358108" y="2990991"/>
            <a:ext cx="4870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posição = inicial + taxa * 60</a:t>
            </a:r>
          </a:p>
          <a:p>
            <a:pPr algn="ctr"/>
            <a:endParaRPr lang="pt-BR" dirty="0">
              <a:latin typeface="Consolas" panose="020B0609020204030204" pitchFamily="49" charset="0"/>
            </a:endParaRPr>
          </a:p>
          <a:p>
            <a:pPr algn="ctr"/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,1&gt; &lt;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latin typeface="Consolas" panose="020B0609020204030204" pitchFamily="49" charset="0"/>
              </a:rPr>
              <a:t>&gt; &lt;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,2&gt; &lt;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dirty="0">
                <a:latin typeface="Consolas" panose="020B0609020204030204" pitchFamily="49" charset="0"/>
              </a:rPr>
              <a:t>&gt; &lt;</a:t>
            </a:r>
            <a:r>
              <a:rPr lang="pt-BR" b="1" dirty="0">
                <a:solidFill>
                  <a:srgbClr val="FF4343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latin typeface="Consolas" panose="020B0609020204030204" pitchFamily="49" charset="0"/>
              </a:rPr>
              <a:t>,3&gt; &lt;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*</a:t>
            </a:r>
            <a:r>
              <a:rPr lang="pt-BR" dirty="0">
                <a:latin typeface="Consolas" panose="020B0609020204030204" pitchFamily="49" charset="0"/>
              </a:rPr>
              <a:t>&gt; &lt;60&gt;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1D1F2C9C-B046-405E-867D-1A342197CD98}"/>
              </a:ext>
            </a:extLst>
          </p:cNvPr>
          <p:cNvGrpSpPr/>
          <p:nvPr/>
        </p:nvGrpSpPr>
        <p:grpSpPr>
          <a:xfrm>
            <a:off x="4717875" y="4249525"/>
            <a:ext cx="3032721" cy="2227475"/>
            <a:chOff x="4447222" y="4225861"/>
            <a:chExt cx="3032721" cy="2227475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1722C6E3-466C-498B-AA0A-60927DFBF7F3}"/>
                </a:ext>
              </a:extLst>
            </p:cNvPr>
            <p:cNvSpPr/>
            <p:nvPr/>
          </p:nvSpPr>
          <p:spPr>
            <a:xfrm>
              <a:off x="4447222" y="4828775"/>
              <a:ext cx="9444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&lt;</a:t>
              </a:r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r>
                <a:rPr lang="pt-BR" dirty="0">
                  <a:latin typeface="Consolas" panose="020B0609020204030204" pitchFamily="49" charset="0"/>
                </a:rPr>
                <a:t>,1&gt;</a:t>
              </a:r>
              <a:endParaRPr lang="pt-BR" dirty="0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0DE1915-6266-4CA8-8C14-223652BE0ABF}"/>
                </a:ext>
              </a:extLst>
            </p:cNvPr>
            <p:cNvSpPr/>
            <p:nvPr/>
          </p:nvSpPr>
          <p:spPr>
            <a:xfrm>
              <a:off x="5158308" y="4225861"/>
              <a:ext cx="564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&lt;</a:t>
              </a:r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=</a:t>
              </a:r>
              <a:r>
                <a:rPr lang="pt-BR" dirty="0">
                  <a:latin typeface="Consolas" panose="020B0609020204030204" pitchFamily="49" charset="0"/>
                </a:rPr>
                <a:t>&gt;</a:t>
              </a:r>
              <a:endParaRPr lang="pt-BR" dirty="0"/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A7AA9CFD-AE7C-42ED-88D7-A18A7941167B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 flipH="1">
              <a:off x="4919467" y="4595193"/>
              <a:ext cx="521130" cy="233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6F61601F-7D14-43CB-B7DE-DDB2433A944B}"/>
                </a:ext>
              </a:extLst>
            </p:cNvPr>
            <p:cNvSpPr/>
            <p:nvPr/>
          </p:nvSpPr>
          <p:spPr>
            <a:xfrm>
              <a:off x="5708608" y="4855633"/>
              <a:ext cx="564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&lt;</a:t>
              </a:r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  <a:r>
                <a:rPr lang="pt-BR" dirty="0">
                  <a:latin typeface="Consolas" panose="020B0609020204030204" pitchFamily="49" charset="0"/>
                </a:rPr>
                <a:t>&gt;</a:t>
              </a:r>
              <a:endParaRPr lang="pt-BR" dirty="0"/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3B119AE9-A7CC-48AF-9F16-932BED953699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>
              <a:off x="5440597" y="4595193"/>
              <a:ext cx="550300" cy="260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2F0C423A-7A45-4A6A-B9CC-47918AF84BE9}"/>
                </a:ext>
              </a:extLst>
            </p:cNvPr>
            <p:cNvCxnSpPr>
              <a:cxnSpLocks/>
              <a:stCxn id="12" idx="2"/>
              <a:endCxn id="20" idx="0"/>
            </p:cNvCxnSpPr>
            <p:nvPr/>
          </p:nvCxnSpPr>
          <p:spPr>
            <a:xfrm flipH="1">
              <a:off x="5423523" y="5224965"/>
              <a:ext cx="567374" cy="256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FA383D02-1178-43D5-B891-A9F8F45C83C0}"/>
                </a:ext>
              </a:extLst>
            </p:cNvPr>
            <p:cNvCxnSpPr>
              <a:cxnSpLocks/>
              <a:stCxn id="12" idx="2"/>
              <a:endCxn id="22" idx="0"/>
            </p:cNvCxnSpPr>
            <p:nvPr/>
          </p:nvCxnSpPr>
          <p:spPr>
            <a:xfrm>
              <a:off x="5990897" y="5224965"/>
              <a:ext cx="576064" cy="256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125E0E22-3CFC-427F-ADAC-56172303554A}"/>
                </a:ext>
              </a:extLst>
            </p:cNvPr>
            <p:cNvSpPr/>
            <p:nvPr/>
          </p:nvSpPr>
          <p:spPr>
            <a:xfrm>
              <a:off x="4951278" y="5481639"/>
              <a:ext cx="9444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&lt;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r>
                <a:rPr lang="pt-BR" dirty="0">
                  <a:latin typeface="Consolas" panose="020B0609020204030204" pitchFamily="49" charset="0"/>
                </a:rPr>
                <a:t>,2&gt;</a:t>
              </a:r>
              <a:endParaRPr lang="pt-BR" dirty="0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D44AD101-E55E-4035-BB57-9FFBF562E2D8}"/>
                </a:ext>
              </a:extLst>
            </p:cNvPr>
            <p:cNvSpPr/>
            <p:nvPr/>
          </p:nvSpPr>
          <p:spPr>
            <a:xfrm>
              <a:off x="6284672" y="5481639"/>
              <a:ext cx="564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&lt;</a:t>
              </a:r>
              <a:r>
                <a:rPr lang="pt-BR" dirty="0">
                  <a:solidFill>
                    <a:srgbClr val="FF4343"/>
                  </a:solidFill>
                  <a:latin typeface="Consolas" panose="020B0609020204030204" pitchFamily="49" charset="0"/>
                </a:rPr>
                <a:t>*</a:t>
              </a:r>
              <a:r>
                <a:rPr lang="pt-BR" dirty="0">
                  <a:latin typeface="Consolas" panose="020B0609020204030204" pitchFamily="49" charset="0"/>
                </a:rPr>
                <a:t>&gt;</a:t>
              </a:r>
              <a:endParaRPr lang="pt-BR" dirty="0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545FD576-1819-4476-AF48-36FE62FA6593}"/>
                </a:ext>
              </a:extLst>
            </p:cNvPr>
            <p:cNvSpPr/>
            <p:nvPr/>
          </p:nvSpPr>
          <p:spPr>
            <a:xfrm>
              <a:off x="5535727" y="6084004"/>
              <a:ext cx="9444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&lt;</a:t>
              </a:r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r>
                <a:rPr lang="pt-BR" dirty="0">
                  <a:latin typeface="Consolas" panose="020B0609020204030204" pitchFamily="49" charset="0"/>
                </a:rPr>
                <a:t>,3&gt;</a:t>
              </a:r>
              <a:endParaRPr lang="pt-BR" dirty="0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42652479-623E-4839-9E92-7124B82EFBBC}"/>
                </a:ext>
              </a:extLst>
            </p:cNvPr>
            <p:cNvSpPr/>
            <p:nvPr/>
          </p:nvSpPr>
          <p:spPr>
            <a:xfrm>
              <a:off x="6788728" y="6084004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&lt;60&gt;</a:t>
              </a:r>
              <a:endParaRPr lang="pt-BR" dirty="0"/>
            </a:p>
          </p:txBody>
        </p: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9A71EA14-EDF4-4787-B350-7CA84A02079E}"/>
                </a:ext>
              </a:extLst>
            </p:cNvPr>
            <p:cNvCxnSpPr>
              <a:cxnSpLocks/>
              <a:stCxn id="22" idx="2"/>
              <a:endCxn id="24" idx="0"/>
            </p:cNvCxnSpPr>
            <p:nvPr/>
          </p:nvCxnSpPr>
          <p:spPr>
            <a:xfrm flipH="1">
              <a:off x="6007972" y="5850971"/>
              <a:ext cx="558989" cy="2330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8A268486-CA64-4B6E-A0AC-7A08EC39C6DA}"/>
                </a:ext>
              </a:extLst>
            </p:cNvPr>
            <p:cNvCxnSpPr>
              <a:cxnSpLocks/>
              <a:stCxn id="22" idx="2"/>
              <a:endCxn id="25" idx="0"/>
            </p:cNvCxnSpPr>
            <p:nvPr/>
          </p:nvCxnSpPr>
          <p:spPr>
            <a:xfrm>
              <a:off x="6566961" y="5850971"/>
              <a:ext cx="567375" cy="2330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3267921-1062-4AE2-A6C6-996DF3659C0B}"/>
              </a:ext>
            </a:extLst>
          </p:cNvPr>
          <p:cNvSpPr txBox="1"/>
          <p:nvPr/>
        </p:nvSpPr>
        <p:spPr>
          <a:xfrm>
            <a:off x="8177329" y="4735648"/>
            <a:ext cx="2214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Árvore de Sintaxe gerada a partir dos tokens</a:t>
            </a:r>
          </a:p>
        </p:txBody>
      </p:sp>
      <p:graphicFrame>
        <p:nvGraphicFramePr>
          <p:cNvPr id="38" name="Tabela 37">
            <a:extLst>
              <a:ext uri="{FF2B5EF4-FFF2-40B4-BE49-F238E27FC236}">
                <a16:creationId xmlns:a16="http://schemas.microsoft.com/office/drawing/2014/main" id="{575586F8-5A60-4F16-A0CF-38D1A9AFC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584214"/>
              </p:ext>
            </p:extLst>
          </p:nvPr>
        </p:nvGraphicFramePr>
        <p:xfrm>
          <a:off x="1470307" y="4735648"/>
          <a:ext cx="2376262" cy="132658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43516">
                  <a:extLst>
                    <a:ext uri="{9D8B030D-6E8A-4147-A177-3AD203B41FA5}">
                      <a16:colId xmlns:a16="http://schemas.microsoft.com/office/drawing/2014/main" val="4242539804"/>
                    </a:ext>
                  </a:extLst>
                </a:gridCol>
                <a:gridCol w="1274649">
                  <a:extLst>
                    <a:ext uri="{9D8B030D-6E8A-4147-A177-3AD203B41FA5}">
                      <a16:colId xmlns:a16="http://schemas.microsoft.com/office/drawing/2014/main" val="2094453440"/>
                    </a:ext>
                  </a:extLst>
                </a:gridCol>
                <a:gridCol w="758097">
                  <a:extLst>
                    <a:ext uri="{9D8B030D-6E8A-4147-A177-3AD203B41FA5}">
                      <a16:colId xmlns:a16="http://schemas.microsoft.com/office/drawing/2014/main" val="3933573682"/>
                    </a:ext>
                  </a:extLst>
                </a:gridCol>
              </a:tblGrid>
              <a:tr h="320747">
                <a:tc gridSpan="3"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Tabela de Símbolos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41666"/>
                  </a:ext>
                </a:extLst>
              </a:tr>
              <a:tr h="320747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posição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210756"/>
                  </a:ext>
                </a:extLst>
              </a:tr>
              <a:tr h="320747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inicial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40626"/>
                  </a:ext>
                </a:extLst>
              </a:tr>
              <a:tr h="320747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taxa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493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275201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99EEEA-AA6B-4E97-9471-B6D68A33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Semântica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BD56D1-03D7-4183-A0DA-86139A900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 semântico </a:t>
            </a:r>
            <a:r>
              <a:rPr lang="pt-BR" dirty="0"/>
              <a:t>utiliza a árvore de sintaxe e a tabela de símbolos para:</a:t>
            </a:r>
          </a:p>
          <a:p>
            <a:pPr lvl="1"/>
            <a:r>
              <a:rPr lang="pt-BR" dirty="0"/>
              <a:t>Verificar a consistência semântica do programa</a:t>
            </a:r>
          </a:p>
          <a:p>
            <a:pPr lvl="1"/>
            <a:r>
              <a:rPr lang="pt-BR" dirty="0"/>
              <a:t>Fazer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verificação </a:t>
            </a:r>
            <a:r>
              <a:rPr lang="pt-BR" dirty="0"/>
              <a:t>e a conversão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de tipos</a:t>
            </a:r>
          </a:p>
        </p:txBody>
      </p: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183487A5-59F8-4750-8010-F46EAC141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064214"/>
              </p:ext>
            </p:extLst>
          </p:nvPr>
        </p:nvGraphicFramePr>
        <p:xfrm>
          <a:off x="1854473" y="4221088"/>
          <a:ext cx="2376262" cy="132658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43516">
                  <a:extLst>
                    <a:ext uri="{9D8B030D-6E8A-4147-A177-3AD203B41FA5}">
                      <a16:colId xmlns:a16="http://schemas.microsoft.com/office/drawing/2014/main" val="4242539804"/>
                    </a:ext>
                  </a:extLst>
                </a:gridCol>
                <a:gridCol w="1274649">
                  <a:extLst>
                    <a:ext uri="{9D8B030D-6E8A-4147-A177-3AD203B41FA5}">
                      <a16:colId xmlns:a16="http://schemas.microsoft.com/office/drawing/2014/main" val="2094453440"/>
                    </a:ext>
                  </a:extLst>
                </a:gridCol>
                <a:gridCol w="758097">
                  <a:extLst>
                    <a:ext uri="{9D8B030D-6E8A-4147-A177-3AD203B41FA5}">
                      <a16:colId xmlns:a16="http://schemas.microsoft.com/office/drawing/2014/main" val="3933573682"/>
                    </a:ext>
                  </a:extLst>
                </a:gridCol>
              </a:tblGrid>
              <a:tr h="320747">
                <a:tc gridSpan="3"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Tabela de Símbolos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41666"/>
                  </a:ext>
                </a:extLst>
              </a:tr>
              <a:tr h="320747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posição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210756"/>
                  </a:ext>
                </a:extLst>
              </a:tr>
              <a:tr h="320747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inicial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40626"/>
                  </a:ext>
                </a:extLst>
              </a:tr>
              <a:tr h="320747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taxa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493648"/>
                  </a:ext>
                </a:extLst>
              </a:tr>
            </a:tbl>
          </a:graphicData>
        </a:graphic>
      </p:graphicFrame>
      <p:sp>
        <p:nvSpPr>
          <p:cNvPr id="19" name="CaixaDeTexto 18">
            <a:extLst>
              <a:ext uri="{FF2B5EF4-FFF2-40B4-BE49-F238E27FC236}">
                <a16:creationId xmlns:a16="http://schemas.microsoft.com/office/drawing/2014/main" id="{AA42F9E3-D072-44A3-A9B1-A9A078F13CBF}"/>
              </a:ext>
            </a:extLst>
          </p:cNvPr>
          <p:cNvSpPr txBox="1"/>
          <p:nvPr/>
        </p:nvSpPr>
        <p:spPr>
          <a:xfrm>
            <a:off x="4712348" y="4291483"/>
            <a:ext cx="2544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Se todas as variáveis forem </a:t>
            </a:r>
            <a:r>
              <a:rPr lang="pt-BR" dirty="0" err="1"/>
              <a:t>float</a:t>
            </a:r>
            <a:r>
              <a:rPr lang="pt-BR" dirty="0"/>
              <a:t>, é preciso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converter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60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para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float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8EEEF2F-8DAE-4CEF-81A3-7AA7B40CD152}"/>
              </a:ext>
            </a:extLst>
          </p:cNvPr>
          <p:cNvGrpSpPr/>
          <p:nvPr/>
        </p:nvGrpSpPr>
        <p:grpSpPr>
          <a:xfrm>
            <a:off x="8018497" y="3418967"/>
            <a:ext cx="3539270" cy="2829433"/>
            <a:chOff x="7678588" y="3645024"/>
            <a:chExt cx="3539270" cy="2829433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94C8F171-8F4E-419F-904F-E8D5885B2992}"/>
                </a:ext>
              </a:extLst>
            </p:cNvPr>
            <p:cNvSpPr/>
            <p:nvPr/>
          </p:nvSpPr>
          <p:spPr>
            <a:xfrm>
              <a:off x="7678588" y="4247938"/>
              <a:ext cx="9444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&lt;</a:t>
              </a:r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r>
                <a:rPr lang="pt-BR" dirty="0">
                  <a:latin typeface="Consolas" panose="020B0609020204030204" pitchFamily="49" charset="0"/>
                </a:rPr>
                <a:t>,1&gt;</a:t>
              </a:r>
              <a:endParaRPr lang="pt-BR" dirty="0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AB0405D-6878-456E-B5F1-AEB46903AC5C}"/>
                </a:ext>
              </a:extLst>
            </p:cNvPr>
            <p:cNvSpPr/>
            <p:nvPr/>
          </p:nvSpPr>
          <p:spPr>
            <a:xfrm>
              <a:off x="8407053" y="3645024"/>
              <a:ext cx="564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&lt;</a:t>
              </a:r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=</a:t>
              </a:r>
              <a:r>
                <a:rPr lang="pt-BR" dirty="0">
                  <a:latin typeface="Consolas" panose="020B0609020204030204" pitchFamily="49" charset="0"/>
                </a:rPr>
                <a:t>&gt;</a:t>
              </a:r>
              <a:endParaRPr lang="pt-BR" dirty="0"/>
            </a:p>
          </p:txBody>
        </p: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18376B13-5EF9-4243-89B3-98AE1D630F8A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 flipH="1">
              <a:off x="8150833" y="4014356"/>
              <a:ext cx="538509" cy="233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238AB5A0-2DFD-4832-B126-68857D17B32F}"/>
                </a:ext>
              </a:extLst>
            </p:cNvPr>
            <p:cNvSpPr/>
            <p:nvPr/>
          </p:nvSpPr>
          <p:spPr>
            <a:xfrm>
              <a:off x="8957353" y="4274796"/>
              <a:ext cx="564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&lt;</a:t>
              </a:r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  <a:r>
                <a:rPr lang="pt-BR" dirty="0">
                  <a:latin typeface="Consolas" panose="020B0609020204030204" pitchFamily="49" charset="0"/>
                </a:rPr>
                <a:t>&gt;</a:t>
              </a:r>
              <a:endParaRPr lang="pt-BR" dirty="0"/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2FDF768D-5571-4E68-80CC-2F948E1A1215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8689342" y="4014356"/>
              <a:ext cx="550300" cy="260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3B4BA55F-CC12-4170-856E-DC98B495127E}"/>
                </a:ext>
              </a:extLst>
            </p:cNvPr>
            <p:cNvCxnSpPr>
              <a:cxnSpLocks/>
              <a:stCxn id="8" idx="2"/>
              <a:endCxn id="12" idx="0"/>
            </p:cNvCxnSpPr>
            <p:nvPr/>
          </p:nvCxnSpPr>
          <p:spPr>
            <a:xfrm flipH="1">
              <a:off x="8654889" y="4644128"/>
              <a:ext cx="584753" cy="256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42EC9892-E5EF-48AA-B824-97382EBA6AA8}"/>
                </a:ext>
              </a:extLst>
            </p:cNvPr>
            <p:cNvCxnSpPr>
              <a:cxnSpLocks/>
              <a:stCxn id="8" idx="2"/>
              <a:endCxn id="13" idx="0"/>
            </p:cNvCxnSpPr>
            <p:nvPr/>
          </p:nvCxnSpPr>
          <p:spPr>
            <a:xfrm>
              <a:off x="9239642" y="4644128"/>
              <a:ext cx="576064" cy="256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AB63F62A-24B1-433F-9009-485B8E79F37E}"/>
                </a:ext>
              </a:extLst>
            </p:cNvPr>
            <p:cNvSpPr/>
            <p:nvPr/>
          </p:nvSpPr>
          <p:spPr>
            <a:xfrm>
              <a:off x="8182644" y="4900802"/>
              <a:ext cx="9444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&lt;</a:t>
              </a:r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r>
                <a:rPr lang="pt-BR" dirty="0">
                  <a:latin typeface="Consolas" panose="020B0609020204030204" pitchFamily="49" charset="0"/>
                </a:rPr>
                <a:t>,2&gt;</a:t>
              </a:r>
              <a:endParaRPr lang="pt-BR" dirty="0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89031F3D-0C71-42D4-A466-C5154E1CF148}"/>
                </a:ext>
              </a:extLst>
            </p:cNvPr>
            <p:cNvSpPr/>
            <p:nvPr/>
          </p:nvSpPr>
          <p:spPr>
            <a:xfrm>
              <a:off x="9533417" y="4900802"/>
              <a:ext cx="564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&lt;</a:t>
              </a:r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*</a:t>
              </a:r>
              <a:r>
                <a:rPr lang="pt-BR" dirty="0">
                  <a:latin typeface="Consolas" panose="020B0609020204030204" pitchFamily="49" charset="0"/>
                </a:rPr>
                <a:t>&gt;</a:t>
              </a:r>
              <a:endParaRPr lang="pt-BR" dirty="0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015F96E1-8E95-465E-96B1-E29DF45EDA01}"/>
                </a:ext>
              </a:extLst>
            </p:cNvPr>
            <p:cNvSpPr/>
            <p:nvPr/>
          </p:nvSpPr>
          <p:spPr>
            <a:xfrm>
              <a:off x="8773457" y="5503167"/>
              <a:ext cx="9444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&lt;</a:t>
              </a:r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r>
                <a:rPr lang="pt-BR" dirty="0">
                  <a:latin typeface="Consolas" panose="020B0609020204030204" pitchFamily="49" charset="0"/>
                </a:rPr>
                <a:t>,3&gt;</a:t>
              </a:r>
              <a:endParaRPr lang="pt-BR" dirty="0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4658277F-209A-41E0-9404-9A1437078DF8}"/>
                </a:ext>
              </a:extLst>
            </p:cNvPr>
            <p:cNvSpPr/>
            <p:nvPr/>
          </p:nvSpPr>
          <p:spPr>
            <a:xfrm>
              <a:off x="9766820" y="5503167"/>
              <a:ext cx="14510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dirty="0" err="1">
                  <a:latin typeface="Consolas" panose="020B0609020204030204" pitchFamily="49" charset="0"/>
                </a:rPr>
                <a:t>inttofloat</a:t>
              </a:r>
              <a:endParaRPr lang="pt-BR" b="1" dirty="0"/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877F98A-98FA-4631-A794-DE917943FAE2}"/>
                </a:ext>
              </a:extLst>
            </p:cNvPr>
            <p:cNvCxnSpPr>
              <a:cxnSpLocks/>
              <a:stCxn id="13" idx="2"/>
              <a:endCxn id="14" idx="0"/>
            </p:cNvCxnSpPr>
            <p:nvPr/>
          </p:nvCxnSpPr>
          <p:spPr>
            <a:xfrm flipH="1">
              <a:off x="9245702" y="5270134"/>
              <a:ext cx="570004" cy="2330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B4268EF8-A776-4266-BD81-B116F16E4BF4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9815706" y="5270134"/>
              <a:ext cx="676633" cy="2330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0339FE08-E5BD-4F1C-A226-BE30CD3AE24F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10492339" y="5872499"/>
              <a:ext cx="0" cy="2330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A3024D9B-124A-44A9-9DE0-934259223E71}"/>
                </a:ext>
              </a:extLst>
            </p:cNvPr>
            <p:cNvSpPr/>
            <p:nvPr/>
          </p:nvSpPr>
          <p:spPr>
            <a:xfrm>
              <a:off x="10273369" y="6105125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60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02668660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757AA-B1A4-412C-865E-2D4307944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Código Intermediário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958D57-9AF9-4B9C-94FE-3113CB7FE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Após as fases de análise sintática e semântica, os compiladores geram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representação intermediária</a:t>
            </a:r>
            <a:r>
              <a:rPr lang="pt-BR" dirty="0"/>
              <a:t> de baixo nível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para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máquina abstrata</a:t>
            </a:r>
          </a:p>
          <a:p>
            <a:pPr lvl="1"/>
            <a:r>
              <a:rPr lang="pt-BR" dirty="0"/>
              <a:t>Deve ser facilmente produzida</a:t>
            </a:r>
          </a:p>
          <a:p>
            <a:pPr lvl="1"/>
            <a:r>
              <a:rPr lang="pt-BR" dirty="0"/>
              <a:t>E facilmente traduzida para a máquina alvo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9E65DA0-9358-4F6A-AAAD-4B0E8A47CC46}"/>
              </a:ext>
            </a:extLst>
          </p:cNvPr>
          <p:cNvSpPr txBox="1"/>
          <p:nvPr/>
        </p:nvSpPr>
        <p:spPr>
          <a:xfrm>
            <a:off x="1722646" y="4364999"/>
            <a:ext cx="29113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Código de 3 endereços:</a:t>
            </a:r>
            <a:br>
              <a:rPr lang="pt-BR" dirty="0"/>
            </a:br>
            <a:br>
              <a:rPr lang="pt-BR" dirty="0"/>
            </a:br>
            <a:r>
              <a:rPr lang="pt-BR" dirty="0">
                <a:latin typeface="Consolas" panose="020B0609020204030204" pitchFamily="49" charset="0"/>
              </a:rPr>
              <a:t>t1 = </a:t>
            </a:r>
            <a:r>
              <a:rPr lang="pt-BR" b="1" dirty="0" err="1">
                <a:latin typeface="Consolas" panose="020B0609020204030204" pitchFamily="49" charset="0"/>
              </a:rPr>
              <a:t>inttofloat</a:t>
            </a:r>
            <a:r>
              <a:rPr lang="pt-BR" dirty="0">
                <a:latin typeface="Consolas" panose="020B0609020204030204" pitchFamily="49" charset="0"/>
              </a:rPr>
              <a:t>(60)</a:t>
            </a:r>
          </a:p>
          <a:p>
            <a:r>
              <a:rPr lang="pt-BR" dirty="0">
                <a:latin typeface="Consolas" panose="020B0609020204030204" pitchFamily="49" charset="0"/>
              </a:rPr>
              <a:t>t2 = id3 * t1</a:t>
            </a:r>
          </a:p>
          <a:p>
            <a:r>
              <a:rPr lang="pt-BR" dirty="0">
                <a:latin typeface="Consolas" panose="020B0609020204030204" pitchFamily="49" charset="0"/>
              </a:rPr>
              <a:t>t3 = id2 + t2</a:t>
            </a:r>
          </a:p>
          <a:p>
            <a:r>
              <a:rPr lang="pt-BR" dirty="0">
                <a:latin typeface="Consolas" panose="020B0609020204030204" pitchFamily="49" charset="0"/>
              </a:rPr>
              <a:t>id1 = t3</a:t>
            </a:r>
          </a:p>
        </p:txBody>
      </p:sp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5DFD61A1-A990-424D-B212-8A1F35E77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280459"/>
              </p:ext>
            </p:extLst>
          </p:nvPr>
        </p:nvGraphicFramePr>
        <p:xfrm>
          <a:off x="5312851" y="4888683"/>
          <a:ext cx="2376262" cy="132658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43516">
                  <a:extLst>
                    <a:ext uri="{9D8B030D-6E8A-4147-A177-3AD203B41FA5}">
                      <a16:colId xmlns:a16="http://schemas.microsoft.com/office/drawing/2014/main" val="4242539804"/>
                    </a:ext>
                  </a:extLst>
                </a:gridCol>
                <a:gridCol w="1274649">
                  <a:extLst>
                    <a:ext uri="{9D8B030D-6E8A-4147-A177-3AD203B41FA5}">
                      <a16:colId xmlns:a16="http://schemas.microsoft.com/office/drawing/2014/main" val="2094453440"/>
                    </a:ext>
                  </a:extLst>
                </a:gridCol>
                <a:gridCol w="758097">
                  <a:extLst>
                    <a:ext uri="{9D8B030D-6E8A-4147-A177-3AD203B41FA5}">
                      <a16:colId xmlns:a16="http://schemas.microsoft.com/office/drawing/2014/main" val="3933573682"/>
                    </a:ext>
                  </a:extLst>
                </a:gridCol>
              </a:tblGrid>
              <a:tr h="320747">
                <a:tc gridSpan="3"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Tabela de Símbolos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41666"/>
                  </a:ext>
                </a:extLst>
              </a:tr>
              <a:tr h="320747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posição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210756"/>
                  </a:ext>
                </a:extLst>
              </a:tr>
              <a:tr h="320747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inicial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40626"/>
                  </a:ext>
                </a:extLst>
              </a:tr>
              <a:tr h="320747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taxa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493648"/>
                  </a:ext>
                </a:extLst>
              </a:tr>
            </a:tbl>
          </a:graphicData>
        </a:graphic>
      </p:graphicFrame>
      <p:grpSp>
        <p:nvGrpSpPr>
          <p:cNvPr id="22" name="Agrupar 21">
            <a:extLst>
              <a:ext uri="{FF2B5EF4-FFF2-40B4-BE49-F238E27FC236}">
                <a16:creationId xmlns:a16="http://schemas.microsoft.com/office/drawing/2014/main" id="{02612248-EDFB-4BF3-BE4E-8BBD642CF256}"/>
              </a:ext>
            </a:extLst>
          </p:cNvPr>
          <p:cNvGrpSpPr/>
          <p:nvPr/>
        </p:nvGrpSpPr>
        <p:grpSpPr>
          <a:xfrm>
            <a:off x="8018497" y="3418967"/>
            <a:ext cx="3539270" cy="2829433"/>
            <a:chOff x="7678588" y="3645024"/>
            <a:chExt cx="3539270" cy="2829433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451B0551-CA5B-4467-ACD9-A56D0D72B093}"/>
                </a:ext>
              </a:extLst>
            </p:cNvPr>
            <p:cNvSpPr/>
            <p:nvPr/>
          </p:nvSpPr>
          <p:spPr>
            <a:xfrm>
              <a:off x="7678588" y="4247938"/>
              <a:ext cx="9444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&lt;</a:t>
              </a:r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r>
                <a:rPr lang="pt-BR" dirty="0">
                  <a:latin typeface="Consolas" panose="020B0609020204030204" pitchFamily="49" charset="0"/>
                </a:rPr>
                <a:t>,1&gt;</a:t>
              </a:r>
              <a:endParaRPr lang="pt-BR" dirty="0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F47E4D11-9410-4D61-A8E6-150AA98D776F}"/>
                </a:ext>
              </a:extLst>
            </p:cNvPr>
            <p:cNvSpPr/>
            <p:nvPr/>
          </p:nvSpPr>
          <p:spPr>
            <a:xfrm>
              <a:off x="8407053" y="3645024"/>
              <a:ext cx="564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&lt;</a:t>
              </a:r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=</a:t>
              </a:r>
              <a:r>
                <a:rPr lang="pt-BR" dirty="0">
                  <a:latin typeface="Consolas" panose="020B0609020204030204" pitchFamily="49" charset="0"/>
                </a:rPr>
                <a:t>&gt;</a:t>
              </a:r>
              <a:endParaRPr lang="pt-BR" dirty="0"/>
            </a:p>
          </p:txBody>
        </p: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267DE701-DFEC-446A-B65D-829326379CA4}"/>
                </a:ext>
              </a:extLst>
            </p:cNvPr>
            <p:cNvCxnSpPr>
              <a:cxnSpLocks/>
              <a:stCxn id="24" idx="2"/>
              <a:endCxn id="23" idx="0"/>
            </p:cNvCxnSpPr>
            <p:nvPr/>
          </p:nvCxnSpPr>
          <p:spPr>
            <a:xfrm flipH="1">
              <a:off x="8150833" y="4014356"/>
              <a:ext cx="538509" cy="2335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472C84B2-0160-4891-9098-107204700ED1}"/>
                </a:ext>
              </a:extLst>
            </p:cNvPr>
            <p:cNvSpPr/>
            <p:nvPr/>
          </p:nvSpPr>
          <p:spPr>
            <a:xfrm>
              <a:off x="8957353" y="4274796"/>
              <a:ext cx="564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&lt;</a:t>
              </a:r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+</a:t>
              </a:r>
              <a:r>
                <a:rPr lang="pt-BR" dirty="0">
                  <a:latin typeface="Consolas" panose="020B0609020204030204" pitchFamily="49" charset="0"/>
                </a:rPr>
                <a:t>&gt;</a:t>
              </a:r>
              <a:endParaRPr lang="pt-BR" dirty="0"/>
            </a:p>
          </p:txBody>
        </p: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8B9C58A-0C66-43F5-AB83-06F4FA85AB27}"/>
                </a:ext>
              </a:extLst>
            </p:cNvPr>
            <p:cNvCxnSpPr>
              <a:cxnSpLocks/>
              <a:stCxn id="24" idx="2"/>
              <a:endCxn id="26" idx="0"/>
            </p:cNvCxnSpPr>
            <p:nvPr/>
          </p:nvCxnSpPr>
          <p:spPr>
            <a:xfrm>
              <a:off x="8689342" y="4014356"/>
              <a:ext cx="550300" cy="260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E79D0B83-C7FE-41C0-8D3E-41CC684C49C4}"/>
                </a:ext>
              </a:extLst>
            </p:cNvPr>
            <p:cNvCxnSpPr>
              <a:cxnSpLocks/>
              <a:stCxn id="26" idx="2"/>
              <a:endCxn id="30" idx="0"/>
            </p:cNvCxnSpPr>
            <p:nvPr/>
          </p:nvCxnSpPr>
          <p:spPr>
            <a:xfrm flipH="1">
              <a:off x="8654889" y="4644128"/>
              <a:ext cx="584753" cy="256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2C2BB932-D945-4B70-9851-09F8403B7760}"/>
                </a:ext>
              </a:extLst>
            </p:cNvPr>
            <p:cNvCxnSpPr>
              <a:cxnSpLocks/>
              <a:stCxn id="26" idx="2"/>
              <a:endCxn id="31" idx="0"/>
            </p:cNvCxnSpPr>
            <p:nvPr/>
          </p:nvCxnSpPr>
          <p:spPr>
            <a:xfrm>
              <a:off x="9239642" y="4644128"/>
              <a:ext cx="576064" cy="2566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14547D6B-FAA8-4E0B-8334-F5573577C44D}"/>
                </a:ext>
              </a:extLst>
            </p:cNvPr>
            <p:cNvSpPr/>
            <p:nvPr/>
          </p:nvSpPr>
          <p:spPr>
            <a:xfrm>
              <a:off x="8182644" y="4900802"/>
              <a:ext cx="9444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&lt;</a:t>
              </a:r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r>
                <a:rPr lang="pt-BR" dirty="0">
                  <a:latin typeface="Consolas" panose="020B0609020204030204" pitchFamily="49" charset="0"/>
                </a:rPr>
                <a:t>,2&gt;</a:t>
              </a:r>
              <a:endParaRPr lang="pt-BR" dirty="0"/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2B516034-9E06-4F9C-97A0-E114C1E8115D}"/>
                </a:ext>
              </a:extLst>
            </p:cNvPr>
            <p:cNvSpPr/>
            <p:nvPr/>
          </p:nvSpPr>
          <p:spPr>
            <a:xfrm>
              <a:off x="9533417" y="4900802"/>
              <a:ext cx="564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&lt;</a:t>
              </a:r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*</a:t>
              </a:r>
              <a:r>
                <a:rPr lang="pt-BR" dirty="0">
                  <a:latin typeface="Consolas" panose="020B0609020204030204" pitchFamily="49" charset="0"/>
                </a:rPr>
                <a:t>&gt;</a:t>
              </a:r>
              <a:endParaRPr lang="pt-BR" dirty="0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B84F6AB-786A-43C2-8C20-79098050F807}"/>
                </a:ext>
              </a:extLst>
            </p:cNvPr>
            <p:cNvSpPr/>
            <p:nvPr/>
          </p:nvSpPr>
          <p:spPr>
            <a:xfrm>
              <a:off x="8773457" y="5503167"/>
              <a:ext cx="94448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&lt;</a:t>
              </a:r>
              <a:r>
                <a:rPr lang="pt-BR" b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id</a:t>
              </a:r>
              <a:r>
                <a:rPr lang="pt-BR" dirty="0">
                  <a:latin typeface="Consolas" panose="020B0609020204030204" pitchFamily="49" charset="0"/>
                </a:rPr>
                <a:t>,3&gt;</a:t>
              </a:r>
              <a:endParaRPr lang="pt-BR" dirty="0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D44B6B62-BA33-4DBC-8647-90365F0A19E7}"/>
                </a:ext>
              </a:extLst>
            </p:cNvPr>
            <p:cNvSpPr/>
            <p:nvPr/>
          </p:nvSpPr>
          <p:spPr>
            <a:xfrm>
              <a:off x="9766820" y="5503167"/>
              <a:ext cx="14510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dirty="0" err="1">
                  <a:latin typeface="Consolas" panose="020B0609020204030204" pitchFamily="49" charset="0"/>
                </a:rPr>
                <a:t>inttofloat</a:t>
              </a:r>
              <a:endParaRPr lang="pt-BR" b="1" dirty="0"/>
            </a:p>
          </p:txBody>
        </p: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805DF310-51A0-4F05-B353-4BA15D4E0646}"/>
                </a:ext>
              </a:extLst>
            </p:cNvPr>
            <p:cNvCxnSpPr>
              <a:cxnSpLocks/>
              <a:stCxn id="31" idx="2"/>
              <a:endCxn id="32" idx="0"/>
            </p:cNvCxnSpPr>
            <p:nvPr/>
          </p:nvCxnSpPr>
          <p:spPr>
            <a:xfrm flipH="1">
              <a:off x="9245702" y="5270134"/>
              <a:ext cx="570004" cy="2330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A42338F1-BA07-45EE-BFEF-293E02EFE944}"/>
                </a:ext>
              </a:extLst>
            </p:cNvPr>
            <p:cNvCxnSpPr>
              <a:cxnSpLocks/>
              <a:stCxn id="31" idx="2"/>
              <a:endCxn id="33" idx="0"/>
            </p:cNvCxnSpPr>
            <p:nvPr/>
          </p:nvCxnSpPr>
          <p:spPr>
            <a:xfrm>
              <a:off x="9815706" y="5270134"/>
              <a:ext cx="676633" cy="2330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BAF2751F-A7A2-43A1-87BF-2571CC02332A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>
              <a:off x="10492339" y="5872499"/>
              <a:ext cx="0" cy="2330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AC724DB3-B69B-4F25-B071-6F8F5AE37D35}"/>
                </a:ext>
              </a:extLst>
            </p:cNvPr>
            <p:cNvSpPr/>
            <p:nvPr/>
          </p:nvSpPr>
          <p:spPr>
            <a:xfrm>
              <a:off x="10273369" y="6105125"/>
              <a:ext cx="43794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anose="020B0609020204030204" pitchFamily="49" charset="0"/>
                </a:rPr>
                <a:t>60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778746660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6FD42-EF92-475B-8401-368C246A1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Otimização de Código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B569A4-11A0-4503-8911-65C5175A7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otimização</a:t>
            </a:r>
            <a:r>
              <a:rPr lang="pt-BR" dirty="0"/>
              <a:t> de código faz algumas transformações com o objetivo de produzir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código objeto melhor</a:t>
            </a:r>
          </a:p>
          <a:p>
            <a:pPr lvl="1"/>
            <a:r>
              <a:rPr lang="pt-BR" dirty="0"/>
              <a:t>Mais rápido (e com menor consumo de energia)</a:t>
            </a:r>
          </a:p>
          <a:p>
            <a:pPr lvl="1"/>
            <a:r>
              <a:rPr lang="pt-BR" dirty="0"/>
              <a:t>Menor consumo de memória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8FCC6D5-9765-468E-BF40-B16F8053D1AD}"/>
              </a:ext>
            </a:extLst>
          </p:cNvPr>
          <p:cNvSpPr txBox="1"/>
          <p:nvPr/>
        </p:nvSpPr>
        <p:spPr>
          <a:xfrm>
            <a:off x="1845940" y="3933056"/>
            <a:ext cx="2590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t1 = </a:t>
            </a:r>
            <a:r>
              <a:rPr lang="pt-BR" b="1" dirty="0" err="1">
                <a:latin typeface="Consolas" panose="020B0609020204030204" pitchFamily="49" charset="0"/>
              </a:rPr>
              <a:t>inttofloat</a:t>
            </a:r>
            <a:r>
              <a:rPr lang="pt-BR" dirty="0">
                <a:latin typeface="Consolas" panose="020B0609020204030204" pitchFamily="49" charset="0"/>
              </a:rPr>
              <a:t>(60)</a:t>
            </a:r>
          </a:p>
          <a:p>
            <a:r>
              <a:rPr lang="pt-BR" dirty="0">
                <a:latin typeface="Consolas" panose="020B0609020204030204" pitchFamily="49" charset="0"/>
              </a:rPr>
              <a:t>t2 = id3 * t1</a:t>
            </a:r>
          </a:p>
          <a:p>
            <a:r>
              <a:rPr lang="pt-BR" dirty="0">
                <a:latin typeface="Consolas" panose="020B0609020204030204" pitchFamily="49" charset="0"/>
              </a:rPr>
              <a:t>t3 = id2 + t2</a:t>
            </a:r>
          </a:p>
          <a:p>
            <a:r>
              <a:rPr lang="pt-BR" dirty="0">
                <a:latin typeface="Consolas" panose="020B0609020204030204" pitchFamily="49" charset="0"/>
              </a:rPr>
              <a:t>id1 = t3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28D44CC-BAB3-4DF5-A7A5-30EA660093D5}"/>
              </a:ext>
            </a:extLst>
          </p:cNvPr>
          <p:cNvSpPr txBox="1"/>
          <p:nvPr/>
        </p:nvSpPr>
        <p:spPr>
          <a:xfrm>
            <a:off x="5472159" y="4497878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 conversão do valor </a:t>
            </a:r>
            <a:r>
              <a:rPr lang="pt-BR" dirty="0">
                <a:latin typeface="Consolas" panose="020B0609020204030204" pitchFamily="49" charset="0"/>
              </a:rPr>
              <a:t>60</a:t>
            </a:r>
            <a:r>
              <a:rPr lang="pt-BR" dirty="0"/>
              <a:t> pode ser feita durante a compilação e atribuições podem ser eliminadas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B731F74-6625-4DCE-BDD9-78CAF11F2487}"/>
              </a:ext>
            </a:extLst>
          </p:cNvPr>
          <p:cNvSpPr txBox="1"/>
          <p:nvPr/>
        </p:nvSpPr>
        <p:spPr>
          <a:xfrm>
            <a:off x="1845940" y="5596467"/>
            <a:ext cx="208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t1 = id3 * 60.0</a:t>
            </a:r>
          </a:p>
          <a:p>
            <a:r>
              <a:rPr lang="pt-BR" dirty="0">
                <a:latin typeface="Consolas" panose="020B0609020204030204" pitchFamily="49" charset="0"/>
              </a:rPr>
              <a:t>id1 = id2 + t1</a:t>
            </a:r>
          </a:p>
        </p:txBody>
      </p:sp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447CAFDC-D37B-424C-8F01-0647B413F6D0}"/>
              </a:ext>
            </a:extLst>
          </p:cNvPr>
          <p:cNvSpPr/>
          <p:nvPr/>
        </p:nvSpPr>
        <p:spPr>
          <a:xfrm>
            <a:off x="2775879" y="5252089"/>
            <a:ext cx="224347" cy="21979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845C7BC-423E-445A-89F6-BDB1FB93B4C1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9" name="Triângulo isósceles 6">
              <a:extLst>
                <a:ext uri="{FF2B5EF4-FFF2-40B4-BE49-F238E27FC236}">
                  <a16:creationId xmlns:a16="http://schemas.microsoft.com/office/drawing/2014/main" id="{BE034559-3378-4122-96DE-2D2DDAD76570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EABBF728-EFAA-411F-87FC-F0EEE9558B60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2246381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ABF39-A380-443B-988F-B29E97A5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Código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264CD4-92BD-41D2-82A2-B70A83FB5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gerador de código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mapeia a representação intermediária </a:t>
            </a:r>
            <a:r>
              <a:rPr lang="pt-BR" dirty="0"/>
              <a:t>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código de máquina</a:t>
            </a:r>
            <a:r>
              <a:rPr lang="pt-BR" dirty="0"/>
              <a:t> de alguma arquitetura</a:t>
            </a:r>
          </a:p>
          <a:p>
            <a:pPr lvl="1"/>
            <a:r>
              <a:rPr lang="pt-BR" dirty="0"/>
              <a:t>Gera uma sequência de instruções de máquina</a:t>
            </a:r>
          </a:p>
          <a:p>
            <a:pPr lvl="1"/>
            <a:r>
              <a:rPr lang="pt-BR" dirty="0"/>
              <a:t>Um aspecto crítico é a atribuição de registradores à variáveis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2E729D1-183D-47FA-B1A2-E218259B493B}"/>
              </a:ext>
            </a:extLst>
          </p:cNvPr>
          <p:cNvSpPr txBox="1"/>
          <p:nvPr/>
        </p:nvSpPr>
        <p:spPr>
          <a:xfrm>
            <a:off x="1629916" y="3881656"/>
            <a:ext cx="208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t1 = id3 * 60.0</a:t>
            </a:r>
          </a:p>
          <a:p>
            <a:r>
              <a:rPr lang="pt-BR" dirty="0">
                <a:latin typeface="Consolas" panose="020B0609020204030204" pitchFamily="49" charset="0"/>
              </a:rPr>
              <a:t>id1 = id2 + t1</a:t>
            </a:r>
          </a:p>
        </p:txBody>
      </p:sp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E1380F9C-172A-402D-A632-312F1837C1A8}"/>
              </a:ext>
            </a:extLst>
          </p:cNvPr>
          <p:cNvSpPr/>
          <p:nvPr/>
        </p:nvSpPr>
        <p:spPr>
          <a:xfrm>
            <a:off x="2433218" y="4661176"/>
            <a:ext cx="224347" cy="21979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CC98175-C297-4AE7-B238-AF04B2EE2F88}"/>
              </a:ext>
            </a:extLst>
          </p:cNvPr>
          <p:cNvSpPr txBox="1"/>
          <p:nvPr/>
        </p:nvSpPr>
        <p:spPr>
          <a:xfrm>
            <a:off x="1629916" y="4985186"/>
            <a:ext cx="18309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LDF</a:t>
            </a:r>
            <a:r>
              <a:rPr lang="pt-BR" dirty="0">
                <a:latin typeface="Consolas" panose="020B0609020204030204" pitchFamily="49" charset="0"/>
              </a:rPr>
              <a:t> 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R2</a:t>
            </a:r>
            <a:r>
              <a:rPr lang="pt-BR" dirty="0">
                <a:latin typeface="Consolas" panose="020B0609020204030204" pitchFamily="49" charset="0"/>
              </a:rPr>
              <a:t>, id3</a:t>
            </a:r>
          </a:p>
          <a:p>
            <a:r>
              <a:rPr lang="pt-BR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MULF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R2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60.0</a:t>
            </a:r>
          </a:p>
          <a:p>
            <a:r>
              <a:rPr lang="pt-BR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LDF</a:t>
            </a:r>
            <a:r>
              <a:rPr lang="pt-BR" dirty="0">
                <a:latin typeface="Consolas" panose="020B0609020204030204" pitchFamily="49" charset="0"/>
              </a:rPr>
              <a:t> 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R1</a:t>
            </a:r>
            <a:r>
              <a:rPr lang="pt-BR" dirty="0">
                <a:latin typeface="Consolas" panose="020B0609020204030204" pitchFamily="49" charset="0"/>
              </a:rPr>
              <a:t>, id2</a:t>
            </a:r>
          </a:p>
          <a:p>
            <a:r>
              <a:rPr lang="pt-BR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ADDF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R1</a:t>
            </a:r>
            <a:r>
              <a:rPr lang="pt-BR" dirty="0"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R2</a:t>
            </a:r>
          </a:p>
          <a:p>
            <a:r>
              <a:rPr lang="pt-BR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STF</a:t>
            </a:r>
            <a:r>
              <a:rPr lang="pt-BR" dirty="0">
                <a:latin typeface="Consolas" panose="020B0609020204030204" pitchFamily="49" charset="0"/>
              </a:rPr>
              <a:t>  id1,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0CE5175-0BA9-4265-A717-50194E0C1168}"/>
              </a:ext>
            </a:extLst>
          </p:cNvPr>
          <p:cNvSpPr txBox="1"/>
          <p:nvPr/>
        </p:nvSpPr>
        <p:spPr>
          <a:xfrm>
            <a:off x="5014292" y="4264967"/>
            <a:ext cx="4752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Usando registradores </a:t>
            </a:r>
            <a:r>
              <a:rPr lang="pt-BR" b="1" dirty="0">
                <a:solidFill>
                  <a:schemeClr val="accent5">
                    <a:lumMod val="75000"/>
                  </a:schemeClr>
                </a:solidFill>
              </a:rPr>
              <a:t>R1</a:t>
            </a:r>
            <a:r>
              <a:rPr lang="pt-BR" dirty="0"/>
              <a:t> e </a:t>
            </a:r>
            <a:r>
              <a:rPr lang="pt-BR" b="1" dirty="0">
                <a:solidFill>
                  <a:schemeClr val="accent5">
                    <a:lumMod val="75000"/>
                  </a:schemeClr>
                </a:solidFill>
              </a:rPr>
              <a:t>R2</a:t>
            </a:r>
          </a:p>
          <a:p>
            <a:pPr algn="ctr"/>
            <a:br>
              <a:rPr lang="pt-BR" dirty="0"/>
            </a:br>
            <a:r>
              <a:rPr lang="pt-BR" dirty="0"/>
              <a:t>O primeiro operando é o destino. </a:t>
            </a:r>
            <a:br>
              <a:rPr lang="pt-BR" dirty="0"/>
            </a:br>
            <a:br>
              <a:rPr lang="pt-BR" dirty="0"/>
            </a:br>
            <a:r>
              <a:rPr lang="pt-BR" dirty="0"/>
              <a:t>O F nas instruções indicam que elas operam sobre ponto-flutuantes</a:t>
            </a:r>
          </a:p>
        </p:txBody>
      </p:sp>
    </p:spTree>
    <p:extLst>
      <p:ext uri="{BB962C8B-B14F-4D97-AF65-F5344CB8AC3E}">
        <p14:creationId xmlns:p14="http://schemas.microsoft.com/office/powerpoint/2010/main" val="930884417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ABF39-A380-443B-988F-B29E97A5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Código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264CD4-92BD-41D2-82A2-B70A83FB5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gerador de código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pode reordenar instruções </a:t>
            </a:r>
            <a:r>
              <a:rPr lang="pt-BR" dirty="0"/>
              <a:t>para melhorar o desempenho em certas arquiteturas de máquinas</a:t>
            </a:r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escalonamento de instruções</a:t>
            </a:r>
            <a:r>
              <a:rPr lang="pt-BR" dirty="0"/>
              <a:t> é possível 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alguns processadores </a:t>
            </a:r>
            <a:r>
              <a:rPr lang="pt-BR" dirty="0"/>
              <a:t>que podem iniciar novas operações enquanto outras estão em andamento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0CE5175-0BA9-4265-A717-50194E0C1168}"/>
              </a:ext>
            </a:extLst>
          </p:cNvPr>
          <p:cNvSpPr txBox="1"/>
          <p:nvPr/>
        </p:nvSpPr>
        <p:spPr>
          <a:xfrm>
            <a:off x="8758708" y="4168236"/>
            <a:ext cx="2116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Supondo: </a:t>
            </a:r>
            <a:br>
              <a:rPr lang="pt-BR" dirty="0"/>
            </a:b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LDF  - 3 ciclos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STF  - 3 ciclos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MULF - 2 ciclos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ADDF - 1 ciclo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1DF5D290-D24C-4E31-8118-CB3C7A869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067440"/>
              </p:ext>
            </p:extLst>
          </p:nvPr>
        </p:nvGraphicFramePr>
        <p:xfrm>
          <a:off x="1773933" y="4048880"/>
          <a:ext cx="2808313" cy="1993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76063">
                  <a:extLst>
                    <a:ext uri="{9D8B030D-6E8A-4147-A177-3AD203B41FA5}">
                      <a16:colId xmlns:a16="http://schemas.microsoft.com/office/drawing/2014/main" val="167822057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70253178"/>
                    </a:ext>
                  </a:extLst>
                </a:gridCol>
                <a:gridCol w="1656186">
                  <a:extLst>
                    <a:ext uri="{9D8B030D-6E8A-4147-A177-3AD203B41FA5}">
                      <a16:colId xmlns:a16="http://schemas.microsoft.com/office/drawing/2014/main" val="1221358519"/>
                    </a:ext>
                  </a:extLst>
                </a:gridCol>
              </a:tblGrid>
              <a:tr h="31664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Início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Fim</a:t>
                      </a:r>
                      <a:endParaRPr lang="pt-BR" sz="2400" dirty="0">
                        <a:solidFill>
                          <a:schemeClr val="tx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Instrução</a:t>
                      </a:r>
                      <a:endParaRPr lang="pt-BR" sz="2400" dirty="0">
                        <a:solidFill>
                          <a:schemeClr val="tx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211141"/>
                  </a:ext>
                </a:extLst>
              </a:tr>
              <a:tr h="3166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LDF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R2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, id3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208645"/>
                  </a:ext>
                </a:extLst>
              </a:tr>
              <a:tr h="3166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MULF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R2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t-BR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60.0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603538"/>
                  </a:ext>
                </a:extLst>
              </a:tr>
              <a:tr h="3166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LDF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R1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, id2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711887"/>
                  </a:ext>
                </a:extLst>
              </a:tr>
              <a:tr h="3166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ADDF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R1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005359"/>
                  </a:ext>
                </a:extLst>
              </a:tr>
              <a:tr h="3166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STF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 id1,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711833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7C27E417-5496-4445-A457-4E8379C998EB}"/>
              </a:ext>
            </a:extLst>
          </p:cNvPr>
          <p:cNvSpPr txBox="1"/>
          <p:nvPr/>
        </p:nvSpPr>
        <p:spPr>
          <a:xfrm>
            <a:off x="2226546" y="6112628"/>
            <a:ext cx="190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Ordenação original</a:t>
            </a:r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32E48E53-5929-48DD-971C-916539224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730211"/>
              </p:ext>
            </p:extLst>
          </p:nvPr>
        </p:nvGraphicFramePr>
        <p:xfrm>
          <a:off x="5230316" y="4048880"/>
          <a:ext cx="2808313" cy="1993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76063">
                  <a:extLst>
                    <a:ext uri="{9D8B030D-6E8A-4147-A177-3AD203B41FA5}">
                      <a16:colId xmlns:a16="http://schemas.microsoft.com/office/drawing/2014/main" val="167822057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70253178"/>
                    </a:ext>
                  </a:extLst>
                </a:gridCol>
                <a:gridCol w="1656186">
                  <a:extLst>
                    <a:ext uri="{9D8B030D-6E8A-4147-A177-3AD203B41FA5}">
                      <a16:colId xmlns:a16="http://schemas.microsoft.com/office/drawing/2014/main" val="1221358519"/>
                    </a:ext>
                  </a:extLst>
                </a:gridCol>
              </a:tblGrid>
              <a:tr h="316640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Início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Fim</a:t>
                      </a:r>
                      <a:endParaRPr lang="pt-BR" sz="2400" dirty="0">
                        <a:solidFill>
                          <a:schemeClr val="tx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200" dirty="0">
                          <a:solidFill>
                            <a:schemeClr val="tx1">
                              <a:lumMod val="85000"/>
                            </a:schemeClr>
                          </a:solidFill>
                        </a:rPr>
                        <a:t>Instrução</a:t>
                      </a:r>
                      <a:endParaRPr lang="pt-BR" sz="2000" dirty="0">
                        <a:solidFill>
                          <a:schemeClr val="tx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211141"/>
                  </a:ext>
                </a:extLst>
              </a:tr>
              <a:tr h="3166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LDF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R2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, id3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208645"/>
                  </a:ext>
                </a:extLst>
              </a:tr>
              <a:tr h="3166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LDF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R1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, id2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603538"/>
                  </a:ext>
                </a:extLst>
              </a:tr>
              <a:tr h="3166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MULF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R2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t-BR" sz="16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60.0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711887"/>
                  </a:ext>
                </a:extLst>
              </a:tr>
              <a:tr h="3166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ADDF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R1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005359"/>
                  </a:ext>
                </a:extLst>
              </a:tr>
              <a:tr h="3166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latin typeface="Consolas" panose="020B0609020204030204" pitchFamily="49" charset="0"/>
                        </a:rPr>
                        <a:t>STF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 id1,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711833"/>
                  </a:ext>
                </a:extLst>
              </a:tr>
            </a:tbl>
          </a:graphicData>
        </a:graphic>
      </p:graphicFrame>
      <p:sp>
        <p:nvSpPr>
          <p:cNvPr id="13" name="CaixaDeTexto 12">
            <a:extLst>
              <a:ext uri="{FF2B5EF4-FFF2-40B4-BE49-F238E27FC236}">
                <a16:creationId xmlns:a16="http://schemas.microsoft.com/office/drawing/2014/main" id="{52EF96F9-5C5D-409C-A48A-131D883E3609}"/>
              </a:ext>
            </a:extLst>
          </p:cNvPr>
          <p:cNvSpPr txBox="1"/>
          <p:nvPr/>
        </p:nvSpPr>
        <p:spPr>
          <a:xfrm>
            <a:off x="5497782" y="6112628"/>
            <a:ext cx="2262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Instruções reordenadas</a:t>
            </a:r>
          </a:p>
        </p:txBody>
      </p:sp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6074F36E-F8D7-4B5A-AE56-C0D9DC031926}"/>
              </a:ext>
            </a:extLst>
          </p:cNvPr>
          <p:cNvSpPr/>
          <p:nvPr/>
        </p:nvSpPr>
        <p:spPr>
          <a:xfrm rot="16200000">
            <a:off x="4795990" y="4935504"/>
            <a:ext cx="224347" cy="219791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353176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F267B-689A-4A21-B1E5-A45DDDEE4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de Símbolos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12A36-75C6-4F57-9395-969AD5C37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Registra os nomes </a:t>
            </a:r>
            <a:r>
              <a:rPr lang="pt-BR" dirty="0"/>
              <a:t>de variáveis e funções e guarda informações sobre os diversos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atributos de cada nome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Variáveis</a:t>
            </a:r>
          </a:p>
          <a:p>
            <a:pPr lvl="2"/>
            <a:r>
              <a:rPr lang="pt-BR" dirty="0"/>
              <a:t>Espaço de memória alocado</a:t>
            </a:r>
          </a:p>
          <a:p>
            <a:pPr lvl="2"/>
            <a:r>
              <a:rPr lang="pt-BR" dirty="0"/>
              <a:t>Tipo</a:t>
            </a:r>
          </a:p>
          <a:p>
            <a:pPr lvl="2"/>
            <a:r>
              <a:rPr lang="pt-BR" dirty="0"/>
              <a:t>Escopo</a:t>
            </a:r>
          </a:p>
          <a:p>
            <a:pPr lvl="1"/>
            <a:r>
              <a:rPr lang="pt-BR" dirty="0"/>
              <a:t>Funções</a:t>
            </a:r>
          </a:p>
          <a:p>
            <a:pPr lvl="2"/>
            <a:r>
              <a:rPr lang="pt-BR" dirty="0"/>
              <a:t>Quantidade e tipos dos argumentos</a:t>
            </a:r>
          </a:p>
          <a:p>
            <a:pPr lvl="2"/>
            <a:r>
              <a:rPr lang="pt-BR" dirty="0"/>
              <a:t>Tipo de retorno</a:t>
            </a:r>
          </a:p>
          <a:p>
            <a:pPr lvl="2"/>
            <a:r>
              <a:rPr lang="pt-BR" dirty="0"/>
              <a:t>Passagem por valor ou referência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6333238-956B-46D1-8E99-D0BC03186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616142"/>
              </p:ext>
            </p:extLst>
          </p:nvPr>
        </p:nvGraphicFramePr>
        <p:xfrm>
          <a:off x="8254652" y="4653136"/>
          <a:ext cx="2376262" cy="132658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43516">
                  <a:extLst>
                    <a:ext uri="{9D8B030D-6E8A-4147-A177-3AD203B41FA5}">
                      <a16:colId xmlns:a16="http://schemas.microsoft.com/office/drawing/2014/main" val="4242539804"/>
                    </a:ext>
                  </a:extLst>
                </a:gridCol>
                <a:gridCol w="1274649">
                  <a:extLst>
                    <a:ext uri="{9D8B030D-6E8A-4147-A177-3AD203B41FA5}">
                      <a16:colId xmlns:a16="http://schemas.microsoft.com/office/drawing/2014/main" val="2094453440"/>
                    </a:ext>
                  </a:extLst>
                </a:gridCol>
                <a:gridCol w="758097">
                  <a:extLst>
                    <a:ext uri="{9D8B030D-6E8A-4147-A177-3AD203B41FA5}">
                      <a16:colId xmlns:a16="http://schemas.microsoft.com/office/drawing/2014/main" val="3933573682"/>
                    </a:ext>
                  </a:extLst>
                </a:gridCol>
              </a:tblGrid>
              <a:tr h="320747">
                <a:tc gridSpan="3"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Tabela de Símbolos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541666"/>
                  </a:ext>
                </a:extLst>
              </a:tr>
              <a:tr h="320747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posição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210756"/>
                  </a:ext>
                </a:extLst>
              </a:tr>
              <a:tr h="320747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inicial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340626"/>
                  </a:ext>
                </a:extLst>
              </a:tr>
              <a:tr h="320747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taxa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493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47950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AE749-6395-4956-AB96-36A6B2CC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0551A8-1767-42FC-BDBF-2A5F83DFF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Softwares dependem das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linguagens de programação</a:t>
            </a:r>
          </a:p>
          <a:p>
            <a:pPr lvl="1" defTabSz="908050"/>
            <a:r>
              <a:rPr lang="pt-BR" dirty="0"/>
              <a:t>Todo programa é escrito em alguma linguagem</a:t>
            </a:r>
          </a:p>
          <a:p>
            <a:r>
              <a:rPr lang="pt-BR" dirty="0"/>
              <a:t>Os programas precisam 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traduzidos</a:t>
            </a:r>
            <a:r>
              <a:rPr lang="pt-BR" dirty="0"/>
              <a:t> para um </a:t>
            </a:r>
            <a:br>
              <a:rPr lang="pt-BR" dirty="0"/>
            </a:br>
            <a:r>
              <a:rPr lang="pt-BR" dirty="0"/>
              <a:t>formato que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permita a execução</a:t>
            </a:r>
            <a:r>
              <a:rPr lang="pt-BR" dirty="0"/>
              <a:t> no </a:t>
            </a:r>
            <a:br>
              <a:rPr lang="pt-BR" dirty="0"/>
            </a:br>
            <a:r>
              <a:rPr lang="pt-BR" dirty="0"/>
              <a:t>computador</a:t>
            </a:r>
          </a:p>
          <a:p>
            <a:r>
              <a:rPr lang="pt-BR" dirty="0"/>
              <a:t>Os sistemas de software que fazem essa </a:t>
            </a:r>
            <a:br>
              <a:rPr lang="pt-BR" dirty="0"/>
            </a:br>
            <a:r>
              <a:rPr lang="pt-BR" dirty="0"/>
              <a:t>tradução são chamados de </a:t>
            </a:r>
            <a:br>
              <a:rPr lang="pt-BR" dirty="0"/>
            </a:b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compiladores</a:t>
            </a:r>
          </a:p>
          <a:p>
            <a:endParaRPr lang="pt-BR" dirty="0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FDB1C84B-1A4F-41BD-9FFF-52A533774A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9032872"/>
              </p:ext>
            </p:extLst>
          </p:nvPr>
        </p:nvGraphicFramePr>
        <p:xfrm>
          <a:off x="7390556" y="2132856"/>
          <a:ext cx="4464496" cy="3912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1435474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EF982-724B-4C8A-924A-1A91B4CBD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Famílias de Compiladores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4AF3E6-DA11-4D56-87DE-E38C6FB17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80520"/>
          </a:xfrm>
        </p:spPr>
        <p:txBody>
          <a:bodyPr>
            <a:normAutofit/>
          </a:bodyPr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representação intermediária </a:t>
            </a:r>
            <a:r>
              <a:rPr lang="pt-BR" dirty="0"/>
              <a:t>cuidadosamente projetada permite criar famílias de compiladores: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O </a:t>
            </a:r>
            <a:r>
              <a:rPr lang="pt-BR" b="1" i="1" dirty="0"/>
              <a:t>front-</a:t>
            </a:r>
            <a:r>
              <a:rPr lang="pt-BR" b="1" i="1" dirty="0" err="1"/>
              <a:t>end</a:t>
            </a:r>
            <a:r>
              <a:rPr lang="pt-BR" dirty="0"/>
              <a:t>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várias linguagens</a:t>
            </a:r>
            <a:r>
              <a:rPr lang="pt-BR" dirty="0"/>
              <a:t> podem utilizar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um único </a:t>
            </a:r>
            <a:r>
              <a:rPr lang="pt-BR" b="1" i="1" dirty="0">
                <a:solidFill>
                  <a:schemeClr val="accent1">
                    <a:lumMod val="75000"/>
                  </a:schemeClr>
                </a:solidFill>
              </a:rPr>
              <a:t>back-end</a:t>
            </a:r>
            <a:r>
              <a:rPr lang="pt-BR" i="1" dirty="0"/>
              <a:t>,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o que permite criar compiladores para várias linguagens</a:t>
            </a:r>
          </a:p>
          <a:p>
            <a:pPr lvl="2"/>
            <a:r>
              <a:rPr lang="pt-BR" dirty="0"/>
              <a:t>GNU </a:t>
            </a:r>
            <a:r>
              <a:rPr lang="pt-BR" dirty="0" err="1"/>
              <a:t>Compiler</a:t>
            </a:r>
            <a:r>
              <a:rPr lang="pt-BR" dirty="0"/>
              <a:t> </a:t>
            </a:r>
            <a:r>
              <a:rPr lang="pt-BR" dirty="0" err="1"/>
              <a:t>Collection</a:t>
            </a:r>
            <a:r>
              <a:rPr lang="pt-BR" dirty="0"/>
              <a:t> (C, C++, </a:t>
            </a:r>
            <a:r>
              <a:rPr lang="pt-BR" dirty="0" err="1"/>
              <a:t>Objective</a:t>
            </a:r>
            <a:r>
              <a:rPr lang="pt-BR" dirty="0"/>
              <a:t>-C, Fortran, Ada e Go)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O </a:t>
            </a:r>
            <a:r>
              <a:rPr lang="pt-BR" b="1" i="1" dirty="0"/>
              <a:t>front-</a:t>
            </a:r>
            <a:r>
              <a:rPr lang="pt-BR" b="1" i="1" dirty="0" err="1"/>
              <a:t>end</a:t>
            </a:r>
            <a:r>
              <a:rPr lang="pt-BR" dirty="0"/>
              <a:t>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uma linguagem </a:t>
            </a:r>
            <a:r>
              <a:rPr lang="pt-BR" dirty="0"/>
              <a:t>pode ser combinado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 vários </a:t>
            </a:r>
            <a:r>
              <a:rPr lang="pt-BR" b="1" i="1" dirty="0" err="1">
                <a:solidFill>
                  <a:schemeClr val="accent1">
                    <a:lumMod val="75000"/>
                  </a:schemeClr>
                </a:solidFill>
              </a:rPr>
              <a:t>back-ends</a:t>
            </a:r>
            <a:r>
              <a:rPr lang="pt-BR" dirty="0"/>
              <a:t> para gerar código para várias arquiteturas de máquina</a:t>
            </a:r>
          </a:p>
          <a:p>
            <a:pPr lvl="2"/>
            <a:r>
              <a:rPr lang="pt-BR" dirty="0"/>
              <a:t>LLVM </a:t>
            </a:r>
            <a:r>
              <a:rPr lang="pt-BR" dirty="0" err="1"/>
              <a:t>Compiler</a:t>
            </a:r>
            <a:r>
              <a:rPr lang="pt-BR" dirty="0"/>
              <a:t> </a:t>
            </a:r>
            <a:r>
              <a:rPr lang="pt-BR" dirty="0" err="1"/>
              <a:t>Infrastructure</a:t>
            </a:r>
            <a:r>
              <a:rPr lang="pt-BR" dirty="0"/>
              <a:t> (x86, PowerPC, GPU Nvidia, GPU AMD)</a:t>
            </a:r>
          </a:p>
        </p:txBody>
      </p:sp>
    </p:spTree>
    <p:extLst>
      <p:ext uri="{BB962C8B-B14F-4D97-AF65-F5344CB8AC3E}">
        <p14:creationId xmlns:p14="http://schemas.microsoft.com/office/powerpoint/2010/main" val="3684138521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40604-63D0-4583-8320-DB6CE265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Auxiliares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C679A4-E7A4-4024-8385-C88783E37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Existem várias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ferramentas</a:t>
            </a:r>
            <a:r>
              <a:rPr lang="pt-BR" dirty="0"/>
              <a:t> criadas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auxiliar</a:t>
            </a:r>
            <a:r>
              <a:rPr lang="pt-BR" dirty="0"/>
              <a:t> o processo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criação de um compilador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Geradores de analisadores léxicos </a:t>
            </a:r>
          </a:p>
          <a:p>
            <a:pPr lvl="1"/>
            <a:r>
              <a:rPr lang="pt-BR" dirty="0"/>
              <a:t>Geradores de analisadores sintáticos </a:t>
            </a:r>
          </a:p>
          <a:p>
            <a:pPr lvl="1"/>
            <a:r>
              <a:rPr lang="pt-BR" dirty="0"/>
              <a:t>Mecanismos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tradução dirigida por sintaxe</a:t>
            </a:r>
            <a:r>
              <a:rPr lang="pt-BR" dirty="0"/>
              <a:t> que auxiliam a percorrer a árvore de sintaxe e gerar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representação intermediária</a:t>
            </a:r>
          </a:p>
          <a:p>
            <a:pPr lvl="1"/>
            <a:r>
              <a:rPr lang="pt-BR" dirty="0"/>
              <a:t>Geradores de geradores de código</a:t>
            </a:r>
          </a:p>
          <a:p>
            <a:pPr lvl="1"/>
            <a:r>
              <a:rPr lang="pt-BR" dirty="0"/>
              <a:t>Mecanismos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análise de fluxo de dados</a:t>
            </a:r>
            <a:r>
              <a:rPr lang="pt-BR" dirty="0"/>
              <a:t> que facilitam a coleta de informações sobre como os valores são transmitidos de uma parte do programa para outra, essencial para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otimização de código</a:t>
            </a:r>
          </a:p>
        </p:txBody>
      </p:sp>
    </p:spTree>
    <p:extLst>
      <p:ext uri="{BB962C8B-B14F-4D97-AF65-F5344CB8AC3E}">
        <p14:creationId xmlns:p14="http://schemas.microsoft.com/office/powerpoint/2010/main" val="3194711004"/>
      </p:ext>
    </p:extLst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39808-6F07-41F4-9754-075CC1CD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Criação do Compilador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0557BA-295A-482D-84FD-FB6F7F046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Ele precisa estar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correto</a:t>
            </a:r>
          </a:p>
          <a:p>
            <a:r>
              <a:rPr lang="pt-BR" dirty="0"/>
              <a:t>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eficiente</a:t>
            </a:r>
            <a:r>
              <a:rPr lang="pt-BR" dirty="0"/>
              <a:t> na melhoria de muitos programas</a:t>
            </a:r>
          </a:p>
          <a:p>
            <a:pPr lvl="1"/>
            <a:r>
              <a:rPr lang="pt-BR" dirty="0"/>
              <a:t>Tamanho do código para aplicações embarcadas</a:t>
            </a:r>
          </a:p>
          <a:p>
            <a:pPr lvl="1"/>
            <a:r>
              <a:rPr lang="pt-BR" dirty="0"/>
              <a:t>Consumo de energia para dispositivos móveis</a:t>
            </a:r>
          </a:p>
          <a:p>
            <a:r>
              <a:rPr lang="pt-BR" dirty="0"/>
              <a:t>Ter boa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usabilidade</a:t>
            </a:r>
          </a:p>
          <a:p>
            <a:pPr lvl="1"/>
            <a:r>
              <a:rPr lang="pt-BR" dirty="0"/>
              <a:t>Depuração e geração de relatórios de erros</a:t>
            </a:r>
          </a:p>
          <a:p>
            <a:pPr lvl="1"/>
            <a:r>
              <a:rPr lang="pt-BR" dirty="0"/>
              <a:t>Tempo de compilação pequeno para rápido ciclo de desenvolvimento</a:t>
            </a:r>
          </a:p>
          <a:p>
            <a:pPr lvl="1"/>
            <a:r>
              <a:rPr lang="pt-BR" dirty="0"/>
              <a:t>Baixo custo de engenharia e manutenção</a:t>
            </a:r>
          </a:p>
        </p:txBody>
      </p:sp>
    </p:spTree>
    <p:extLst>
      <p:ext uri="{BB962C8B-B14F-4D97-AF65-F5344CB8AC3E}">
        <p14:creationId xmlns:p14="http://schemas.microsoft.com/office/powerpoint/2010/main" val="45166053"/>
      </p:ext>
    </p:extLst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36B97-014C-454E-8F0B-79C1F98E7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1CA514-BEA6-46F7-A284-11F0E95B7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16" y="2420888"/>
            <a:ext cx="8856984" cy="38275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000" dirty="0"/>
              <a:t>“Os compiladores desempenham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papel fundamental na </a:t>
            </a:r>
            <a:r>
              <a:rPr lang="pt-BR" sz="2000" dirty="0"/>
              <a:t>atividade central da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ciência da computação</a:t>
            </a:r>
            <a:r>
              <a:rPr lang="pt-BR" sz="2000" dirty="0"/>
              <a:t>: preparar problemas para serem solucionados pelo computador.”</a:t>
            </a:r>
          </a:p>
          <a:p>
            <a:pPr marL="0" indent="0" algn="ctr">
              <a:buNone/>
            </a:pPr>
            <a:r>
              <a:rPr lang="pt-BR" sz="2000" dirty="0"/>
              <a:t>“A maior parte do software é compilada, e a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exatidão</a:t>
            </a:r>
            <a:r>
              <a:rPr lang="pt-BR" sz="2000" dirty="0"/>
              <a:t> desse processo e a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eficiência do código resultante </a:t>
            </a:r>
            <a:r>
              <a:rPr lang="pt-BR" sz="2000" dirty="0"/>
              <a:t>têm impacto direto sobre nossa capacidade de construir sistemas de grande porte.”</a:t>
            </a:r>
          </a:p>
          <a:p>
            <a:pPr marL="0" indent="0" algn="ctr">
              <a:buNone/>
            </a:pPr>
            <a:br>
              <a:rPr lang="pt-BR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Cooper &amp; </a:t>
            </a:r>
            <a:r>
              <a:rPr lang="pt-BR" sz="1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Torczon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b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Construindo Compiladores</a:t>
            </a:r>
            <a:endParaRPr lang="pt-BR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690745"/>
      </p:ext>
    </p:extLst>
  </p:cSld>
  <p:clrMapOvr>
    <a:masterClrMapping/>
  </p:clrMapOvr>
  <p:transition spd="med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E4E87-7B3A-44F9-A8B4-602FAE8C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428BA3-121D-4657-AC5F-69B4980F9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dois tipos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processadores de linguagem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Compiladores: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traduzem</a:t>
            </a:r>
            <a:r>
              <a:rPr lang="pt-BR" dirty="0"/>
              <a:t> programas para linguagem de máquina</a:t>
            </a:r>
          </a:p>
          <a:p>
            <a:pPr lvl="1"/>
            <a:r>
              <a:rPr lang="pt-BR" dirty="0"/>
              <a:t>Interpretadores: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executam</a:t>
            </a:r>
            <a:r>
              <a:rPr lang="pt-BR" dirty="0"/>
              <a:t> programas em linguagem de alto-nível</a:t>
            </a:r>
          </a:p>
          <a:p>
            <a:r>
              <a:rPr lang="pt-BR" dirty="0"/>
              <a:t>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compilação</a:t>
            </a:r>
            <a:r>
              <a:rPr lang="pt-BR" dirty="0"/>
              <a:t> se divide em duas partes:</a:t>
            </a:r>
          </a:p>
          <a:p>
            <a:pPr lvl="1"/>
            <a:r>
              <a:rPr lang="pt-BR" dirty="0"/>
              <a:t>Análise: leitura e análise do código fonte</a:t>
            </a:r>
          </a:p>
          <a:p>
            <a:pPr lvl="1"/>
            <a:r>
              <a:rPr lang="pt-BR" dirty="0"/>
              <a:t>Síntese: geração e otimização do código objeto</a:t>
            </a:r>
          </a:p>
          <a:p>
            <a:r>
              <a:rPr lang="pt-BR" dirty="0"/>
              <a:t>O desenvolvimento de um compilador é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tarefa complexa </a:t>
            </a:r>
          </a:p>
          <a:p>
            <a:pPr lvl="1"/>
            <a:r>
              <a:rPr lang="pt-BR" dirty="0"/>
              <a:t>Ele deve estar correto, ser eficiente e ter uma boa usabilidade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171180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84845-291F-4880-8393-35B0DB002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Processadores de Linguagem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666886-650D-4749-A64D-F80D40305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213777" cy="4419600"/>
          </a:xfrm>
        </p:spPr>
        <p:txBody>
          <a:bodyPr/>
          <a:lstStyle/>
          <a:p>
            <a:r>
              <a:rPr lang="pt-BR" dirty="0"/>
              <a:t>Existem dois tipos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processadores de linguagem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310571FD-5C83-47FC-A8CE-4A57C0025D90}"/>
              </a:ext>
            </a:extLst>
          </p:cNvPr>
          <p:cNvGrpSpPr/>
          <p:nvPr/>
        </p:nvGrpSpPr>
        <p:grpSpPr>
          <a:xfrm>
            <a:off x="1413892" y="2471478"/>
            <a:ext cx="7205969" cy="2253666"/>
            <a:chOff x="1413892" y="2471478"/>
            <a:chExt cx="7205969" cy="2253666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4E99F059-E9FF-4908-9CC5-5B5A328D9E1F}"/>
                </a:ext>
              </a:extLst>
            </p:cNvPr>
            <p:cNvSpPr/>
            <p:nvPr/>
          </p:nvSpPr>
          <p:spPr>
            <a:xfrm>
              <a:off x="3750061" y="3188053"/>
              <a:ext cx="2352660" cy="852988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Compilador</a:t>
              </a:r>
            </a:p>
          </p:txBody>
        </p:sp>
        <p:grpSp>
          <p:nvGrpSpPr>
            <p:cNvPr id="5" name="Grupo 48">
              <a:extLst>
                <a:ext uri="{FF2B5EF4-FFF2-40B4-BE49-F238E27FC236}">
                  <a16:creationId xmlns:a16="http://schemas.microsoft.com/office/drawing/2014/main" id="{83226100-04BD-4CE7-B1A6-3B3BC79A32A7}"/>
                </a:ext>
              </a:extLst>
            </p:cNvPr>
            <p:cNvGrpSpPr/>
            <p:nvPr/>
          </p:nvGrpSpPr>
          <p:grpSpPr>
            <a:xfrm>
              <a:off x="2358255" y="3121882"/>
              <a:ext cx="843501" cy="1001751"/>
              <a:chOff x="6715140" y="2786058"/>
              <a:chExt cx="571504" cy="714380"/>
            </a:xfrm>
          </p:grpSpPr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6A1FE5FE-042C-4591-A31F-3C8B563DF614}"/>
                  </a:ext>
                </a:extLst>
              </p:cNvPr>
              <p:cNvSpPr/>
              <p:nvPr/>
            </p:nvSpPr>
            <p:spPr>
              <a:xfrm>
                <a:off x="6715140" y="2786058"/>
                <a:ext cx="571504" cy="714380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D6D62DA7-8F4A-4B14-A404-34A75E8E9645}"/>
                  </a:ext>
                </a:extLst>
              </p:cNvPr>
              <p:cNvCxnSpPr/>
              <p:nvPr/>
            </p:nvCxnSpPr>
            <p:spPr>
              <a:xfrm>
                <a:off x="6786578" y="2928934"/>
                <a:ext cx="357190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8F6C925B-06E8-4567-A53E-BFA6400C255D}"/>
                  </a:ext>
                </a:extLst>
              </p:cNvPr>
              <p:cNvCxnSpPr/>
              <p:nvPr/>
            </p:nvCxnSpPr>
            <p:spPr>
              <a:xfrm>
                <a:off x="6786578" y="3071810"/>
                <a:ext cx="214314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54DA98AD-F790-4C43-86B6-2817DCAB9B70}"/>
                  </a:ext>
                </a:extLst>
              </p:cNvPr>
              <p:cNvCxnSpPr/>
              <p:nvPr/>
            </p:nvCxnSpPr>
            <p:spPr>
              <a:xfrm>
                <a:off x="6786578" y="3214686"/>
                <a:ext cx="428628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D26FA79D-2023-44C8-B72B-F6C7A5247A89}"/>
                  </a:ext>
                </a:extLst>
              </p:cNvPr>
              <p:cNvCxnSpPr/>
              <p:nvPr/>
            </p:nvCxnSpPr>
            <p:spPr>
              <a:xfrm>
                <a:off x="6786578" y="3357562"/>
                <a:ext cx="357190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Conector reto 10">
                <a:extLst>
                  <a:ext uri="{FF2B5EF4-FFF2-40B4-BE49-F238E27FC236}">
                    <a16:creationId xmlns:a16="http://schemas.microsoft.com/office/drawing/2014/main" id="{579FFEC1-71C9-46F7-80A3-CF6106BC3001}"/>
                  </a:ext>
                </a:extLst>
              </p:cNvPr>
              <p:cNvCxnSpPr/>
              <p:nvPr/>
            </p:nvCxnSpPr>
            <p:spPr>
              <a:xfrm>
                <a:off x="6786578" y="3000372"/>
                <a:ext cx="357190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14835D53-256E-402D-8C29-2A38482D9E48}"/>
                  </a:ext>
                </a:extLst>
              </p:cNvPr>
              <p:cNvCxnSpPr/>
              <p:nvPr/>
            </p:nvCxnSpPr>
            <p:spPr>
              <a:xfrm>
                <a:off x="6786578" y="3286124"/>
                <a:ext cx="214314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Conector reto 12">
                <a:extLst>
                  <a:ext uri="{FF2B5EF4-FFF2-40B4-BE49-F238E27FC236}">
                    <a16:creationId xmlns:a16="http://schemas.microsoft.com/office/drawing/2014/main" id="{CC29E2C9-2AD9-41F0-996B-AF0471FD3D91}"/>
                  </a:ext>
                </a:extLst>
              </p:cNvPr>
              <p:cNvCxnSpPr/>
              <p:nvPr/>
            </p:nvCxnSpPr>
            <p:spPr>
              <a:xfrm>
                <a:off x="6786578" y="3143248"/>
                <a:ext cx="357190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BCCACABC-51A9-475F-B139-6349A7138324}"/>
                </a:ext>
              </a:extLst>
            </p:cNvPr>
            <p:cNvSpPr/>
            <p:nvPr/>
          </p:nvSpPr>
          <p:spPr>
            <a:xfrm>
              <a:off x="6656525" y="3138361"/>
              <a:ext cx="766899" cy="92333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>
                  <a:solidFill>
                    <a:schemeClr val="bg1"/>
                  </a:solidFill>
                  <a:latin typeface="Consolas" panose="020B0609020204030204" pitchFamily="49" charset="0"/>
                </a:rPr>
                <a:t>010110101101001010110111001100011001</a:t>
              </a:r>
            </a:p>
          </p:txBody>
        </p:sp>
        <p:cxnSp>
          <p:nvCxnSpPr>
            <p:cNvPr id="15" name="Conector de seta reta 63">
              <a:extLst>
                <a:ext uri="{FF2B5EF4-FFF2-40B4-BE49-F238E27FC236}">
                  <a16:creationId xmlns:a16="http://schemas.microsoft.com/office/drawing/2014/main" id="{925A317B-4C2A-4BED-85EB-CC23F6224043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102721" y="3600026"/>
              <a:ext cx="553804" cy="14521"/>
            </a:xfrm>
            <a:prstGeom prst="straightConnector1">
              <a:avLst/>
            </a:prstGeom>
            <a:solidFill>
              <a:schemeClr val="tx1">
                <a:lumMod val="85000"/>
              </a:schemeClr>
            </a:solidFill>
            <a:ln w="57150">
              <a:solidFill>
                <a:schemeClr val="tx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BED7ECE6-379D-48D2-8B50-BBC2415F0130}"/>
                </a:ext>
              </a:extLst>
            </p:cNvPr>
            <p:cNvSpPr txBox="1"/>
            <p:nvPr/>
          </p:nvSpPr>
          <p:spPr>
            <a:xfrm>
              <a:off x="1413892" y="3345676"/>
              <a:ext cx="8435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tx1">
                      <a:lumMod val="85000"/>
                    </a:schemeClr>
                  </a:solidFill>
                </a:rPr>
                <a:t>Código</a:t>
              </a:r>
            </a:p>
            <a:p>
              <a:pPr algn="ctr"/>
              <a:r>
                <a:rPr lang="pt-BR" sz="1400" dirty="0">
                  <a:solidFill>
                    <a:schemeClr val="tx1">
                      <a:lumMod val="85000"/>
                    </a:schemeClr>
                  </a:solidFill>
                </a:rPr>
                <a:t>Fonte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834D46A-CE67-4C3B-B6DA-7143054C0F6A}"/>
                </a:ext>
              </a:extLst>
            </p:cNvPr>
            <p:cNvSpPr txBox="1"/>
            <p:nvPr/>
          </p:nvSpPr>
          <p:spPr>
            <a:xfrm>
              <a:off x="6463922" y="2471478"/>
              <a:ext cx="11448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tx1">
                      <a:lumMod val="85000"/>
                    </a:schemeClr>
                  </a:solidFill>
                </a:rPr>
                <a:t>Código</a:t>
              </a:r>
              <a:br>
                <a:rPr lang="pt-BR" sz="1400" dirty="0">
                  <a:solidFill>
                    <a:schemeClr val="tx1">
                      <a:lumMod val="85000"/>
                    </a:schemeClr>
                  </a:solidFill>
                </a:rPr>
              </a:br>
              <a:r>
                <a:rPr lang="pt-BR" sz="1400" dirty="0">
                  <a:solidFill>
                    <a:schemeClr val="tx1">
                      <a:lumMod val="85000"/>
                    </a:schemeClr>
                  </a:solidFill>
                </a:rPr>
                <a:t>Executável</a:t>
              </a:r>
            </a:p>
          </p:txBody>
        </p:sp>
        <p:cxnSp>
          <p:nvCxnSpPr>
            <p:cNvPr id="19" name="Conector de seta reta 51">
              <a:extLst>
                <a:ext uri="{FF2B5EF4-FFF2-40B4-BE49-F238E27FC236}">
                  <a16:creationId xmlns:a16="http://schemas.microsoft.com/office/drawing/2014/main" id="{2798E23C-23BF-4715-840A-1DE80C0E0B2A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3201756" y="3614548"/>
              <a:ext cx="548305" cy="8210"/>
            </a:xfrm>
            <a:prstGeom prst="straightConnector1">
              <a:avLst/>
            </a:prstGeom>
            <a:solidFill>
              <a:schemeClr val="tx1">
                <a:lumMod val="85000"/>
              </a:schemeClr>
            </a:solidFill>
            <a:ln w="57150">
              <a:solidFill>
                <a:schemeClr val="tx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63">
              <a:extLst>
                <a:ext uri="{FF2B5EF4-FFF2-40B4-BE49-F238E27FC236}">
                  <a16:creationId xmlns:a16="http://schemas.microsoft.com/office/drawing/2014/main" id="{2FED3379-3D4B-4CE9-924D-172620BFBB37}"/>
                </a:ext>
              </a:extLst>
            </p:cNvPr>
            <p:cNvCxnSpPr>
              <a:cxnSpLocks/>
              <a:stCxn id="14" idx="3"/>
              <a:endCxn id="35" idx="1"/>
            </p:cNvCxnSpPr>
            <p:nvPr/>
          </p:nvCxnSpPr>
          <p:spPr>
            <a:xfrm>
              <a:off x="7423424" y="3600026"/>
              <a:ext cx="378584" cy="16983"/>
            </a:xfrm>
            <a:prstGeom prst="straightConnector1">
              <a:avLst/>
            </a:prstGeom>
            <a:solidFill>
              <a:schemeClr val="tx1">
                <a:lumMod val="85000"/>
              </a:schemeClr>
            </a:solidFill>
            <a:ln w="57150">
              <a:solidFill>
                <a:schemeClr val="tx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A6A4479F-7BC5-423D-A8AF-B7045D9C511D}"/>
                </a:ext>
              </a:extLst>
            </p:cNvPr>
            <p:cNvSpPr txBox="1"/>
            <p:nvPr/>
          </p:nvSpPr>
          <p:spPr>
            <a:xfrm>
              <a:off x="6518838" y="4355812"/>
              <a:ext cx="1042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tx1">
                      <a:lumMod val="65000"/>
                    </a:schemeClr>
                  </a:solidFill>
                </a:rPr>
                <a:t>Entrada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C9845FA1-5C5E-4F6A-8125-40A76628C3A8}"/>
                </a:ext>
              </a:extLst>
            </p:cNvPr>
            <p:cNvSpPr txBox="1"/>
            <p:nvPr/>
          </p:nvSpPr>
          <p:spPr>
            <a:xfrm>
              <a:off x="7802008" y="3432343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tx1">
                      <a:lumMod val="65000"/>
                    </a:schemeClr>
                  </a:solidFill>
                </a:rPr>
                <a:t>Saída</a:t>
              </a:r>
            </a:p>
          </p:txBody>
        </p:sp>
        <p:cxnSp>
          <p:nvCxnSpPr>
            <p:cNvPr id="36" name="Conector de seta reta 51">
              <a:extLst>
                <a:ext uri="{FF2B5EF4-FFF2-40B4-BE49-F238E27FC236}">
                  <a16:creationId xmlns:a16="http://schemas.microsoft.com/office/drawing/2014/main" id="{C7A8FBD1-FB5B-49DD-96F3-334DC0453FB2}"/>
                </a:ext>
              </a:extLst>
            </p:cNvPr>
            <p:cNvCxnSpPr>
              <a:cxnSpLocks/>
              <a:stCxn id="34" idx="0"/>
              <a:endCxn id="14" idx="2"/>
            </p:cNvCxnSpPr>
            <p:nvPr/>
          </p:nvCxnSpPr>
          <p:spPr>
            <a:xfrm flipV="1">
              <a:off x="7039975" y="4061691"/>
              <a:ext cx="0" cy="294121"/>
            </a:xfrm>
            <a:prstGeom prst="straightConnector1">
              <a:avLst/>
            </a:prstGeom>
            <a:solidFill>
              <a:schemeClr val="tx1">
                <a:lumMod val="85000"/>
              </a:schemeClr>
            </a:solidFill>
            <a:ln w="57150">
              <a:solidFill>
                <a:schemeClr val="tx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0E624504-0A2D-4081-8AAE-2DFB040C8584}"/>
              </a:ext>
            </a:extLst>
          </p:cNvPr>
          <p:cNvSpPr txBox="1"/>
          <p:nvPr/>
        </p:nvSpPr>
        <p:spPr>
          <a:xfrm>
            <a:off x="9392635" y="3150503"/>
            <a:ext cx="1814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Execução mais rápida do código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EBB6BABD-F03B-4F07-B424-0198DAB52C10}"/>
              </a:ext>
            </a:extLst>
          </p:cNvPr>
          <p:cNvSpPr txBox="1"/>
          <p:nvPr/>
        </p:nvSpPr>
        <p:spPr>
          <a:xfrm>
            <a:off x="9392635" y="4912626"/>
            <a:ext cx="1582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Melhor diagnóstico de erros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E89DC5F5-CFF8-458A-942E-BC72AA906604}"/>
              </a:ext>
            </a:extLst>
          </p:cNvPr>
          <p:cNvGrpSpPr/>
          <p:nvPr/>
        </p:nvGrpSpPr>
        <p:grpSpPr>
          <a:xfrm>
            <a:off x="1413892" y="4894593"/>
            <a:ext cx="6031390" cy="1543122"/>
            <a:chOff x="1413892" y="4894593"/>
            <a:chExt cx="6031390" cy="1543122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13ABF50F-B367-4BA5-8F26-4EC901EFA83F}"/>
                </a:ext>
              </a:extLst>
            </p:cNvPr>
            <p:cNvSpPr/>
            <p:nvPr/>
          </p:nvSpPr>
          <p:spPr>
            <a:xfrm>
              <a:off x="3750061" y="5013464"/>
              <a:ext cx="2352660" cy="764010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Interpretador</a:t>
              </a:r>
            </a:p>
          </p:txBody>
        </p:sp>
        <p:cxnSp>
          <p:nvCxnSpPr>
            <p:cNvPr id="40" name="Conector de seta reta 63">
              <a:extLst>
                <a:ext uri="{FF2B5EF4-FFF2-40B4-BE49-F238E27FC236}">
                  <a16:creationId xmlns:a16="http://schemas.microsoft.com/office/drawing/2014/main" id="{EFAE5F0A-0B63-4EB6-969B-0DAE2606C4DD}"/>
                </a:ext>
              </a:extLst>
            </p:cNvPr>
            <p:cNvCxnSpPr>
              <a:cxnSpLocks/>
              <a:endCxn id="42" idx="1"/>
            </p:cNvCxnSpPr>
            <p:nvPr/>
          </p:nvCxnSpPr>
          <p:spPr>
            <a:xfrm>
              <a:off x="6102721" y="5395469"/>
              <a:ext cx="524708" cy="0"/>
            </a:xfrm>
            <a:prstGeom prst="straightConnector1">
              <a:avLst/>
            </a:prstGeom>
            <a:solidFill>
              <a:schemeClr val="tx1">
                <a:lumMod val="85000"/>
              </a:schemeClr>
            </a:solidFill>
            <a:ln w="57150">
              <a:solidFill>
                <a:schemeClr val="tx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A86235F6-6B4C-41B9-BA36-5DA0556B15E0}"/>
                </a:ext>
              </a:extLst>
            </p:cNvPr>
            <p:cNvSpPr txBox="1"/>
            <p:nvPr/>
          </p:nvSpPr>
          <p:spPr>
            <a:xfrm>
              <a:off x="4405254" y="6068383"/>
              <a:ext cx="10422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tx1">
                      <a:lumMod val="65000"/>
                    </a:schemeClr>
                  </a:solidFill>
                </a:rPr>
                <a:t>Entrada</a:t>
              </a: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12AF3230-7D1E-4CE6-A337-1D3F9E2F5759}"/>
                </a:ext>
              </a:extLst>
            </p:cNvPr>
            <p:cNvSpPr txBox="1"/>
            <p:nvPr/>
          </p:nvSpPr>
          <p:spPr>
            <a:xfrm>
              <a:off x="6627429" y="5210803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b="1" dirty="0">
                  <a:solidFill>
                    <a:schemeClr val="tx1">
                      <a:lumMod val="65000"/>
                    </a:schemeClr>
                  </a:solidFill>
                </a:rPr>
                <a:t>Saída</a:t>
              </a:r>
            </a:p>
          </p:txBody>
        </p:sp>
        <p:cxnSp>
          <p:nvCxnSpPr>
            <p:cNvPr id="43" name="Conector de seta reta 51">
              <a:extLst>
                <a:ext uri="{FF2B5EF4-FFF2-40B4-BE49-F238E27FC236}">
                  <a16:creationId xmlns:a16="http://schemas.microsoft.com/office/drawing/2014/main" id="{118471D9-A7FC-43C8-B0C6-46D4647CEDE9}"/>
                </a:ext>
              </a:extLst>
            </p:cNvPr>
            <p:cNvCxnSpPr>
              <a:cxnSpLocks/>
              <a:stCxn id="41" idx="0"/>
              <a:endCxn id="39" idx="2"/>
            </p:cNvCxnSpPr>
            <p:nvPr/>
          </p:nvCxnSpPr>
          <p:spPr>
            <a:xfrm flipV="1">
              <a:off x="4926391" y="5777474"/>
              <a:ext cx="0" cy="290909"/>
            </a:xfrm>
            <a:prstGeom prst="straightConnector1">
              <a:avLst/>
            </a:prstGeom>
            <a:solidFill>
              <a:schemeClr val="tx1">
                <a:lumMod val="85000"/>
              </a:schemeClr>
            </a:solidFill>
            <a:ln w="57150">
              <a:solidFill>
                <a:schemeClr val="tx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AE0428F8-F350-42DB-A0D6-D778C0FAC955}"/>
                </a:ext>
              </a:extLst>
            </p:cNvPr>
            <p:cNvSpPr txBox="1"/>
            <p:nvPr/>
          </p:nvSpPr>
          <p:spPr>
            <a:xfrm>
              <a:off x="1413892" y="5133858"/>
              <a:ext cx="8435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400" dirty="0">
                  <a:solidFill>
                    <a:schemeClr val="tx1">
                      <a:lumMod val="85000"/>
                    </a:schemeClr>
                  </a:solidFill>
                </a:rPr>
                <a:t>Código</a:t>
              </a:r>
            </a:p>
            <a:p>
              <a:pPr algn="ctr"/>
              <a:r>
                <a:rPr lang="pt-BR" sz="1400" dirty="0">
                  <a:solidFill>
                    <a:schemeClr val="tx1">
                      <a:lumMod val="85000"/>
                    </a:schemeClr>
                  </a:solidFill>
                </a:rPr>
                <a:t>Fonte</a:t>
              </a:r>
            </a:p>
          </p:txBody>
        </p:sp>
        <p:cxnSp>
          <p:nvCxnSpPr>
            <p:cNvPr id="60" name="Conector de seta reta 51">
              <a:extLst>
                <a:ext uri="{FF2B5EF4-FFF2-40B4-BE49-F238E27FC236}">
                  <a16:creationId xmlns:a16="http://schemas.microsoft.com/office/drawing/2014/main" id="{0A6F9DB7-03CB-4D02-B4AB-CB3EDAB73990}"/>
                </a:ext>
              </a:extLst>
            </p:cNvPr>
            <p:cNvCxnSpPr>
              <a:cxnSpLocks/>
              <a:stCxn id="47" idx="3"/>
              <a:endCxn id="39" idx="1"/>
            </p:cNvCxnSpPr>
            <p:nvPr/>
          </p:nvCxnSpPr>
          <p:spPr>
            <a:xfrm>
              <a:off x="3201757" y="5395469"/>
              <a:ext cx="548304" cy="0"/>
            </a:xfrm>
            <a:prstGeom prst="straightConnector1">
              <a:avLst/>
            </a:prstGeom>
            <a:solidFill>
              <a:schemeClr val="tx1">
                <a:lumMod val="85000"/>
              </a:schemeClr>
            </a:solidFill>
            <a:ln w="57150">
              <a:solidFill>
                <a:schemeClr val="tx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upo 48">
              <a:extLst>
                <a:ext uri="{FF2B5EF4-FFF2-40B4-BE49-F238E27FC236}">
                  <a16:creationId xmlns:a16="http://schemas.microsoft.com/office/drawing/2014/main" id="{783B6B4B-6244-4E33-869E-058B16D6B4F5}"/>
                </a:ext>
              </a:extLst>
            </p:cNvPr>
            <p:cNvGrpSpPr/>
            <p:nvPr/>
          </p:nvGrpSpPr>
          <p:grpSpPr>
            <a:xfrm>
              <a:off x="2358255" y="4894593"/>
              <a:ext cx="843502" cy="1001751"/>
              <a:chOff x="6715143" y="2786058"/>
              <a:chExt cx="571504" cy="714380"/>
            </a:xfrm>
          </p:grpSpPr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0C4CC2C0-9366-43CD-B5E8-ADCEB4E9578C}"/>
                  </a:ext>
                </a:extLst>
              </p:cNvPr>
              <p:cNvSpPr/>
              <p:nvPr/>
            </p:nvSpPr>
            <p:spPr>
              <a:xfrm>
                <a:off x="6715143" y="2786058"/>
                <a:ext cx="571504" cy="714380"/>
              </a:xfrm>
              <a:prstGeom prst="rect">
                <a:avLst/>
              </a:prstGeom>
              <a:solidFill>
                <a:schemeClr val="tx1">
                  <a:lumMod val="85000"/>
                </a:schemeClr>
              </a:solidFill>
              <a:ln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8" name="Conector reto 47">
                <a:extLst>
                  <a:ext uri="{FF2B5EF4-FFF2-40B4-BE49-F238E27FC236}">
                    <a16:creationId xmlns:a16="http://schemas.microsoft.com/office/drawing/2014/main" id="{DBC187A2-6826-45FF-BE45-80824EC3C6B9}"/>
                  </a:ext>
                </a:extLst>
              </p:cNvPr>
              <p:cNvCxnSpPr/>
              <p:nvPr/>
            </p:nvCxnSpPr>
            <p:spPr>
              <a:xfrm>
                <a:off x="6786578" y="2928934"/>
                <a:ext cx="357190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>
                <a:extLst>
                  <a:ext uri="{FF2B5EF4-FFF2-40B4-BE49-F238E27FC236}">
                    <a16:creationId xmlns:a16="http://schemas.microsoft.com/office/drawing/2014/main" id="{94B60AF1-EE42-405F-8849-A40CF31AA799}"/>
                  </a:ext>
                </a:extLst>
              </p:cNvPr>
              <p:cNvCxnSpPr/>
              <p:nvPr/>
            </p:nvCxnSpPr>
            <p:spPr>
              <a:xfrm>
                <a:off x="6786578" y="3071810"/>
                <a:ext cx="214314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ector reto 60">
                <a:extLst>
                  <a:ext uri="{FF2B5EF4-FFF2-40B4-BE49-F238E27FC236}">
                    <a16:creationId xmlns:a16="http://schemas.microsoft.com/office/drawing/2014/main" id="{85442074-A500-445A-A725-BE4A9BFA8AC1}"/>
                  </a:ext>
                </a:extLst>
              </p:cNvPr>
              <p:cNvCxnSpPr/>
              <p:nvPr/>
            </p:nvCxnSpPr>
            <p:spPr>
              <a:xfrm>
                <a:off x="6786578" y="3214686"/>
                <a:ext cx="428628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Conector reto 61">
                <a:extLst>
                  <a:ext uri="{FF2B5EF4-FFF2-40B4-BE49-F238E27FC236}">
                    <a16:creationId xmlns:a16="http://schemas.microsoft.com/office/drawing/2014/main" id="{C74F3B2D-6E70-4DE3-AB69-AC530A4E04A7}"/>
                  </a:ext>
                </a:extLst>
              </p:cNvPr>
              <p:cNvCxnSpPr/>
              <p:nvPr/>
            </p:nvCxnSpPr>
            <p:spPr>
              <a:xfrm>
                <a:off x="6786578" y="3357562"/>
                <a:ext cx="357190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Conector reto 62">
                <a:extLst>
                  <a:ext uri="{FF2B5EF4-FFF2-40B4-BE49-F238E27FC236}">
                    <a16:creationId xmlns:a16="http://schemas.microsoft.com/office/drawing/2014/main" id="{12319473-A298-4CA5-A57A-6BF20F25DF12}"/>
                  </a:ext>
                </a:extLst>
              </p:cNvPr>
              <p:cNvCxnSpPr/>
              <p:nvPr/>
            </p:nvCxnSpPr>
            <p:spPr>
              <a:xfrm>
                <a:off x="6786578" y="3000372"/>
                <a:ext cx="357190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Conector reto 63">
                <a:extLst>
                  <a:ext uri="{FF2B5EF4-FFF2-40B4-BE49-F238E27FC236}">
                    <a16:creationId xmlns:a16="http://schemas.microsoft.com/office/drawing/2014/main" id="{66F110EF-D5C0-434D-8B31-6C855062FA14}"/>
                  </a:ext>
                </a:extLst>
              </p:cNvPr>
              <p:cNvCxnSpPr/>
              <p:nvPr/>
            </p:nvCxnSpPr>
            <p:spPr>
              <a:xfrm>
                <a:off x="6786578" y="3286124"/>
                <a:ext cx="214314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Conector reto 64">
                <a:extLst>
                  <a:ext uri="{FF2B5EF4-FFF2-40B4-BE49-F238E27FC236}">
                    <a16:creationId xmlns:a16="http://schemas.microsoft.com/office/drawing/2014/main" id="{EA3332A7-8520-4271-A84A-C052CEB1305D}"/>
                  </a:ext>
                </a:extLst>
              </p:cNvPr>
              <p:cNvCxnSpPr/>
              <p:nvPr/>
            </p:nvCxnSpPr>
            <p:spPr>
              <a:xfrm>
                <a:off x="6786578" y="3143248"/>
                <a:ext cx="357190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22682073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F6225-7872-4D51-8579-008F45C38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Processadores de Linguagem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890E9F-6664-4B1A-839C-9FAA80414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As linguagens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Java e Python </a:t>
            </a:r>
            <a:r>
              <a:rPr lang="pt-BR" dirty="0"/>
              <a:t>utilizam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processadores híbridos</a:t>
            </a:r>
            <a:r>
              <a:rPr lang="pt-BR" dirty="0"/>
              <a:t> que combinam compilação e interpretação</a:t>
            </a:r>
          </a:p>
          <a:p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9736CB4-28C0-44E1-B209-188CA760F229}"/>
              </a:ext>
            </a:extLst>
          </p:cNvPr>
          <p:cNvSpPr/>
          <p:nvPr/>
        </p:nvSpPr>
        <p:spPr>
          <a:xfrm>
            <a:off x="3591073" y="3615252"/>
            <a:ext cx="2412538" cy="71464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Tradutor</a:t>
            </a:r>
          </a:p>
        </p:txBody>
      </p:sp>
      <p:grpSp>
        <p:nvGrpSpPr>
          <p:cNvPr id="6" name="Grupo 48">
            <a:extLst>
              <a:ext uri="{FF2B5EF4-FFF2-40B4-BE49-F238E27FC236}">
                <a16:creationId xmlns:a16="http://schemas.microsoft.com/office/drawing/2014/main" id="{2A65CDF8-8AE4-41FB-8E62-A3F0AF518FAA}"/>
              </a:ext>
            </a:extLst>
          </p:cNvPr>
          <p:cNvGrpSpPr/>
          <p:nvPr/>
        </p:nvGrpSpPr>
        <p:grpSpPr>
          <a:xfrm>
            <a:off x="2226502" y="3564794"/>
            <a:ext cx="839144" cy="815558"/>
            <a:chOff x="6715140" y="2786058"/>
            <a:chExt cx="571504" cy="714380"/>
          </a:xfrm>
          <a:solidFill>
            <a:schemeClr val="tx1">
              <a:lumMod val="85000"/>
            </a:schemeClr>
          </a:solidFill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67B8C0DB-3F64-43C0-A66A-2C857096E997}"/>
                </a:ext>
              </a:extLst>
            </p:cNvPr>
            <p:cNvSpPr/>
            <p:nvPr/>
          </p:nvSpPr>
          <p:spPr>
            <a:xfrm>
              <a:off x="6715140" y="2786058"/>
              <a:ext cx="571504" cy="71438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C6F6BF03-96F2-4830-8998-331230EB4A8A}"/>
                </a:ext>
              </a:extLst>
            </p:cNvPr>
            <p:cNvCxnSpPr/>
            <p:nvPr/>
          </p:nvCxnSpPr>
          <p:spPr>
            <a:xfrm>
              <a:off x="6786578" y="2928934"/>
              <a:ext cx="357190" cy="1588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2E5EB0A5-CCD8-46DD-A7E7-B97AADFA6BDB}"/>
                </a:ext>
              </a:extLst>
            </p:cNvPr>
            <p:cNvCxnSpPr/>
            <p:nvPr/>
          </p:nvCxnSpPr>
          <p:spPr>
            <a:xfrm>
              <a:off x="6786578" y="3071810"/>
              <a:ext cx="214314" cy="1588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974F4A9D-95E6-4380-9DC3-C3D7C70AE155}"/>
                </a:ext>
              </a:extLst>
            </p:cNvPr>
            <p:cNvCxnSpPr/>
            <p:nvPr/>
          </p:nvCxnSpPr>
          <p:spPr>
            <a:xfrm>
              <a:off x="6786578" y="3214686"/>
              <a:ext cx="428628" cy="1588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001EC0B7-3CA3-4F56-A187-BFD87A394CC0}"/>
                </a:ext>
              </a:extLst>
            </p:cNvPr>
            <p:cNvCxnSpPr/>
            <p:nvPr/>
          </p:nvCxnSpPr>
          <p:spPr>
            <a:xfrm>
              <a:off x="6786578" y="3357562"/>
              <a:ext cx="357190" cy="1588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8F576A96-60D7-4B79-904B-3A85F4DE5F4A}"/>
                </a:ext>
              </a:extLst>
            </p:cNvPr>
            <p:cNvCxnSpPr/>
            <p:nvPr/>
          </p:nvCxnSpPr>
          <p:spPr>
            <a:xfrm>
              <a:off x="6786578" y="3000372"/>
              <a:ext cx="357190" cy="1588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FDA2241A-2A61-4C33-973B-2934BBC196E4}"/>
                </a:ext>
              </a:extLst>
            </p:cNvPr>
            <p:cNvCxnSpPr/>
            <p:nvPr/>
          </p:nvCxnSpPr>
          <p:spPr>
            <a:xfrm>
              <a:off x="6786578" y="3286124"/>
              <a:ext cx="214314" cy="1588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A327FF13-44D1-4BF9-89BF-9B8B5B6057AE}"/>
                </a:ext>
              </a:extLst>
            </p:cNvPr>
            <p:cNvCxnSpPr/>
            <p:nvPr/>
          </p:nvCxnSpPr>
          <p:spPr>
            <a:xfrm>
              <a:off x="6786578" y="3143248"/>
              <a:ext cx="357190" cy="1588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" name="Conector de seta reta 63">
            <a:extLst>
              <a:ext uri="{FF2B5EF4-FFF2-40B4-BE49-F238E27FC236}">
                <a16:creationId xmlns:a16="http://schemas.microsoft.com/office/drawing/2014/main" id="{8B851793-D6D4-4B50-8838-404EDCC156B6}"/>
              </a:ext>
            </a:extLst>
          </p:cNvPr>
          <p:cNvCxnSpPr>
            <a:cxnSpLocks/>
            <a:stCxn id="5" idx="2"/>
            <a:endCxn id="46" idx="0"/>
          </p:cNvCxnSpPr>
          <p:nvPr/>
        </p:nvCxnSpPr>
        <p:spPr>
          <a:xfrm>
            <a:off x="4797342" y="4329894"/>
            <a:ext cx="0" cy="48198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F3016DDE-9C8A-4FD7-B0B5-87F41841ED45}"/>
              </a:ext>
            </a:extLst>
          </p:cNvPr>
          <p:cNvSpPr txBox="1"/>
          <p:nvPr/>
        </p:nvSpPr>
        <p:spPr>
          <a:xfrm>
            <a:off x="1246667" y="3710963"/>
            <a:ext cx="843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tx1">
                    <a:lumMod val="85000"/>
                  </a:schemeClr>
                </a:solidFill>
              </a:rPr>
              <a:t>Código</a:t>
            </a:r>
            <a:br>
              <a:rPr lang="pt-BR" sz="14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pt-BR" sz="1400" dirty="0">
                <a:solidFill>
                  <a:schemeClr val="tx1">
                    <a:lumMod val="85000"/>
                  </a:schemeClr>
                </a:solidFill>
              </a:rPr>
              <a:t>Fonte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95DFE94-8A53-4F7C-92BC-2743060851DC}"/>
              </a:ext>
            </a:extLst>
          </p:cNvPr>
          <p:cNvSpPr txBox="1"/>
          <p:nvPr/>
        </p:nvSpPr>
        <p:spPr>
          <a:xfrm>
            <a:off x="2861066" y="4850321"/>
            <a:ext cx="13404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tx1">
                    <a:lumMod val="85000"/>
                  </a:schemeClr>
                </a:solidFill>
              </a:rPr>
              <a:t>Código</a:t>
            </a:r>
            <a:br>
              <a:rPr lang="pt-BR" sz="14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pt-BR" sz="1400" dirty="0">
                <a:solidFill>
                  <a:schemeClr val="tx1">
                    <a:lumMod val="85000"/>
                  </a:schemeClr>
                </a:solidFill>
              </a:rPr>
              <a:t>Intermediário</a:t>
            </a:r>
            <a:br>
              <a:rPr lang="pt-BR" sz="14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pt-BR" sz="1400" dirty="0">
                <a:solidFill>
                  <a:schemeClr val="tx1">
                    <a:lumMod val="85000"/>
                  </a:schemeClr>
                </a:solidFill>
              </a:rPr>
              <a:t>(</a:t>
            </a:r>
            <a:r>
              <a:rPr lang="pt-BR" sz="1400" dirty="0" err="1">
                <a:solidFill>
                  <a:schemeClr val="tx1">
                    <a:lumMod val="85000"/>
                  </a:schemeClr>
                </a:solidFill>
              </a:rPr>
              <a:t>bytecode</a:t>
            </a:r>
            <a:r>
              <a:rPr lang="pt-BR" sz="1400" dirty="0">
                <a:solidFill>
                  <a:schemeClr val="tx1">
                    <a:lumMod val="85000"/>
                  </a:schemeClr>
                </a:solidFill>
              </a:rPr>
              <a:t>)</a:t>
            </a:r>
          </a:p>
        </p:txBody>
      </p:sp>
      <p:cxnSp>
        <p:nvCxnSpPr>
          <p:cNvPr id="11" name="Conector de seta reta 51">
            <a:extLst>
              <a:ext uri="{FF2B5EF4-FFF2-40B4-BE49-F238E27FC236}">
                <a16:creationId xmlns:a16="http://schemas.microsoft.com/office/drawing/2014/main" id="{7777C88A-B6C7-4DCC-8F6B-3BA7B843969C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3065646" y="3972573"/>
            <a:ext cx="525427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7DA8507C-85D4-4B7F-9F08-83A159346929}"/>
              </a:ext>
            </a:extLst>
          </p:cNvPr>
          <p:cNvSpPr/>
          <p:nvPr/>
        </p:nvSpPr>
        <p:spPr>
          <a:xfrm>
            <a:off x="5706359" y="4843003"/>
            <a:ext cx="2862493" cy="75330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Interpretador</a:t>
            </a:r>
          </a:p>
        </p:txBody>
      </p:sp>
      <p:cxnSp>
        <p:nvCxnSpPr>
          <p:cNvPr id="26" name="Conector de seta reta 63">
            <a:extLst>
              <a:ext uri="{FF2B5EF4-FFF2-40B4-BE49-F238E27FC236}">
                <a16:creationId xmlns:a16="http://schemas.microsoft.com/office/drawing/2014/main" id="{BB3D381C-FC75-4966-97E7-966C4306F859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8568852" y="5219653"/>
            <a:ext cx="596139" cy="8981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EEC27D3-BCA0-45D1-95D5-0FF41DB07ED4}"/>
              </a:ext>
            </a:extLst>
          </p:cNvPr>
          <p:cNvSpPr txBox="1"/>
          <p:nvPr/>
        </p:nvSpPr>
        <p:spPr>
          <a:xfrm>
            <a:off x="6575275" y="5936584"/>
            <a:ext cx="112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65000"/>
                  </a:schemeClr>
                </a:solidFill>
              </a:rPr>
              <a:t>Entrada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55394CE-5883-4A0F-BCBE-EA480944A3E0}"/>
              </a:ext>
            </a:extLst>
          </p:cNvPr>
          <p:cNvSpPr txBox="1"/>
          <p:nvPr/>
        </p:nvSpPr>
        <p:spPr>
          <a:xfrm>
            <a:off x="9164991" y="504396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lumMod val="65000"/>
                  </a:schemeClr>
                </a:solidFill>
              </a:rPr>
              <a:t>Saída</a:t>
            </a:r>
            <a:endParaRPr lang="pt-BR" sz="1600" b="1" dirty="0">
              <a:solidFill>
                <a:schemeClr val="tx1">
                  <a:lumMod val="65000"/>
                </a:schemeClr>
              </a:solidFill>
            </a:endParaRPr>
          </a:p>
        </p:txBody>
      </p:sp>
      <p:cxnSp>
        <p:nvCxnSpPr>
          <p:cNvPr id="29" name="Conector de seta reta 51">
            <a:extLst>
              <a:ext uri="{FF2B5EF4-FFF2-40B4-BE49-F238E27FC236}">
                <a16:creationId xmlns:a16="http://schemas.microsoft.com/office/drawing/2014/main" id="{7BD504E9-BDB6-4D9C-BBD4-599DDC95D48C}"/>
              </a:ext>
            </a:extLst>
          </p:cNvPr>
          <p:cNvCxnSpPr>
            <a:cxnSpLocks/>
            <a:stCxn id="27" idx="0"/>
            <a:endCxn id="25" idx="2"/>
          </p:cNvCxnSpPr>
          <p:nvPr/>
        </p:nvCxnSpPr>
        <p:spPr>
          <a:xfrm flipV="1">
            <a:off x="7137606" y="5596303"/>
            <a:ext cx="0" cy="340281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51">
            <a:extLst>
              <a:ext uri="{FF2B5EF4-FFF2-40B4-BE49-F238E27FC236}">
                <a16:creationId xmlns:a16="http://schemas.microsoft.com/office/drawing/2014/main" id="{5DB5DDC4-1A10-4B5D-BFF2-C5CD96B073D5}"/>
              </a:ext>
            </a:extLst>
          </p:cNvPr>
          <p:cNvCxnSpPr>
            <a:cxnSpLocks/>
            <a:stCxn id="46" idx="3"/>
            <a:endCxn id="25" idx="1"/>
          </p:cNvCxnSpPr>
          <p:nvPr/>
        </p:nvCxnSpPr>
        <p:spPr>
          <a:xfrm>
            <a:off x="5216914" y="5219653"/>
            <a:ext cx="489445" cy="0"/>
          </a:xfrm>
          <a:prstGeom prst="straightConnector1">
            <a:avLst/>
          </a:prstGeom>
          <a:ln w="5715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o 48">
            <a:extLst>
              <a:ext uri="{FF2B5EF4-FFF2-40B4-BE49-F238E27FC236}">
                <a16:creationId xmlns:a16="http://schemas.microsoft.com/office/drawing/2014/main" id="{68F1E7EC-D084-4BF0-820D-ABF0D49CA30A}"/>
              </a:ext>
            </a:extLst>
          </p:cNvPr>
          <p:cNvGrpSpPr/>
          <p:nvPr/>
        </p:nvGrpSpPr>
        <p:grpSpPr>
          <a:xfrm>
            <a:off x="4377770" y="4811874"/>
            <a:ext cx="839144" cy="815558"/>
            <a:chOff x="6715140" y="2786058"/>
            <a:chExt cx="571504" cy="714380"/>
          </a:xfrm>
          <a:solidFill>
            <a:schemeClr val="tx1">
              <a:lumMod val="85000"/>
            </a:schemeClr>
          </a:solidFill>
        </p:grpSpPr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402E6160-3381-4F96-B732-53CEABD59412}"/>
                </a:ext>
              </a:extLst>
            </p:cNvPr>
            <p:cNvSpPr/>
            <p:nvPr/>
          </p:nvSpPr>
          <p:spPr>
            <a:xfrm>
              <a:off x="6715140" y="2786058"/>
              <a:ext cx="571504" cy="71438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0168C293-E7E6-4131-8030-C669BDAEBAAB}"/>
                </a:ext>
              </a:extLst>
            </p:cNvPr>
            <p:cNvCxnSpPr/>
            <p:nvPr/>
          </p:nvCxnSpPr>
          <p:spPr>
            <a:xfrm>
              <a:off x="6786578" y="2928934"/>
              <a:ext cx="357190" cy="1588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802BBFDA-C73D-4944-B066-13E5437AA225}"/>
                </a:ext>
              </a:extLst>
            </p:cNvPr>
            <p:cNvCxnSpPr/>
            <p:nvPr/>
          </p:nvCxnSpPr>
          <p:spPr>
            <a:xfrm>
              <a:off x="6786578" y="3071810"/>
              <a:ext cx="214314" cy="1588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7B15B55C-9231-4D71-91F6-CB049188A2B0}"/>
                </a:ext>
              </a:extLst>
            </p:cNvPr>
            <p:cNvCxnSpPr/>
            <p:nvPr/>
          </p:nvCxnSpPr>
          <p:spPr>
            <a:xfrm>
              <a:off x="6786578" y="3214686"/>
              <a:ext cx="428628" cy="1588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645C6C20-F06C-4C74-9658-AAA301945625}"/>
                </a:ext>
              </a:extLst>
            </p:cNvPr>
            <p:cNvCxnSpPr/>
            <p:nvPr/>
          </p:nvCxnSpPr>
          <p:spPr>
            <a:xfrm>
              <a:off x="6786578" y="3357562"/>
              <a:ext cx="357190" cy="1588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1F0C4057-36B0-4AFF-8F93-065E38691D90}"/>
                </a:ext>
              </a:extLst>
            </p:cNvPr>
            <p:cNvCxnSpPr/>
            <p:nvPr/>
          </p:nvCxnSpPr>
          <p:spPr>
            <a:xfrm>
              <a:off x="6786578" y="3000372"/>
              <a:ext cx="357190" cy="1588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469E63B8-1994-4864-95F9-1164616E84CD}"/>
                </a:ext>
              </a:extLst>
            </p:cNvPr>
            <p:cNvCxnSpPr/>
            <p:nvPr/>
          </p:nvCxnSpPr>
          <p:spPr>
            <a:xfrm>
              <a:off x="6786578" y="3286124"/>
              <a:ext cx="214314" cy="1588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1D6435EE-D612-45ED-9593-ACCD8B5BC55F}"/>
                </a:ext>
              </a:extLst>
            </p:cNvPr>
            <p:cNvCxnSpPr/>
            <p:nvPr/>
          </p:nvCxnSpPr>
          <p:spPr>
            <a:xfrm>
              <a:off x="6786578" y="3143248"/>
              <a:ext cx="357190" cy="1588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EB68BAD5-A96C-40EC-98B2-ECBF0A01860A}"/>
              </a:ext>
            </a:extLst>
          </p:cNvPr>
          <p:cNvSpPr txBox="1"/>
          <p:nvPr/>
        </p:nvSpPr>
        <p:spPr>
          <a:xfrm>
            <a:off x="7400840" y="3201454"/>
            <a:ext cx="3242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Elas podem usar também um compilador </a:t>
            </a:r>
            <a:r>
              <a:rPr lang="pt-BR" i="1" dirty="0" err="1">
                <a:solidFill>
                  <a:schemeClr val="tx2">
                    <a:lumMod val="75000"/>
                  </a:schemeClr>
                </a:solidFill>
              </a:rPr>
              <a:t>just</a:t>
            </a:r>
            <a:r>
              <a:rPr lang="pt-BR" i="1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pt-BR" i="1" dirty="0" err="1">
                <a:solidFill>
                  <a:schemeClr val="tx2">
                    <a:lumMod val="75000"/>
                  </a:schemeClr>
                </a:solidFill>
              </a:rPr>
              <a:t>in-time</a:t>
            </a:r>
            <a:r>
              <a:rPr lang="pt-BR" dirty="0"/>
              <a:t> no lugar do interpretador</a:t>
            </a:r>
          </a:p>
        </p:txBody>
      </p:sp>
    </p:spTree>
    <p:extLst>
      <p:ext uri="{BB962C8B-B14F-4D97-AF65-F5344CB8AC3E}">
        <p14:creationId xmlns:p14="http://schemas.microsoft.com/office/powerpoint/2010/main" val="366664311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1DC15-7A9B-40FB-9665-6BC6251C9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Processadores de Linguagem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202B67-2BBD-400E-950C-C0B1A644C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Vários programas são usados na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geração do executável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9AFD988-D3BB-4532-97EA-53D6F627A033}"/>
              </a:ext>
            </a:extLst>
          </p:cNvPr>
          <p:cNvSpPr/>
          <p:nvPr/>
        </p:nvSpPr>
        <p:spPr>
          <a:xfrm>
            <a:off x="6060608" y="3678582"/>
            <a:ext cx="1643074" cy="42862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Compilador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1EB56D56-F76A-4118-A7A9-99AE97D66F47}"/>
              </a:ext>
            </a:extLst>
          </p:cNvPr>
          <p:cNvSpPr/>
          <p:nvPr/>
        </p:nvSpPr>
        <p:spPr>
          <a:xfrm>
            <a:off x="6057557" y="5664668"/>
            <a:ext cx="1643074" cy="42862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Ligador</a:t>
            </a:r>
          </a:p>
        </p:txBody>
      </p:sp>
      <p:cxnSp>
        <p:nvCxnSpPr>
          <p:cNvPr id="6" name="Conector de seta reta 19">
            <a:extLst>
              <a:ext uri="{FF2B5EF4-FFF2-40B4-BE49-F238E27FC236}">
                <a16:creationId xmlns:a16="http://schemas.microsoft.com/office/drawing/2014/main" id="{C249622C-9EA0-47F4-9FA1-2140C13F3B11}"/>
              </a:ext>
            </a:extLst>
          </p:cNvPr>
          <p:cNvCxnSpPr/>
          <p:nvPr/>
        </p:nvCxnSpPr>
        <p:spPr>
          <a:xfrm>
            <a:off x="7700631" y="5878982"/>
            <a:ext cx="607984" cy="0"/>
          </a:xfrm>
          <a:prstGeom prst="straightConnector1">
            <a:avLst/>
          </a:prstGeom>
          <a:ln w="3810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o 48">
            <a:extLst>
              <a:ext uri="{FF2B5EF4-FFF2-40B4-BE49-F238E27FC236}">
                <a16:creationId xmlns:a16="http://schemas.microsoft.com/office/drawing/2014/main" id="{753A4A2A-A9A9-4058-A191-C0B6151FDE63}"/>
              </a:ext>
            </a:extLst>
          </p:cNvPr>
          <p:cNvGrpSpPr/>
          <p:nvPr/>
        </p:nvGrpSpPr>
        <p:grpSpPr>
          <a:xfrm>
            <a:off x="6596393" y="2719259"/>
            <a:ext cx="571504" cy="714380"/>
            <a:chOff x="6715140" y="2786058"/>
            <a:chExt cx="571504" cy="714380"/>
          </a:xfrm>
          <a:solidFill>
            <a:schemeClr val="tx1">
              <a:lumMod val="85000"/>
            </a:schemeClr>
          </a:solidFill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719B2EEB-F330-4D24-8170-EB3D941F3B92}"/>
                </a:ext>
              </a:extLst>
            </p:cNvPr>
            <p:cNvSpPr/>
            <p:nvPr/>
          </p:nvSpPr>
          <p:spPr>
            <a:xfrm>
              <a:off x="6715140" y="2786058"/>
              <a:ext cx="571504" cy="71438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ECF63C01-096A-4B91-8778-962629647D8B}"/>
                </a:ext>
              </a:extLst>
            </p:cNvPr>
            <p:cNvCxnSpPr/>
            <p:nvPr/>
          </p:nvCxnSpPr>
          <p:spPr>
            <a:xfrm>
              <a:off x="6786578" y="2928934"/>
              <a:ext cx="357190" cy="1588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33530FD9-A8EB-4585-A6CC-BB29F79FF4BF}"/>
                </a:ext>
              </a:extLst>
            </p:cNvPr>
            <p:cNvCxnSpPr/>
            <p:nvPr/>
          </p:nvCxnSpPr>
          <p:spPr>
            <a:xfrm>
              <a:off x="6786578" y="3071810"/>
              <a:ext cx="214314" cy="1588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39AB179F-5489-463F-B80E-CA6C0EC4AF85}"/>
                </a:ext>
              </a:extLst>
            </p:cNvPr>
            <p:cNvCxnSpPr/>
            <p:nvPr/>
          </p:nvCxnSpPr>
          <p:spPr>
            <a:xfrm>
              <a:off x="6786578" y="3214686"/>
              <a:ext cx="428628" cy="1588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A8BC6DC-81BC-4DD2-B737-00A0DD55FAA4}"/>
                </a:ext>
              </a:extLst>
            </p:cNvPr>
            <p:cNvCxnSpPr/>
            <p:nvPr/>
          </p:nvCxnSpPr>
          <p:spPr>
            <a:xfrm>
              <a:off x="6786578" y="3357562"/>
              <a:ext cx="357190" cy="1588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BA508A64-9163-4D28-B4AA-743E37637160}"/>
                </a:ext>
              </a:extLst>
            </p:cNvPr>
            <p:cNvCxnSpPr/>
            <p:nvPr/>
          </p:nvCxnSpPr>
          <p:spPr>
            <a:xfrm>
              <a:off x="6786578" y="3000372"/>
              <a:ext cx="357190" cy="1588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91354960-767A-4BBE-A4C8-C21FD20AADFA}"/>
                </a:ext>
              </a:extLst>
            </p:cNvPr>
            <p:cNvCxnSpPr/>
            <p:nvPr/>
          </p:nvCxnSpPr>
          <p:spPr>
            <a:xfrm>
              <a:off x="6786578" y="3286124"/>
              <a:ext cx="214314" cy="1588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E64E6E00-8B10-44E9-AC16-56D0DD72E74A}"/>
                </a:ext>
              </a:extLst>
            </p:cNvPr>
            <p:cNvCxnSpPr/>
            <p:nvPr/>
          </p:nvCxnSpPr>
          <p:spPr>
            <a:xfrm>
              <a:off x="6786578" y="3143248"/>
              <a:ext cx="357190" cy="1588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etângulo 15">
            <a:extLst>
              <a:ext uri="{FF2B5EF4-FFF2-40B4-BE49-F238E27FC236}">
                <a16:creationId xmlns:a16="http://schemas.microsoft.com/office/drawing/2014/main" id="{799F4BA9-FC3B-4FF3-B704-37DEB5919CB8}"/>
              </a:ext>
            </a:extLst>
          </p:cNvPr>
          <p:cNvSpPr/>
          <p:nvPr/>
        </p:nvSpPr>
        <p:spPr>
          <a:xfrm>
            <a:off x="6593322" y="4434897"/>
            <a:ext cx="571504" cy="71438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  <a:latin typeface="Consolas" panose="020B0609020204030204" pitchFamily="49" charset="0"/>
              </a:rPr>
              <a:t>010110101101001010110111001101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759B86A-B779-46C1-AAC6-8E2A017394D1}"/>
              </a:ext>
            </a:extLst>
          </p:cNvPr>
          <p:cNvSpPr/>
          <p:nvPr/>
        </p:nvSpPr>
        <p:spPr>
          <a:xfrm>
            <a:off x="4460882" y="4378214"/>
            <a:ext cx="571504" cy="28575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  <a:latin typeface="Consolas" panose="020B0609020204030204" pitchFamily="49" charset="0"/>
              </a:rPr>
              <a:t>110101001110</a:t>
            </a:r>
            <a:endParaRPr lang="pt-BR" sz="9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Conector de seta reta 63">
            <a:extLst>
              <a:ext uri="{FF2B5EF4-FFF2-40B4-BE49-F238E27FC236}">
                <a16:creationId xmlns:a16="http://schemas.microsoft.com/office/drawing/2014/main" id="{F398DB7A-CA45-432F-BD03-15EE9A10CF41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7703682" y="3892896"/>
            <a:ext cx="2243518" cy="0"/>
          </a:xfrm>
          <a:prstGeom prst="straightConnector1">
            <a:avLst/>
          </a:prstGeom>
          <a:ln w="3810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do 67">
            <a:extLst>
              <a:ext uri="{FF2B5EF4-FFF2-40B4-BE49-F238E27FC236}">
                <a16:creationId xmlns:a16="http://schemas.microsoft.com/office/drawing/2014/main" id="{4DE41C6C-180B-4DD8-BA33-0DFC4EFFB9E4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032386" y="4521090"/>
            <a:ext cx="1025171" cy="12426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74">
            <a:extLst>
              <a:ext uri="{FF2B5EF4-FFF2-40B4-BE49-F238E27FC236}">
                <a16:creationId xmlns:a16="http://schemas.microsoft.com/office/drawing/2014/main" id="{642917EC-57C8-4E6A-A5C1-3EAA13A0A136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6878280" y="5149277"/>
            <a:ext cx="794" cy="502000"/>
          </a:xfrm>
          <a:prstGeom prst="straightConnector1">
            <a:avLst/>
          </a:prstGeom>
          <a:ln w="3810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o 56">
            <a:extLst>
              <a:ext uri="{FF2B5EF4-FFF2-40B4-BE49-F238E27FC236}">
                <a16:creationId xmlns:a16="http://schemas.microsoft.com/office/drawing/2014/main" id="{A1275E77-5F27-4CCC-8BB5-33E430C71261}"/>
              </a:ext>
            </a:extLst>
          </p:cNvPr>
          <p:cNvGrpSpPr/>
          <p:nvPr/>
        </p:nvGrpSpPr>
        <p:grpSpPr>
          <a:xfrm>
            <a:off x="4319910" y="5596080"/>
            <a:ext cx="714380" cy="857256"/>
            <a:chOff x="6357950" y="5500702"/>
            <a:chExt cx="714380" cy="857256"/>
          </a:xfrm>
          <a:solidFill>
            <a:schemeClr val="tx1">
              <a:lumMod val="85000"/>
            </a:schemeClr>
          </a:solidFill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5BC9DE86-5D56-42C4-8F5E-3A7F0CEB2B70}"/>
                </a:ext>
              </a:extLst>
            </p:cNvPr>
            <p:cNvSpPr/>
            <p:nvPr/>
          </p:nvSpPr>
          <p:spPr>
            <a:xfrm>
              <a:off x="6357950" y="5643578"/>
              <a:ext cx="571504" cy="71438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001010110001010101010010101001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E81F7F7C-5699-4401-AA62-F4E3D86EBB7B}"/>
                </a:ext>
              </a:extLst>
            </p:cNvPr>
            <p:cNvSpPr/>
            <p:nvPr/>
          </p:nvSpPr>
          <p:spPr>
            <a:xfrm>
              <a:off x="6429388" y="5572140"/>
              <a:ext cx="571504" cy="71438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001010110001010101010010101001</a:t>
              </a:r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084374E5-5E13-4FA1-9DD9-10C275535270}"/>
                </a:ext>
              </a:extLst>
            </p:cNvPr>
            <p:cNvSpPr/>
            <p:nvPr/>
          </p:nvSpPr>
          <p:spPr>
            <a:xfrm>
              <a:off x="6500826" y="5500702"/>
              <a:ext cx="571504" cy="71438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001010110001010101010010100011</a:t>
              </a:r>
            </a:p>
          </p:txBody>
        </p: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8B47D21-50F3-42DC-9A3A-0A1269784073}"/>
              </a:ext>
            </a:extLst>
          </p:cNvPr>
          <p:cNvSpPr txBox="1"/>
          <p:nvPr/>
        </p:nvSpPr>
        <p:spPr>
          <a:xfrm>
            <a:off x="7239334" y="2755192"/>
            <a:ext cx="1383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tx1">
                    <a:lumMod val="85000"/>
                  </a:schemeClr>
                </a:solidFill>
              </a:rPr>
              <a:t>Código Fonte</a:t>
            </a:r>
          </a:p>
          <a:p>
            <a:pPr algn="ctr"/>
            <a:r>
              <a:rPr lang="pt-BR" sz="1400" dirty="0">
                <a:solidFill>
                  <a:schemeClr val="tx1">
                    <a:lumMod val="85000"/>
                  </a:schemeClr>
                </a:solidFill>
              </a:rPr>
              <a:t>Modificado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F1FFA8F-BC29-4943-BAC6-7A0FC540E600}"/>
              </a:ext>
            </a:extLst>
          </p:cNvPr>
          <p:cNvSpPr txBox="1"/>
          <p:nvPr/>
        </p:nvSpPr>
        <p:spPr>
          <a:xfrm>
            <a:off x="5751320" y="4496923"/>
            <a:ext cx="84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tx1">
                    <a:lumMod val="85000"/>
                  </a:schemeClr>
                </a:solidFill>
              </a:rPr>
              <a:t>Código</a:t>
            </a:r>
          </a:p>
          <a:p>
            <a:pPr algn="ctr"/>
            <a:r>
              <a:rPr lang="pt-BR" sz="1400" dirty="0">
                <a:solidFill>
                  <a:schemeClr val="tx1">
                    <a:lumMod val="85000"/>
                  </a:schemeClr>
                </a:solidFill>
              </a:rPr>
              <a:t>Objeto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1FC6EB7-FDC7-41B7-A1D5-578471D40AC6}"/>
              </a:ext>
            </a:extLst>
          </p:cNvPr>
          <p:cNvSpPr txBox="1"/>
          <p:nvPr/>
        </p:nvSpPr>
        <p:spPr>
          <a:xfrm>
            <a:off x="4111686" y="3789040"/>
            <a:ext cx="1269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tx1">
                    <a:lumMod val="85000"/>
                  </a:schemeClr>
                </a:solidFill>
              </a:rPr>
              <a:t>Código de</a:t>
            </a:r>
            <a:br>
              <a:rPr lang="pt-BR" sz="14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pt-BR" sz="1400" dirty="0">
                <a:solidFill>
                  <a:schemeClr val="tx1">
                    <a:lumMod val="85000"/>
                  </a:schemeClr>
                </a:solidFill>
              </a:rPr>
              <a:t>Inicialização</a:t>
            </a:r>
            <a:endParaRPr lang="pt-BR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1E066E9-E312-4753-AF49-F2A169EDF61D}"/>
              </a:ext>
            </a:extLst>
          </p:cNvPr>
          <p:cNvSpPr txBox="1"/>
          <p:nvPr/>
        </p:nvSpPr>
        <p:spPr>
          <a:xfrm>
            <a:off x="4144336" y="5007792"/>
            <a:ext cx="1133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tx1">
                    <a:lumMod val="85000"/>
                  </a:schemeClr>
                </a:solidFill>
              </a:rPr>
              <a:t>Código de</a:t>
            </a:r>
            <a:br>
              <a:rPr lang="pt-BR" sz="14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pt-BR" sz="1400" dirty="0">
                <a:solidFill>
                  <a:schemeClr val="tx1">
                    <a:lumMod val="85000"/>
                  </a:schemeClr>
                </a:solidFill>
              </a:rPr>
              <a:t>Bibliotecas</a:t>
            </a:r>
            <a:endParaRPr lang="pt-BR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A13EB2B-F87F-4727-A9D8-D2388A8EC76E}"/>
              </a:ext>
            </a:extLst>
          </p:cNvPr>
          <p:cNvSpPr txBox="1"/>
          <p:nvPr/>
        </p:nvSpPr>
        <p:spPr>
          <a:xfrm>
            <a:off x="9274162" y="5657224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tx1">
                    <a:lumMod val="85000"/>
                  </a:schemeClr>
                </a:solidFill>
              </a:rPr>
              <a:t>Programa</a:t>
            </a:r>
            <a:br>
              <a:rPr lang="pt-BR" sz="14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pt-BR" sz="1400" dirty="0">
                <a:solidFill>
                  <a:schemeClr val="tx1">
                    <a:lumMod val="85000"/>
                  </a:schemeClr>
                </a:solidFill>
              </a:rPr>
              <a:t>Executável</a:t>
            </a:r>
            <a:endParaRPr lang="pt-BR" dirty="0">
              <a:solidFill>
                <a:schemeClr val="tx1">
                  <a:lumMod val="85000"/>
                </a:schemeClr>
              </a:solidFill>
            </a:endParaRPr>
          </a:p>
        </p:txBody>
      </p:sp>
      <p:cxnSp>
        <p:nvCxnSpPr>
          <p:cNvPr id="30" name="Conector de seta reta 51">
            <a:extLst>
              <a:ext uri="{FF2B5EF4-FFF2-40B4-BE49-F238E27FC236}">
                <a16:creationId xmlns:a16="http://schemas.microsoft.com/office/drawing/2014/main" id="{2B56B720-C744-4811-A8D1-7D3069318FD9}"/>
              </a:ext>
            </a:extLst>
          </p:cNvPr>
          <p:cNvCxnSpPr>
            <a:stCxn id="8" idx="2"/>
          </p:cNvCxnSpPr>
          <p:nvPr/>
        </p:nvCxnSpPr>
        <p:spPr>
          <a:xfrm>
            <a:off x="6882145" y="3433642"/>
            <a:ext cx="0" cy="244943"/>
          </a:xfrm>
          <a:prstGeom prst="straightConnector1">
            <a:avLst/>
          </a:prstGeom>
          <a:ln w="3810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agem 32">
            <a:extLst>
              <a:ext uri="{FF2B5EF4-FFF2-40B4-BE49-F238E27FC236}">
                <a16:creationId xmlns:a16="http://schemas.microsoft.com/office/drawing/2014/main" id="{CDCB7EB0-795C-4ABE-A05D-F4D7E51336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73449" y="5421982"/>
            <a:ext cx="975582" cy="975582"/>
          </a:xfrm>
          <a:prstGeom prst="rect">
            <a:avLst/>
          </a:prstGeom>
        </p:spPr>
      </p:pic>
      <p:cxnSp>
        <p:nvCxnSpPr>
          <p:cNvPr id="34" name="Conector de seta reta 53">
            <a:extLst>
              <a:ext uri="{FF2B5EF4-FFF2-40B4-BE49-F238E27FC236}">
                <a16:creationId xmlns:a16="http://schemas.microsoft.com/office/drawing/2014/main" id="{038E7BB6-57E2-49F4-9284-58F899EE3B43}"/>
              </a:ext>
            </a:extLst>
          </p:cNvPr>
          <p:cNvCxnSpPr>
            <a:stCxn id="24" idx="3"/>
          </p:cNvCxnSpPr>
          <p:nvPr/>
        </p:nvCxnSpPr>
        <p:spPr>
          <a:xfrm>
            <a:off x="5034290" y="5953270"/>
            <a:ext cx="1026318" cy="0"/>
          </a:xfrm>
          <a:prstGeom prst="straightConnector1">
            <a:avLst/>
          </a:prstGeom>
          <a:ln w="3810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o 48">
            <a:extLst>
              <a:ext uri="{FF2B5EF4-FFF2-40B4-BE49-F238E27FC236}">
                <a16:creationId xmlns:a16="http://schemas.microsoft.com/office/drawing/2014/main" id="{E27E0E96-0182-45F3-9581-24060E5F2204}"/>
              </a:ext>
            </a:extLst>
          </p:cNvPr>
          <p:cNvGrpSpPr/>
          <p:nvPr/>
        </p:nvGrpSpPr>
        <p:grpSpPr>
          <a:xfrm>
            <a:off x="2201412" y="4514820"/>
            <a:ext cx="571504" cy="714380"/>
            <a:chOff x="6715140" y="2786058"/>
            <a:chExt cx="571504" cy="714380"/>
          </a:xfrm>
          <a:solidFill>
            <a:schemeClr val="tx1">
              <a:lumMod val="85000"/>
            </a:schemeClr>
          </a:solidFill>
        </p:grpSpPr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EA56D447-73DF-4606-88C0-981C4B308794}"/>
                </a:ext>
              </a:extLst>
            </p:cNvPr>
            <p:cNvSpPr/>
            <p:nvPr/>
          </p:nvSpPr>
          <p:spPr>
            <a:xfrm>
              <a:off x="6715140" y="2786058"/>
              <a:ext cx="571504" cy="71438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F6CE59B0-B5D6-4A5C-A4E0-1677056D5D38}"/>
                </a:ext>
              </a:extLst>
            </p:cNvPr>
            <p:cNvCxnSpPr/>
            <p:nvPr/>
          </p:nvCxnSpPr>
          <p:spPr>
            <a:xfrm>
              <a:off x="6786578" y="2928934"/>
              <a:ext cx="357190" cy="1588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5284C3DE-DCAC-49AC-93F6-35A0075608B3}"/>
                </a:ext>
              </a:extLst>
            </p:cNvPr>
            <p:cNvCxnSpPr/>
            <p:nvPr/>
          </p:nvCxnSpPr>
          <p:spPr>
            <a:xfrm>
              <a:off x="6786578" y="3071810"/>
              <a:ext cx="214314" cy="1588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29DC10CC-7E94-40B6-9542-637EA88DC301}"/>
                </a:ext>
              </a:extLst>
            </p:cNvPr>
            <p:cNvCxnSpPr/>
            <p:nvPr/>
          </p:nvCxnSpPr>
          <p:spPr>
            <a:xfrm>
              <a:off x="6786578" y="3214686"/>
              <a:ext cx="428628" cy="1588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909F8CFA-1FDC-43D3-8C3C-2136AFE5081B}"/>
                </a:ext>
              </a:extLst>
            </p:cNvPr>
            <p:cNvCxnSpPr/>
            <p:nvPr/>
          </p:nvCxnSpPr>
          <p:spPr>
            <a:xfrm>
              <a:off x="6786578" y="3357562"/>
              <a:ext cx="357190" cy="1588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3AA84F0B-7918-4AA7-B664-270F753A917E}"/>
                </a:ext>
              </a:extLst>
            </p:cNvPr>
            <p:cNvCxnSpPr/>
            <p:nvPr/>
          </p:nvCxnSpPr>
          <p:spPr>
            <a:xfrm>
              <a:off x="6786578" y="3000372"/>
              <a:ext cx="357190" cy="1588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600E549A-7426-4CAE-ABD1-AAB161719678}"/>
                </a:ext>
              </a:extLst>
            </p:cNvPr>
            <p:cNvCxnSpPr/>
            <p:nvPr/>
          </p:nvCxnSpPr>
          <p:spPr>
            <a:xfrm>
              <a:off x="6786578" y="3286124"/>
              <a:ext cx="214314" cy="1588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9A6558E1-918B-4F11-9780-814768BD11D7}"/>
                </a:ext>
              </a:extLst>
            </p:cNvPr>
            <p:cNvCxnSpPr/>
            <p:nvPr/>
          </p:nvCxnSpPr>
          <p:spPr>
            <a:xfrm>
              <a:off x="6786578" y="3143248"/>
              <a:ext cx="357190" cy="1588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6B9C1B82-0DDC-41B8-8251-DD72225B2792}"/>
              </a:ext>
            </a:extLst>
          </p:cNvPr>
          <p:cNvSpPr txBox="1"/>
          <p:nvPr/>
        </p:nvSpPr>
        <p:spPr>
          <a:xfrm>
            <a:off x="1323686" y="4563104"/>
            <a:ext cx="84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tx1">
                    <a:lumMod val="85000"/>
                  </a:schemeClr>
                </a:solidFill>
              </a:rPr>
              <a:t>Código</a:t>
            </a:r>
          </a:p>
          <a:p>
            <a:pPr algn="ctr"/>
            <a:r>
              <a:rPr lang="pt-BR" sz="1400" dirty="0">
                <a:solidFill>
                  <a:schemeClr val="tx1">
                    <a:lumMod val="85000"/>
                  </a:schemeClr>
                </a:solidFill>
              </a:rPr>
              <a:t>Fonte</a:t>
            </a:r>
          </a:p>
        </p:txBody>
      </p:sp>
      <p:cxnSp>
        <p:nvCxnSpPr>
          <p:cNvPr id="46" name="Conector de seta reta 51">
            <a:extLst>
              <a:ext uri="{FF2B5EF4-FFF2-40B4-BE49-F238E27FC236}">
                <a16:creationId xmlns:a16="http://schemas.microsoft.com/office/drawing/2014/main" id="{43B3FFF4-E105-4FDC-B19B-848A6E2E705A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2487164" y="4129741"/>
            <a:ext cx="2492" cy="3850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47FB5121-93B8-4DA5-BA0E-20065DD8FCF7}"/>
              </a:ext>
            </a:extLst>
          </p:cNvPr>
          <p:cNvCxnSpPr>
            <a:cxnSpLocks/>
            <a:endCxn id="8" idx="1"/>
          </p:cNvCxnSpPr>
          <p:nvPr/>
        </p:nvCxnSpPr>
        <p:spPr>
          <a:xfrm rot="5400000" flipH="1" flipV="1">
            <a:off x="4230692" y="1335413"/>
            <a:ext cx="624664" cy="410673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27DEB202-A8BD-4789-9F01-52B5E8CFBBD2}"/>
              </a:ext>
            </a:extLst>
          </p:cNvPr>
          <p:cNvSpPr/>
          <p:nvPr/>
        </p:nvSpPr>
        <p:spPr>
          <a:xfrm>
            <a:off x="8126367" y="4574260"/>
            <a:ext cx="1643074" cy="42862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Montador</a:t>
            </a:r>
          </a:p>
        </p:txBody>
      </p:sp>
      <p:cxnSp>
        <p:nvCxnSpPr>
          <p:cNvPr id="66" name="Conector: Angulado 65">
            <a:extLst>
              <a:ext uri="{FF2B5EF4-FFF2-40B4-BE49-F238E27FC236}">
                <a16:creationId xmlns:a16="http://schemas.microsoft.com/office/drawing/2014/main" id="{61FA20D1-40F0-478E-ACDF-891764A1ABE2}"/>
              </a:ext>
            </a:extLst>
          </p:cNvPr>
          <p:cNvCxnSpPr>
            <a:cxnSpLocks/>
            <a:stCxn id="73" idx="2"/>
          </p:cNvCxnSpPr>
          <p:nvPr/>
        </p:nvCxnSpPr>
        <p:spPr>
          <a:xfrm rot="5400000">
            <a:off x="9731953" y="4287575"/>
            <a:ext cx="538488" cy="463511"/>
          </a:xfrm>
          <a:prstGeom prst="bentConnector2">
            <a:avLst/>
          </a:prstGeom>
          <a:ln w="3810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ângulo 72">
            <a:extLst>
              <a:ext uri="{FF2B5EF4-FFF2-40B4-BE49-F238E27FC236}">
                <a16:creationId xmlns:a16="http://schemas.microsoft.com/office/drawing/2014/main" id="{9CE92498-EE77-456D-BB12-631D7F8DCF65}"/>
              </a:ext>
            </a:extLst>
          </p:cNvPr>
          <p:cNvSpPr/>
          <p:nvPr/>
        </p:nvSpPr>
        <p:spPr>
          <a:xfrm>
            <a:off x="9947200" y="3535706"/>
            <a:ext cx="571504" cy="71438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500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pt-BR" sz="5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br>
              <a:rPr lang="pt-BR" sz="5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pt-BR" sz="500" dirty="0" err="1">
                <a:solidFill>
                  <a:schemeClr val="bg1"/>
                </a:solidFill>
                <a:latin typeface="Consolas" panose="020B0609020204030204" pitchFamily="49" charset="0"/>
              </a:rPr>
              <a:t>push</a:t>
            </a:r>
            <a:r>
              <a:rPr lang="pt-BR" sz="5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500" dirty="0" err="1">
                <a:solidFill>
                  <a:schemeClr val="bg1"/>
                </a:solidFill>
                <a:latin typeface="Consolas" panose="020B0609020204030204" pitchFamily="49" charset="0"/>
              </a:rPr>
              <a:t>rbp</a:t>
            </a:r>
            <a:br>
              <a:rPr lang="pt-BR" sz="5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pt-BR" sz="500" dirty="0" err="1">
                <a:solidFill>
                  <a:schemeClr val="bg1"/>
                </a:solidFill>
                <a:latin typeface="Consolas" panose="020B0609020204030204" pitchFamily="49" charset="0"/>
              </a:rPr>
              <a:t>mov</a:t>
            </a:r>
            <a:r>
              <a:rPr lang="pt-BR" sz="5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500" dirty="0" err="1">
                <a:solidFill>
                  <a:schemeClr val="bg1"/>
                </a:solidFill>
                <a:latin typeface="Consolas" panose="020B0609020204030204" pitchFamily="49" charset="0"/>
              </a:rPr>
              <a:t>rbp</a:t>
            </a:r>
            <a:r>
              <a:rPr lang="pt-BR" sz="5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sz="500" dirty="0" err="1">
                <a:solidFill>
                  <a:schemeClr val="bg1"/>
                </a:solidFill>
                <a:latin typeface="Consolas" panose="020B0609020204030204" pitchFamily="49" charset="0"/>
              </a:rPr>
              <a:t>rsp</a:t>
            </a:r>
            <a:br>
              <a:rPr lang="pt-BR" sz="5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pt-BR" sz="500" dirty="0" err="1">
                <a:solidFill>
                  <a:schemeClr val="bg1"/>
                </a:solidFill>
                <a:latin typeface="Consolas" panose="020B0609020204030204" pitchFamily="49" charset="0"/>
              </a:rPr>
              <a:t>mov</a:t>
            </a:r>
            <a:r>
              <a:rPr lang="pt-BR" sz="5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500" dirty="0" err="1">
                <a:solidFill>
                  <a:schemeClr val="bg1"/>
                </a:solidFill>
                <a:latin typeface="Consolas" panose="020B0609020204030204" pitchFamily="49" charset="0"/>
              </a:rPr>
              <a:t>eax</a:t>
            </a:r>
            <a:r>
              <a:rPr lang="pt-BR" sz="500" dirty="0">
                <a:solidFill>
                  <a:schemeClr val="bg1"/>
                </a:solidFill>
                <a:latin typeface="Consolas" panose="020B0609020204030204" pitchFamily="49" charset="0"/>
              </a:rPr>
              <a:t>, 0</a:t>
            </a:r>
            <a:br>
              <a:rPr lang="pt-BR" sz="5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pt-BR" sz="500" dirty="0">
                <a:solidFill>
                  <a:schemeClr val="bg1"/>
                </a:solidFill>
                <a:latin typeface="Consolas" panose="020B0609020204030204" pitchFamily="49" charset="0"/>
              </a:rPr>
              <a:t>pop </a:t>
            </a:r>
            <a:r>
              <a:rPr lang="pt-BR" sz="500" dirty="0" err="1">
                <a:solidFill>
                  <a:schemeClr val="bg1"/>
                </a:solidFill>
                <a:latin typeface="Consolas" panose="020B0609020204030204" pitchFamily="49" charset="0"/>
              </a:rPr>
              <a:t>rbp</a:t>
            </a:r>
            <a:br>
              <a:rPr lang="pt-BR" sz="5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pt-BR" sz="500" dirty="0" err="1">
                <a:solidFill>
                  <a:schemeClr val="bg1"/>
                </a:solidFill>
                <a:latin typeface="Consolas" panose="020B0609020204030204" pitchFamily="49" charset="0"/>
              </a:rPr>
              <a:t>ret</a:t>
            </a:r>
            <a:endParaRPr lang="pt-BR" sz="5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DAB37427-824F-4800-B093-8751F4AB37D7}"/>
              </a:ext>
            </a:extLst>
          </p:cNvPr>
          <p:cNvSpPr txBox="1"/>
          <p:nvPr/>
        </p:nvSpPr>
        <p:spPr>
          <a:xfrm>
            <a:off x="9670137" y="2750199"/>
            <a:ext cx="11256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tx1">
                    <a:lumMod val="85000"/>
                  </a:schemeClr>
                </a:solidFill>
              </a:rPr>
              <a:t>Código</a:t>
            </a:r>
            <a:br>
              <a:rPr lang="pt-BR" sz="14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pt-BR" sz="1400" dirty="0">
                <a:solidFill>
                  <a:schemeClr val="tx1">
                    <a:lumMod val="85000"/>
                  </a:schemeClr>
                </a:solidFill>
              </a:rPr>
              <a:t>Simbólico</a:t>
            </a:r>
          </a:p>
          <a:p>
            <a:pPr algn="ctr"/>
            <a:r>
              <a:rPr lang="pt-BR" sz="1400" dirty="0">
                <a:solidFill>
                  <a:schemeClr val="tx1">
                    <a:lumMod val="85000"/>
                  </a:schemeClr>
                </a:solidFill>
              </a:rPr>
              <a:t>(Assembly)</a:t>
            </a:r>
          </a:p>
        </p:txBody>
      </p:sp>
      <p:cxnSp>
        <p:nvCxnSpPr>
          <p:cNvPr id="81" name="Conector de seta reta 51">
            <a:extLst>
              <a:ext uri="{FF2B5EF4-FFF2-40B4-BE49-F238E27FC236}">
                <a16:creationId xmlns:a16="http://schemas.microsoft.com/office/drawing/2014/main" id="{7A5303E2-345D-4256-86DB-960F06134947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7164826" y="4788574"/>
            <a:ext cx="961541" cy="3513"/>
          </a:xfrm>
          <a:prstGeom prst="straightConnector1">
            <a:avLst/>
          </a:prstGeom>
          <a:ln w="3810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1">
            <a:extLst>
              <a:ext uri="{FF2B5EF4-FFF2-40B4-BE49-F238E27FC236}">
                <a16:creationId xmlns:a16="http://schemas.microsoft.com/office/drawing/2014/main" id="{BF7CECCD-77F7-4C32-A92B-0C7DB0FED8FD}"/>
              </a:ext>
            </a:extLst>
          </p:cNvPr>
          <p:cNvCxnSpPr>
            <a:cxnSpLocks/>
          </p:cNvCxnSpPr>
          <p:nvPr/>
        </p:nvCxnSpPr>
        <p:spPr>
          <a:xfrm flipV="1">
            <a:off x="2487165" y="4129741"/>
            <a:ext cx="2492" cy="385079"/>
          </a:xfrm>
          <a:prstGeom prst="straightConnector1">
            <a:avLst/>
          </a:prstGeom>
          <a:ln w="3810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3D6C306C-8E09-4D44-9ADF-36052A6EEC9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30693" y="1335413"/>
            <a:ext cx="624664" cy="4106737"/>
          </a:xfrm>
          <a:prstGeom prst="bentConnector2">
            <a:avLst/>
          </a:prstGeom>
          <a:ln w="38100">
            <a:solidFill>
              <a:schemeClr val="tx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4A1DE680-EECA-4240-ADA9-B405C9A6ADDD}"/>
              </a:ext>
            </a:extLst>
          </p:cNvPr>
          <p:cNvSpPr/>
          <p:nvPr/>
        </p:nvSpPr>
        <p:spPr>
          <a:xfrm>
            <a:off x="1442164" y="3710491"/>
            <a:ext cx="2089999" cy="42862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Pré-processador</a:t>
            </a:r>
          </a:p>
        </p:txBody>
      </p:sp>
    </p:spTree>
    <p:extLst>
      <p:ext uri="{BB962C8B-B14F-4D97-AF65-F5344CB8AC3E}">
        <p14:creationId xmlns:p14="http://schemas.microsoft.com/office/powerpoint/2010/main" val="102566787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2EC83-57B8-4BD8-AF5A-28705BA42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Processadores de Linguagem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D3DA6E-105F-4F29-93D0-76DC9780A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Alguns processadores de linguagem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não geram executáveis</a:t>
            </a:r>
          </a:p>
          <a:p>
            <a:pPr lvl="1"/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LaTeX</a:t>
            </a:r>
            <a:r>
              <a:rPr lang="pt-BR" dirty="0"/>
              <a:t> é um sistema de preparação de documentos que recebe uma especificação de um documento 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gera um arquivo DVI, PS ou PDF</a:t>
            </a:r>
          </a:p>
          <a:p>
            <a:pPr lvl="1"/>
            <a:r>
              <a:rPr lang="pt-BR" dirty="0"/>
              <a:t>Um visualizador lê uma especificação do documento escrito em uma linguagem 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gera pixels na tela</a:t>
            </a:r>
          </a:p>
          <a:p>
            <a:pPr lvl="1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F9A02A2-B1AA-49AA-A97A-ACC54B915946}"/>
              </a:ext>
            </a:extLst>
          </p:cNvPr>
          <p:cNvSpPr txBox="1"/>
          <p:nvPr/>
        </p:nvSpPr>
        <p:spPr>
          <a:xfrm>
            <a:off x="1629916" y="4149080"/>
            <a:ext cx="281840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\</a:t>
            </a:r>
            <a:r>
              <a:rPr lang="pt-BR" sz="12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documentclass</a:t>
            </a:r>
            <a:r>
              <a:rPr lang="pt-BR" sz="1200" dirty="0">
                <a:latin typeface="Consolas" panose="020B0609020204030204" pitchFamily="49" charset="0"/>
              </a:rPr>
              <a:t>{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article</a:t>
            </a:r>
            <a:r>
              <a:rPr lang="pt-BR" sz="1200" dirty="0">
                <a:latin typeface="Consolas" panose="020B0609020204030204" pitchFamily="49" charset="0"/>
              </a:rPr>
              <a:t>}</a:t>
            </a:r>
            <a:br>
              <a:rPr lang="pt-BR" sz="1200" dirty="0">
                <a:latin typeface="Consolas" panose="020B0609020204030204" pitchFamily="49" charset="0"/>
              </a:rPr>
            </a:b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\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title</a:t>
            </a:r>
            <a:r>
              <a:rPr lang="pt-BR" sz="1200" dirty="0">
                <a:latin typeface="Consolas" panose="020B0609020204030204" pitchFamily="49" charset="0"/>
              </a:rPr>
              <a:t>{Compiladores}</a:t>
            </a:r>
            <a:br>
              <a:rPr lang="pt-BR" sz="1200" dirty="0">
                <a:latin typeface="Consolas" panose="020B0609020204030204" pitchFamily="49" charset="0"/>
              </a:rPr>
            </a:b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\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author</a:t>
            </a:r>
            <a:r>
              <a:rPr lang="pt-BR" sz="1200" dirty="0">
                <a:latin typeface="Consolas" panose="020B0609020204030204" pitchFamily="49" charset="0"/>
              </a:rPr>
              <a:t>{Judson Santiago}</a:t>
            </a:r>
            <a:br>
              <a:rPr lang="pt-BR" sz="1200" dirty="0">
                <a:latin typeface="Consolas" panose="020B0609020204030204" pitchFamily="49" charset="0"/>
              </a:rPr>
            </a:b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\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maketitle</a:t>
            </a:r>
            <a:br>
              <a:rPr lang="pt-BR" sz="1200" dirty="0">
                <a:latin typeface="Consolas" panose="020B0609020204030204" pitchFamily="49" charset="0"/>
              </a:rPr>
            </a:b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\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begin</a:t>
            </a:r>
            <a:r>
              <a:rPr lang="pt-BR" sz="1200" dirty="0">
                <a:latin typeface="Consolas" panose="020B0609020204030204" pitchFamily="49" charset="0"/>
              </a:rPr>
              <a:t>{</a:t>
            </a:r>
            <a:r>
              <a:rPr lang="pt-BR" sz="1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document</a:t>
            </a:r>
            <a:r>
              <a:rPr lang="pt-BR" sz="1200" dirty="0">
                <a:latin typeface="Consolas" panose="020B0609020204030204" pitchFamily="49" charset="0"/>
              </a:rPr>
              <a:t>}</a:t>
            </a:r>
            <a:br>
              <a:rPr lang="pt-BR" sz="1200" dirty="0">
                <a:latin typeface="Consolas" panose="020B0609020204030204" pitchFamily="49" charset="0"/>
              </a:rPr>
            </a:b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\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section</a:t>
            </a:r>
            <a:r>
              <a:rPr lang="pt-BR" sz="1200" dirty="0">
                <a:latin typeface="Consolas" panose="020B0609020204030204" pitchFamily="49" charset="0"/>
              </a:rPr>
              <a:t>{</a:t>
            </a: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\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LaTeX</a:t>
            </a:r>
            <a:r>
              <a:rPr lang="pt-BR" sz="1200" dirty="0">
                <a:latin typeface="Consolas" panose="020B0609020204030204" pitchFamily="49" charset="0"/>
              </a:rPr>
              <a:t>}</a:t>
            </a:r>
            <a:br>
              <a:rPr lang="pt-BR" sz="1200" dirty="0">
                <a:latin typeface="Consolas" panose="020B0609020204030204" pitchFamily="49" charset="0"/>
              </a:rPr>
            </a:br>
            <a:r>
              <a:rPr lang="pt-BR" sz="1200" dirty="0">
                <a:latin typeface="Consolas" panose="020B0609020204030204" pitchFamily="49" charset="0"/>
              </a:rPr>
              <a:t>Uma linguagem robusta para </a:t>
            </a:r>
            <a:br>
              <a:rPr lang="pt-BR" sz="1200" dirty="0">
                <a:latin typeface="Consolas" panose="020B0609020204030204" pitchFamily="49" charset="0"/>
              </a:rPr>
            </a:br>
            <a:r>
              <a:rPr lang="pt-BR" sz="1200" dirty="0">
                <a:latin typeface="Consolas" panose="020B0609020204030204" pitchFamily="49" charset="0"/>
              </a:rPr>
              <a:t>tipografia em que se pode </a:t>
            </a:r>
            <a:br>
              <a:rPr lang="pt-BR" sz="1200" dirty="0">
                <a:latin typeface="Consolas" panose="020B0609020204030204" pitchFamily="49" charset="0"/>
              </a:rPr>
            </a:br>
            <a:r>
              <a:rPr lang="pt-BR" sz="1200" dirty="0">
                <a:latin typeface="Consolas" panose="020B0609020204030204" pitchFamily="49" charset="0"/>
              </a:rPr>
              <a:t>preparar facilmente documentos </a:t>
            </a:r>
            <a:br>
              <a:rPr lang="pt-BR" sz="1200" dirty="0">
                <a:latin typeface="Consolas" panose="020B0609020204030204" pitchFamily="49" charset="0"/>
              </a:rPr>
            </a:br>
            <a:r>
              <a:rPr lang="pt-BR" sz="1200" dirty="0">
                <a:latin typeface="Consolas" panose="020B0609020204030204" pitchFamily="49" charset="0"/>
              </a:rPr>
              <a:t>com qualidade profissional.</a:t>
            </a:r>
            <a:br>
              <a:rPr lang="pt-BR" sz="1200" dirty="0">
                <a:latin typeface="Consolas" panose="020B0609020204030204" pitchFamily="49" charset="0"/>
              </a:rPr>
            </a:br>
            <a:r>
              <a:rPr lang="pt-BR" sz="12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\</a:t>
            </a:r>
            <a:r>
              <a:rPr lang="pt-BR" sz="12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end</a:t>
            </a:r>
            <a:r>
              <a:rPr lang="pt-BR" sz="1200" dirty="0">
                <a:latin typeface="Consolas" panose="020B0609020204030204" pitchFamily="49" charset="0"/>
              </a:rPr>
              <a:t>{</a:t>
            </a:r>
            <a:r>
              <a:rPr lang="pt-BR" sz="1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document</a:t>
            </a:r>
            <a:r>
              <a:rPr lang="pt-BR" sz="12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2CC5EB9-3C4C-4182-B03A-14814AE42671}"/>
              </a:ext>
            </a:extLst>
          </p:cNvPr>
          <p:cNvGrpSpPr/>
          <p:nvPr/>
        </p:nvGrpSpPr>
        <p:grpSpPr>
          <a:xfrm>
            <a:off x="5302324" y="4309408"/>
            <a:ext cx="4963049" cy="1938992"/>
            <a:chOff x="5955898" y="4309408"/>
            <a:chExt cx="4963049" cy="1938992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2C0EBF09-69F1-45DC-8E9C-2B34386C5D87}"/>
                </a:ext>
              </a:extLst>
            </p:cNvPr>
            <p:cNvSpPr/>
            <p:nvPr/>
          </p:nvSpPr>
          <p:spPr>
            <a:xfrm>
              <a:off x="5955898" y="4309408"/>
              <a:ext cx="4963049" cy="19389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B37E12F8-540B-42FA-8D51-BD20164AD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2778" y="4366897"/>
              <a:ext cx="4655987" cy="16971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72671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5966C-60AD-4163-AA04-B443C865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DC14E9-7931-4D5D-AEF2-EB3EF0314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compiladores utilizam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muitos algoritmos </a:t>
            </a:r>
            <a:r>
              <a:rPr lang="pt-BR" dirty="0"/>
              <a:t>e estruturas de dados</a:t>
            </a:r>
          </a:p>
          <a:p>
            <a:pPr lvl="1"/>
            <a:r>
              <a:rPr lang="pt-BR" dirty="0"/>
              <a:t>Buscas heurísticas gulosas</a:t>
            </a:r>
            <a:br>
              <a:rPr lang="pt-BR" dirty="0"/>
            </a:b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Alocação de registradores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pt-BR" dirty="0"/>
              <a:t>Autômatos finitos determinísticos</a:t>
            </a:r>
            <a:br>
              <a:rPr lang="pt-BR" dirty="0"/>
            </a:b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Reconhecer palavras na entrada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pt-BR" dirty="0"/>
              <a:t>Algoritmos de ponto fixo</a:t>
            </a:r>
            <a:br>
              <a:rPr lang="pt-BR" dirty="0"/>
            </a:b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Análise de fluxo de dados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pt-BR" dirty="0"/>
              <a:t>Provadores de teorema e simplificadores algébricos</a:t>
            </a:r>
            <a:br>
              <a:rPr lang="pt-BR" dirty="0"/>
            </a:b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Para prever valores de expressões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pt-BR" dirty="0"/>
              <a:t>Reconhecimento de padrão</a:t>
            </a:r>
            <a:br>
              <a:rPr lang="pt-BR" dirty="0"/>
            </a:b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Mapear computações abstratas em operações em nível de máquina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522114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5966C-60AD-4163-AA04-B443C865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DC14E9-7931-4D5D-AEF2-EB3EF0314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compiladores utilizam muitas algoritmos 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estruturas de dados</a:t>
            </a:r>
            <a:endParaRPr lang="pt-BR" dirty="0"/>
          </a:p>
          <a:p>
            <a:pPr lvl="1"/>
            <a:r>
              <a:rPr lang="pt-BR" dirty="0"/>
              <a:t>Equações diofantinas lineares e aritmética de </a:t>
            </a:r>
            <a:r>
              <a:rPr lang="pt-BR" dirty="0" err="1"/>
              <a:t>Pressburger</a:t>
            </a:r>
            <a:br>
              <a:rPr lang="pt-BR" dirty="0"/>
            </a:b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Analisar subscritos de vetores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pt-BR" dirty="0"/>
              <a:t>Algoritmos em grafos</a:t>
            </a:r>
            <a:br>
              <a:rPr lang="pt-BR" dirty="0"/>
            </a:b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Eliminação de código morto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pt-BR" dirty="0"/>
              <a:t>Pilhas</a:t>
            </a:r>
            <a:br>
              <a:rPr lang="pt-BR" dirty="0"/>
            </a:b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Analise sintática shift-reduce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pt-BR" dirty="0"/>
              <a:t>Tabelas de dispersão (</a:t>
            </a:r>
            <a:r>
              <a:rPr lang="pt-BR" dirty="0" err="1"/>
              <a:t>hash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)</a:t>
            </a:r>
            <a:br>
              <a:rPr lang="pt-BR" dirty="0"/>
            </a:b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Tabela de símbolos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pt-BR" dirty="0"/>
              <a:t>Algoritmos clássicos </a:t>
            </a:r>
            <a:br>
              <a:rPr lang="pt-BR" dirty="0"/>
            </a:b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Buffers e estruturas de dados diversas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936188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ndas do mar 16: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20115_TF02901025.potx" id="{F8CC4974-6780-4393-9052-41EA6E7BC588}" vid="{C17B3D96-28E5-440B-B51C-15310927D2DE}"/>
    </a:ext>
  </a:extLst>
</a:theme>
</file>

<file path=ppt/theme/theme2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5C5BB1-9D2C-412A-AE6C-0FC75190A4CE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customXml/itemProps3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natureza de ondas do mar (widescreen)</Template>
  <TotalTime>2371</TotalTime>
  <Words>2939</Words>
  <Application>Microsoft Office PowerPoint</Application>
  <PresentationFormat>Personalizar</PresentationFormat>
  <Paragraphs>496</Paragraphs>
  <Slides>34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0" baseType="lpstr">
      <vt:lpstr>Arial</vt:lpstr>
      <vt:lpstr>Berlin Sans FB</vt:lpstr>
      <vt:lpstr>Century Gothic</vt:lpstr>
      <vt:lpstr>Consolas</vt:lpstr>
      <vt:lpstr>Courier New</vt:lpstr>
      <vt:lpstr>Ondas do mar 16:9</vt:lpstr>
      <vt:lpstr>Introdução</vt:lpstr>
      <vt:lpstr>Introdução</vt:lpstr>
      <vt:lpstr>Introdução</vt:lpstr>
      <vt:lpstr>Processadores de Linguagem</vt:lpstr>
      <vt:lpstr>Processadores de Linguagem</vt:lpstr>
      <vt:lpstr>Processadores de Linguagem</vt:lpstr>
      <vt:lpstr>Processadores de Linguagem</vt:lpstr>
      <vt:lpstr>Compiladores</vt:lpstr>
      <vt:lpstr>Compiladores</vt:lpstr>
      <vt:lpstr>Compiladores</vt:lpstr>
      <vt:lpstr>Impacto dos Compiladores</vt:lpstr>
      <vt:lpstr>Aplicações dos Compiladores</vt:lpstr>
      <vt:lpstr>Aplicações dos Compiladores</vt:lpstr>
      <vt:lpstr>Aplicações dos Compiladores</vt:lpstr>
      <vt:lpstr>Aplicações dos Compiladores</vt:lpstr>
      <vt:lpstr>Aplicações dos Compiladores</vt:lpstr>
      <vt:lpstr>Aplicações dos Compiladores</vt:lpstr>
      <vt:lpstr>Aplicações dos Compiladores</vt:lpstr>
      <vt:lpstr>A Estrutura de um Compilador</vt:lpstr>
      <vt:lpstr>A Estrutura de um Compilador</vt:lpstr>
      <vt:lpstr>A Estrutura de um Compilador</vt:lpstr>
      <vt:lpstr>Análise Léxica</vt:lpstr>
      <vt:lpstr>Análise Sintática</vt:lpstr>
      <vt:lpstr>Análise Semântica</vt:lpstr>
      <vt:lpstr>Geração de Código Intermediário</vt:lpstr>
      <vt:lpstr>Otimização de Código</vt:lpstr>
      <vt:lpstr>Geração de Código</vt:lpstr>
      <vt:lpstr>Geração de Código</vt:lpstr>
      <vt:lpstr>Tabela de Símbolos</vt:lpstr>
      <vt:lpstr>Famílias de Compiladores</vt:lpstr>
      <vt:lpstr>Ferramentas Auxiliares</vt:lpstr>
      <vt:lpstr>A Criação do Compilador</vt:lpstr>
      <vt:lpstr>Conclusão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Semântica</dc:title>
  <dc:creator>Judson Santiago</dc:creator>
  <cp:keywords>Compiladores;UFERSA</cp:keywords>
  <cp:lastModifiedBy>Judson Santiago</cp:lastModifiedBy>
  <cp:revision>8</cp:revision>
  <dcterms:created xsi:type="dcterms:W3CDTF">2017-12-04T02:17:29Z</dcterms:created>
  <dcterms:modified xsi:type="dcterms:W3CDTF">2020-03-09T18:43:15Z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