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287" r:id="rId6"/>
    <p:sldId id="288" r:id="rId7"/>
    <p:sldId id="289" r:id="rId8"/>
    <p:sldId id="291" r:id="rId9"/>
    <p:sldId id="318" r:id="rId10"/>
    <p:sldId id="293" r:id="rId11"/>
    <p:sldId id="297" r:id="rId12"/>
    <p:sldId id="294" r:id="rId13"/>
    <p:sldId id="308" r:id="rId14"/>
    <p:sldId id="324" r:id="rId15"/>
    <p:sldId id="296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286" r:id="rId24"/>
  </p:sldIdLst>
  <p:sldSz cx="12188825" cy="6858000"/>
  <p:notesSz cx="6858000" cy="9144000"/>
  <p:custDataLst>
    <p:tags r:id="rId27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1D1D"/>
    <a:srgbClr val="CC3399"/>
    <a:srgbClr val="532476"/>
    <a:srgbClr val="660066"/>
    <a:srgbClr val="A50021"/>
    <a:srgbClr val="990000"/>
    <a:srgbClr val="22372E"/>
    <a:srgbClr val="898B72"/>
    <a:srgbClr val="0A1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1892" autoAdjust="0"/>
  </p:normalViewPr>
  <p:slideViewPr>
    <p:cSldViewPr showGuides="1">
      <p:cViewPr varScale="1">
        <p:scale>
          <a:sx n="79" d="100"/>
          <a:sy n="79" d="100"/>
        </p:scale>
        <p:origin x="72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8BCDDDA-5887-42AF-BB99-220590B08018}"/>
    <pc:docChg chg="modSld">
      <pc:chgData name="Judson Santiago" userId="ebb108da2f256286" providerId="LiveId" clId="{68BCDDDA-5887-42AF-BB99-220590B08018}" dt="2019-09-19T16:38:17.693" v="4" actId="14100"/>
      <pc:docMkLst>
        <pc:docMk/>
      </pc:docMkLst>
      <pc:sldChg chg="modSp">
        <pc:chgData name="Judson Santiago" userId="ebb108da2f256286" providerId="LiveId" clId="{68BCDDDA-5887-42AF-BB99-220590B08018}" dt="2019-09-18T17:38:16.587" v="0" actId="368"/>
        <pc:sldMkLst>
          <pc:docMk/>
          <pc:sldMk cId="4144817730" sldId="300"/>
        </pc:sldMkLst>
        <pc:spChg chg="mod">
          <ac:chgData name="Judson Santiago" userId="ebb108da2f256286" providerId="LiveId" clId="{68BCDDDA-5887-42AF-BB99-220590B08018}" dt="2019-09-18T17:38:16.587" v="0" actId="368"/>
          <ac:spMkLst>
            <pc:docMk/>
            <pc:sldMk cId="4144817730" sldId="300"/>
            <ac:spMk id="3" creationId="{AF276096-02C2-47E7-B0D0-ED55928715CE}"/>
          </ac:spMkLst>
        </pc:spChg>
      </pc:sldChg>
      <pc:sldChg chg="modSp">
        <pc:chgData name="Judson Santiago" userId="ebb108da2f256286" providerId="LiveId" clId="{68BCDDDA-5887-42AF-BB99-220590B08018}" dt="2019-09-19T16:38:17.693" v="4" actId="14100"/>
        <pc:sldMkLst>
          <pc:docMk/>
          <pc:sldMk cId="3843351461" sldId="324"/>
        </pc:sldMkLst>
        <pc:spChg chg="mod">
          <ac:chgData name="Judson Santiago" userId="ebb108da2f256286" providerId="LiveId" clId="{68BCDDDA-5887-42AF-BB99-220590B08018}" dt="2019-09-19T16:38:17.693" v="4" actId="14100"/>
          <ac:spMkLst>
            <pc:docMk/>
            <pc:sldMk cId="3843351461" sldId="324"/>
            <ac:spMk id="4" creationId="{0BAF67AF-8DD1-47A2-988E-3DBC321649F6}"/>
          </ac:spMkLst>
        </pc:spChg>
        <pc:spChg chg="mod">
          <ac:chgData name="Judson Santiago" userId="ebb108da2f256286" providerId="LiveId" clId="{68BCDDDA-5887-42AF-BB99-220590B08018}" dt="2019-09-19T16:38:11.329" v="3" actId="14100"/>
          <ac:spMkLst>
            <pc:docMk/>
            <pc:sldMk cId="3843351461" sldId="324"/>
            <ac:spMk id="8" creationId="{445DF5A2-0160-479F-88D4-D738343CDC6F}"/>
          </ac:spMkLst>
        </pc:spChg>
      </pc:sldChg>
    </pc:docChg>
  </pc:docChgLst>
  <pc:docChgLst>
    <pc:chgData name="Judson Santiago" userId="ebb108da2f256286" providerId="LiveId" clId="{1103AAF8-7650-4A4A-89B2-08CBB097141E}"/>
  </pc:docChgLst>
  <pc:docChgLst>
    <pc:chgData name="Judson Santiago" userId="ebb108da2f256286" providerId="LiveId" clId="{EB202A5E-6B12-4FEF-B386-3E4F13B4889F}"/>
  </pc:docChgLst>
  <pc:docChgLst>
    <pc:chgData name="Judson Santiago" userId="ebb108da2f256286" providerId="LiveId" clId="{0B2C0D26-FE8F-4994-8E9C-2A53F5C2FC3D}"/>
  </pc:docChgLst>
  <pc:docChgLst>
    <pc:chgData name="Judson Santiago" userId="ebb108da2f256286" providerId="LiveId" clId="{27016824-5E22-4E6D-9E85-8724F62BC4B2}"/>
    <pc:docChg chg="undo custSel addSld modSld">
      <pc:chgData name="Judson Santiago" userId="ebb108da2f256286" providerId="LiveId" clId="{27016824-5E22-4E6D-9E85-8724F62BC4B2}" dt="2019-04-28T17:26:03.908" v="925" actId="20577"/>
      <pc:docMkLst>
        <pc:docMk/>
      </pc:docMkLst>
      <pc:sldChg chg="modSp">
        <pc:chgData name="Judson Santiago" userId="ebb108da2f256286" providerId="LiveId" clId="{27016824-5E22-4E6D-9E85-8724F62BC4B2}" dt="2019-04-28T16:17:53.862" v="69" actId="207"/>
        <pc:sldMkLst>
          <pc:docMk/>
          <pc:sldMk cId="1536634287" sldId="288"/>
        </pc:sldMkLst>
        <pc:spChg chg="mod">
          <ac:chgData name="Judson Santiago" userId="ebb108da2f256286" providerId="LiveId" clId="{27016824-5E22-4E6D-9E85-8724F62BC4B2}" dt="2019-04-28T16:17:53.862" v="69" actId="207"/>
          <ac:spMkLst>
            <pc:docMk/>
            <pc:sldMk cId="1536634287" sldId="288"/>
            <ac:spMk id="3" creationId="{4B8C35CE-8210-40EB-841A-FA6E01D6F131}"/>
          </ac:spMkLst>
        </pc:spChg>
      </pc:sldChg>
      <pc:sldChg chg="modNotesTx">
        <pc:chgData name="Judson Santiago" userId="ebb108da2f256286" providerId="LiveId" clId="{27016824-5E22-4E6D-9E85-8724F62BC4B2}" dt="2019-04-28T16:20:21.068" v="137" actId="20577"/>
        <pc:sldMkLst>
          <pc:docMk/>
          <pc:sldMk cId="1335592591" sldId="289"/>
        </pc:sldMkLst>
      </pc:sldChg>
      <pc:sldChg chg="addSp modSp modNotesTx">
        <pc:chgData name="Judson Santiago" userId="ebb108da2f256286" providerId="LiveId" clId="{27016824-5E22-4E6D-9E85-8724F62BC4B2}" dt="2019-04-28T16:58:08.396" v="536" actId="20577"/>
        <pc:sldMkLst>
          <pc:docMk/>
          <pc:sldMk cId="2909301487" sldId="294"/>
        </pc:sldMkLst>
        <pc:grpChg chg="add">
          <ac:chgData name="Judson Santiago" userId="ebb108da2f256286" providerId="LiveId" clId="{27016824-5E22-4E6D-9E85-8724F62BC4B2}" dt="2019-04-28T16:42:17.912" v="257"/>
          <ac:grpSpMkLst>
            <pc:docMk/>
            <pc:sldMk cId="2909301487" sldId="294"/>
            <ac:grpSpMk id="7" creationId="{E31E950D-67A6-4DF6-B699-388327402BF1}"/>
          </ac:grpSpMkLst>
        </pc:grpChg>
        <pc:graphicFrameChg chg="mod modGraphic">
          <ac:chgData name="Judson Santiago" userId="ebb108da2f256286" providerId="LiveId" clId="{27016824-5E22-4E6D-9E85-8724F62BC4B2}" dt="2019-04-28T16:57:48.240" v="533" actId="20577"/>
          <ac:graphicFrameMkLst>
            <pc:docMk/>
            <pc:sldMk cId="2909301487" sldId="294"/>
            <ac:graphicFrameMk id="4" creationId="{C83F2A15-1442-4645-813C-61607EEED49A}"/>
          </ac:graphicFrameMkLst>
        </pc:graphicFrameChg>
      </pc:sldChg>
      <pc:sldChg chg="delSp modSp modNotesTx">
        <pc:chgData name="Judson Santiago" userId="ebb108da2f256286" providerId="LiveId" clId="{27016824-5E22-4E6D-9E85-8724F62BC4B2}" dt="2019-04-28T16:49:22.326" v="453" actId="20577"/>
        <pc:sldMkLst>
          <pc:docMk/>
          <pc:sldMk cId="2029358025" sldId="296"/>
        </pc:sldMkLst>
        <pc:spChg chg="mod topLvl">
          <ac:chgData name="Judson Santiago" userId="ebb108da2f256286" providerId="LiveId" clId="{27016824-5E22-4E6D-9E85-8724F62BC4B2}" dt="2019-04-27T06:22:09.708" v="68" actId="20577"/>
          <ac:spMkLst>
            <pc:docMk/>
            <pc:sldMk cId="2029358025" sldId="296"/>
            <ac:spMk id="4" creationId="{7A91CF06-437B-44F5-9B46-0EBB7B14AE46}"/>
          </ac:spMkLst>
        </pc:spChg>
        <pc:spChg chg="mod topLvl">
          <ac:chgData name="Judson Santiago" userId="ebb108da2f256286" providerId="LiveId" clId="{27016824-5E22-4E6D-9E85-8724F62BC4B2}" dt="2019-04-27T06:11:57.153" v="0" actId="165"/>
          <ac:spMkLst>
            <pc:docMk/>
            <pc:sldMk cId="2029358025" sldId="296"/>
            <ac:spMk id="5" creationId="{39006294-1CF7-4588-99C0-526F562611EF}"/>
          </ac:spMkLst>
        </pc:spChg>
        <pc:grpChg chg="del">
          <ac:chgData name="Judson Santiago" userId="ebb108da2f256286" providerId="LiveId" clId="{27016824-5E22-4E6D-9E85-8724F62BC4B2}" dt="2019-04-27T06:11:57.153" v="0" actId="165"/>
          <ac:grpSpMkLst>
            <pc:docMk/>
            <pc:sldMk cId="2029358025" sldId="296"/>
            <ac:grpSpMk id="6" creationId="{96FCC26B-8907-4F28-A884-CB8EBDAC6425}"/>
          </ac:grpSpMkLst>
        </pc:grpChg>
      </pc:sldChg>
      <pc:sldChg chg="addSp modNotesTx">
        <pc:chgData name="Judson Santiago" userId="ebb108da2f256286" providerId="LiveId" clId="{27016824-5E22-4E6D-9E85-8724F62BC4B2}" dt="2019-04-28T16:44:49.858" v="361" actId="20577"/>
        <pc:sldMkLst>
          <pc:docMk/>
          <pc:sldMk cId="3696430573" sldId="297"/>
        </pc:sldMkLst>
        <pc:grpChg chg="add">
          <ac:chgData name="Judson Santiago" userId="ebb108da2f256286" providerId="LiveId" clId="{27016824-5E22-4E6D-9E85-8724F62BC4B2}" dt="2019-04-28T16:42:15.503" v="256"/>
          <ac:grpSpMkLst>
            <pc:docMk/>
            <pc:sldMk cId="3696430573" sldId="297"/>
            <ac:grpSpMk id="6" creationId="{C64D002A-7D9B-4342-949C-D058D0739F90}"/>
          </ac:grpSpMkLst>
        </pc:grpChg>
      </pc:sldChg>
      <pc:sldChg chg="addSp modNotesTx">
        <pc:chgData name="Judson Santiago" userId="ebb108da2f256286" providerId="LiveId" clId="{27016824-5E22-4E6D-9E85-8724F62BC4B2}" dt="2019-04-28T17:19:28.673" v="793" actId="20577"/>
        <pc:sldMkLst>
          <pc:docMk/>
          <pc:sldMk cId="4144817730" sldId="300"/>
        </pc:sldMkLst>
        <pc:grpChg chg="add">
          <ac:chgData name="Judson Santiago" userId="ebb108da2f256286" providerId="LiveId" clId="{27016824-5E22-4E6D-9E85-8724F62BC4B2}" dt="2019-04-28T17:12:35.894" v="554"/>
          <ac:grpSpMkLst>
            <pc:docMk/>
            <pc:sldMk cId="4144817730" sldId="300"/>
            <ac:grpSpMk id="9" creationId="{BF773091-0D6E-497B-ADF7-0172AFE66779}"/>
          </ac:grpSpMkLst>
        </pc:grpChg>
      </pc:sldChg>
      <pc:sldChg chg="addSp modSp modNotesTx">
        <pc:chgData name="Judson Santiago" userId="ebb108da2f256286" providerId="LiveId" clId="{27016824-5E22-4E6D-9E85-8724F62BC4B2}" dt="2019-04-28T17:19:19.256" v="782" actId="20577"/>
        <pc:sldMkLst>
          <pc:docMk/>
          <pc:sldMk cId="4291892011" sldId="301"/>
        </pc:sldMkLst>
        <pc:spChg chg="add mod">
          <ac:chgData name="Judson Santiago" userId="ebb108da2f256286" providerId="LiveId" clId="{27016824-5E22-4E6D-9E85-8724F62BC4B2}" dt="2019-04-28T17:15:18.972" v="653" actId="404"/>
          <ac:spMkLst>
            <pc:docMk/>
            <pc:sldMk cId="4291892011" sldId="301"/>
            <ac:spMk id="5" creationId="{E8E730C7-73A5-40F3-B7B2-ADDD2004190C}"/>
          </ac:spMkLst>
        </pc:spChg>
        <pc:grpChg chg="add">
          <ac:chgData name="Judson Santiago" userId="ebb108da2f256286" providerId="LiveId" clId="{27016824-5E22-4E6D-9E85-8724F62BC4B2}" dt="2019-04-28T17:15:43.086" v="654"/>
          <ac:grpSpMkLst>
            <pc:docMk/>
            <pc:sldMk cId="4291892011" sldId="301"/>
            <ac:grpSpMk id="10" creationId="{57C523CA-F204-4D2A-858B-47F1B9834F1F}"/>
          </ac:grpSpMkLst>
        </pc:grpChg>
        <pc:graphicFrameChg chg="mod">
          <ac:chgData name="Judson Santiago" userId="ebb108da2f256286" providerId="LiveId" clId="{27016824-5E22-4E6D-9E85-8724F62BC4B2}" dt="2019-04-28T17:15:11.789" v="652" actId="1035"/>
          <ac:graphicFrameMkLst>
            <pc:docMk/>
            <pc:sldMk cId="4291892011" sldId="301"/>
            <ac:graphicFrameMk id="8" creationId="{484DB52B-0466-4F49-B95E-A3B274033CEC}"/>
          </ac:graphicFrameMkLst>
        </pc:graphicFrameChg>
      </pc:sldChg>
      <pc:sldChg chg="addSp modNotesTx">
        <pc:chgData name="Judson Santiago" userId="ebb108da2f256286" providerId="LiveId" clId="{27016824-5E22-4E6D-9E85-8724F62BC4B2}" dt="2019-04-28T17:19:43.944" v="800" actId="20577"/>
        <pc:sldMkLst>
          <pc:docMk/>
          <pc:sldMk cId="678963296" sldId="302"/>
        </pc:sldMkLst>
        <pc:grpChg chg="add">
          <ac:chgData name="Judson Santiago" userId="ebb108da2f256286" providerId="LiveId" clId="{27016824-5E22-4E6D-9E85-8724F62BC4B2}" dt="2019-04-28T17:18:51.007" v="764"/>
          <ac:grpSpMkLst>
            <pc:docMk/>
            <pc:sldMk cId="678963296" sldId="302"/>
            <ac:grpSpMk id="11" creationId="{ED34B067-DEE0-440F-9282-2C54D49BEA66}"/>
          </ac:grpSpMkLst>
        </pc:grpChg>
      </pc:sldChg>
      <pc:sldChg chg="addSp modNotesTx">
        <pc:chgData name="Judson Santiago" userId="ebb108da2f256286" providerId="LiveId" clId="{27016824-5E22-4E6D-9E85-8724F62BC4B2}" dt="2019-04-28T17:19:51.359" v="807" actId="20577"/>
        <pc:sldMkLst>
          <pc:docMk/>
          <pc:sldMk cId="3766466093" sldId="304"/>
        </pc:sldMkLst>
        <pc:grpChg chg="add">
          <ac:chgData name="Judson Santiago" userId="ebb108da2f256286" providerId="LiveId" clId="{27016824-5E22-4E6D-9E85-8724F62BC4B2}" dt="2019-04-28T17:18:52.880" v="765"/>
          <ac:grpSpMkLst>
            <pc:docMk/>
            <pc:sldMk cId="3766466093" sldId="304"/>
            <ac:grpSpMk id="10" creationId="{04E8315B-1FA8-4322-9C07-4D036C9E8D9B}"/>
          </ac:grpSpMkLst>
        </pc:grpChg>
      </pc:sldChg>
      <pc:sldChg chg="addSp modSp modNotesTx">
        <pc:chgData name="Judson Santiago" userId="ebb108da2f256286" providerId="LiveId" clId="{27016824-5E22-4E6D-9E85-8724F62BC4B2}" dt="2019-04-28T17:22:31.005" v="895"/>
        <pc:sldMkLst>
          <pc:docMk/>
          <pc:sldMk cId="4221095332" sldId="306"/>
        </pc:sldMkLst>
        <pc:spChg chg="mod">
          <ac:chgData name="Judson Santiago" userId="ebb108da2f256286" providerId="LiveId" clId="{27016824-5E22-4E6D-9E85-8724F62BC4B2}" dt="2019-04-28T17:09:56.305" v="548" actId="20577"/>
          <ac:spMkLst>
            <pc:docMk/>
            <pc:sldMk cId="4221095332" sldId="306"/>
            <ac:spMk id="5" creationId="{458014AA-4E30-430D-9015-41E64999F4A7}"/>
          </ac:spMkLst>
        </pc:spChg>
        <pc:spChg chg="mod">
          <ac:chgData name="Judson Santiago" userId="ebb108da2f256286" providerId="LiveId" clId="{27016824-5E22-4E6D-9E85-8724F62BC4B2}" dt="2019-04-28T17:10:02.657" v="553" actId="20577"/>
          <ac:spMkLst>
            <pc:docMk/>
            <pc:sldMk cId="4221095332" sldId="306"/>
            <ac:spMk id="6" creationId="{259B1A15-712E-47FF-B675-18E98BBE1357}"/>
          </ac:spMkLst>
        </pc:spChg>
        <pc:grpChg chg="add">
          <ac:chgData name="Judson Santiago" userId="ebb108da2f256286" providerId="LiveId" clId="{27016824-5E22-4E6D-9E85-8724F62BC4B2}" dt="2019-04-28T17:22:31.005" v="895"/>
          <ac:grpSpMkLst>
            <pc:docMk/>
            <pc:sldMk cId="4221095332" sldId="306"/>
            <ac:grpSpMk id="10" creationId="{84236CDE-6A09-467E-8F97-3CAA3A66A975}"/>
          </ac:grpSpMkLst>
        </pc:grpChg>
      </pc:sldChg>
      <pc:sldChg chg="addSp modNotesTx">
        <pc:chgData name="Judson Santiago" userId="ebb108da2f256286" providerId="LiveId" clId="{27016824-5E22-4E6D-9E85-8724F62BC4B2}" dt="2019-04-28T17:22:33.842" v="896"/>
        <pc:sldMkLst>
          <pc:docMk/>
          <pc:sldMk cId="3007649797" sldId="307"/>
        </pc:sldMkLst>
        <pc:grpChg chg="add">
          <ac:chgData name="Judson Santiago" userId="ebb108da2f256286" providerId="LiveId" clId="{27016824-5E22-4E6D-9E85-8724F62BC4B2}" dt="2019-04-28T17:22:33.842" v="896"/>
          <ac:grpSpMkLst>
            <pc:docMk/>
            <pc:sldMk cId="3007649797" sldId="307"/>
            <ac:grpSpMk id="11" creationId="{3D29F670-87E4-4347-9202-EF0DCDDBA677}"/>
          </ac:grpSpMkLst>
        </pc:grpChg>
      </pc:sldChg>
      <pc:sldChg chg="addSp modSp modNotesTx">
        <pc:chgData name="Judson Santiago" userId="ebb108da2f256286" providerId="LiveId" clId="{27016824-5E22-4E6D-9E85-8724F62BC4B2}" dt="2019-04-28T17:24:56.427" v="912" actId="20577"/>
        <pc:sldMkLst>
          <pc:docMk/>
          <pc:sldMk cId="2203204584" sldId="308"/>
        </pc:sldMkLst>
        <pc:spChg chg="mod">
          <ac:chgData name="Judson Santiago" userId="ebb108da2f256286" providerId="LiveId" clId="{27016824-5E22-4E6D-9E85-8724F62BC4B2}" dt="2019-04-28T16:39:26.080" v="249" actId="20577"/>
          <ac:spMkLst>
            <pc:docMk/>
            <pc:sldMk cId="2203204584" sldId="308"/>
            <ac:spMk id="3" creationId="{BFAF8254-6B00-4E76-86E4-3C3C38D929E3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7" creationId="{12712094-4E17-4FE1-98FE-01279061608A}"/>
          </ac:spMkLst>
        </pc:spChg>
        <pc:spChg chg="mod">
          <ac:chgData name="Judson Santiago" userId="ebb108da2f256286" providerId="LiveId" clId="{27016824-5E22-4E6D-9E85-8724F62BC4B2}" dt="2019-04-28T17:24:56.427" v="912" actId="20577"/>
          <ac:spMkLst>
            <pc:docMk/>
            <pc:sldMk cId="2203204584" sldId="308"/>
            <ac:spMk id="8" creationId="{2252D82B-D347-441E-9E60-4E21E1ABF321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2" creationId="{1786FF80-77B2-4C32-83EE-8F2E27B40447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3" creationId="{306C3141-B3E1-45F9-BEDE-E09993405BA6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4" creationId="{8A637DC9-3968-4518-A1AF-8C095CFA3932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5" creationId="{0761A1FA-7BF0-4BB1-92B3-246CC50489F7}"/>
          </ac:spMkLst>
        </pc:spChg>
        <pc:spChg chg="mod">
          <ac:chgData name="Judson Santiago" userId="ebb108da2f256286" providerId="LiveId" clId="{27016824-5E22-4E6D-9E85-8724F62BC4B2}" dt="2019-04-28T16:38:36.323" v="243" actId="164"/>
          <ac:spMkLst>
            <pc:docMk/>
            <pc:sldMk cId="2203204584" sldId="308"/>
            <ac:spMk id="17" creationId="{FA43B3F8-154C-4A5F-8BFA-2BEAC8AF4B14}"/>
          </ac:spMkLst>
        </pc:spChg>
        <pc:spChg chg="mod">
          <ac:chgData name="Judson Santiago" userId="ebb108da2f256286" providerId="LiveId" clId="{27016824-5E22-4E6D-9E85-8724F62BC4B2}" dt="2019-04-28T16:38:30.508" v="242" actId="164"/>
          <ac:spMkLst>
            <pc:docMk/>
            <pc:sldMk cId="2203204584" sldId="308"/>
            <ac:spMk id="18" creationId="{F35C4248-70A4-40BF-AA5A-16943FCDA259}"/>
          </ac:spMkLst>
        </pc:spChg>
        <pc:grpChg chg="add mod">
          <ac:chgData name="Judson Santiago" userId="ebb108da2f256286" providerId="LiveId" clId="{27016824-5E22-4E6D-9E85-8724F62BC4B2}" dt="2019-04-28T16:38:54.667" v="248" actId="1036"/>
          <ac:grpSpMkLst>
            <pc:docMk/>
            <pc:sldMk cId="2203204584" sldId="308"/>
            <ac:grpSpMk id="9" creationId="{85B1D6EF-8ACA-44E0-9F9C-B4775D9725F0}"/>
          </ac:grpSpMkLst>
        </pc:grpChg>
        <pc:grpChg chg="mod">
          <ac:chgData name="Judson Santiago" userId="ebb108da2f256286" providerId="LiveId" clId="{27016824-5E22-4E6D-9E85-8724F62BC4B2}" dt="2019-04-28T16:38:36.323" v="243" actId="164"/>
          <ac:grpSpMkLst>
            <pc:docMk/>
            <pc:sldMk cId="2203204584" sldId="308"/>
            <ac:grpSpMk id="10" creationId="{9FDA0832-23AE-4CA4-9FB9-42EB9F4B73E0}"/>
          </ac:grpSpMkLst>
        </pc:grpChg>
        <pc:grpChg chg="add mod">
          <ac:chgData name="Judson Santiago" userId="ebb108da2f256286" providerId="LiveId" clId="{27016824-5E22-4E6D-9E85-8724F62BC4B2}" dt="2019-04-28T16:38:54.667" v="248" actId="1036"/>
          <ac:grpSpMkLst>
            <pc:docMk/>
            <pc:sldMk cId="2203204584" sldId="308"/>
            <ac:grpSpMk id="11" creationId="{1F2A17C2-D3AB-44C2-93D9-6C2E72F59198}"/>
          </ac:grpSpMkLst>
        </pc:grpChg>
        <pc:grpChg chg="add">
          <ac:chgData name="Judson Santiago" userId="ebb108da2f256286" providerId="LiveId" clId="{27016824-5E22-4E6D-9E85-8724F62BC4B2}" dt="2019-04-28T16:46:49.884" v="366"/>
          <ac:grpSpMkLst>
            <pc:docMk/>
            <pc:sldMk cId="2203204584" sldId="308"/>
            <ac:grpSpMk id="19" creationId="{0C566DCA-AC97-4009-A13D-A5007D86795F}"/>
          </ac:grpSpMkLst>
        </pc:grpChg>
        <pc:graphicFrameChg chg="modGraphic">
          <ac:chgData name="Judson Santiago" userId="ebb108da2f256286" providerId="LiveId" clId="{27016824-5E22-4E6D-9E85-8724F62BC4B2}" dt="2019-04-28T16:59:19.139" v="543" actId="122"/>
          <ac:graphicFrameMkLst>
            <pc:docMk/>
            <pc:sldMk cId="2203204584" sldId="308"/>
            <ac:graphicFrameMk id="16" creationId="{A0F0A379-7FB6-4DD8-8915-C0EBC0B05AEB}"/>
          </ac:graphicFrameMkLst>
        </pc:graphicFrameChg>
      </pc:sldChg>
      <pc:sldChg chg="addSp modSp add modNotesTx">
        <pc:chgData name="Judson Santiago" userId="ebb108da2f256286" providerId="LiveId" clId="{27016824-5E22-4E6D-9E85-8724F62BC4B2}" dt="2019-04-28T16:54:10.624" v="467" actId="20577"/>
        <pc:sldMkLst>
          <pc:docMk/>
          <pc:sldMk cId="3630538184" sldId="318"/>
        </pc:sldMkLst>
        <pc:spChg chg="mod">
          <ac:chgData name="Judson Santiago" userId="ebb108da2f256286" providerId="LiveId" clId="{27016824-5E22-4E6D-9E85-8724F62BC4B2}" dt="2019-04-28T16:43:29.494" v="261" actId="20577"/>
          <ac:spMkLst>
            <pc:docMk/>
            <pc:sldMk cId="3630538184" sldId="318"/>
            <ac:spMk id="3" creationId="{93E6A820-C8F8-4B4B-89D7-DD49F6F7396F}"/>
          </ac:spMkLst>
        </pc:spChg>
        <pc:grpChg chg="add">
          <ac:chgData name="Judson Santiago" userId="ebb108da2f256286" providerId="LiveId" clId="{27016824-5E22-4E6D-9E85-8724F62BC4B2}" dt="2019-04-28T16:42:00.987" v="255"/>
          <ac:grpSpMkLst>
            <pc:docMk/>
            <pc:sldMk cId="3630538184" sldId="318"/>
            <ac:grpSpMk id="6" creationId="{39BD6B96-3D0D-4345-9339-2262106953CE}"/>
          </ac:grpSpMkLst>
        </pc:grpChg>
      </pc:sldChg>
      <pc:sldChg chg="delSp modSp add modNotesTx">
        <pc:chgData name="Judson Santiago" userId="ebb108da2f256286" providerId="LiveId" clId="{27016824-5E22-4E6D-9E85-8724F62BC4B2}" dt="2019-04-28T17:26:03.908" v="925" actId="20577"/>
        <pc:sldMkLst>
          <pc:docMk/>
          <pc:sldMk cId="3843351461" sldId="324"/>
        </pc:sldMkLst>
        <pc:spChg chg="mod">
          <ac:chgData name="Judson Santiago" userId="ebb108da2f256286" providerId="LiveId" clId="{27016824-5E22-4E6D-9E85-8724F62BC4B2}" dt="2019-04-28T16:29:20.335" v="175" actId="6549"/>
          <ac:spMkLst>
            <pc:docMk/>
            <pc:sldMk cId="3843351461" sldId="324"/>
            <ac:spMk id="2" creationId="{25B4C0D3-5A04-4CEB-A4D8-0117BE922993}"/>
          </ac:spMkLst>
        </pc:spChg>
        <pc:spChg chg="mod">
          <ac:chgData name="Judson Santiago" userId="ebb108da2f256286" providerId="LiveId" clId="{27016824-5E22-4E6D-9E85-8724F62BC4B2}" dt="2019-04-28T16:30:58.897" v="198" actId="20577"/>
          <ac:spMkLst>
            <pc:docMk/>
            <pc:sldMk cId="3843351461" sldId="324"/>
            <ac:spMk id="3" creationId="{36EFC103-8220-4015-87FB-3AB8D280C423}"/>
          </ac:spMkLst>
        </pc:spChg>
        <pc:spChg chg="mod">
          <ac:chgData name="Judson Santiago" userId="ebb108da2f256286" providerId="LiveId" clId="{27016824-5E22-4E6D-9E85-8724F62BC4B2}" dt="2019-04-28T16:29:43.984" v="180" actId="14100"/>
          <ac:spMkLst>
            <pc:docMk/>
            <pc:sldMk cId="3843351461" sldId="324"/>
            <ac:spMk id="4" creationId="{0BAF67AF-8DD1-47A2-988E-3DBC321649F6}"/>
          </ac:spMkLst>
        </pc:spChg>
        <pc:spChg chg="mod">
          <ac:chgData name="Judson Santiago" userId="ebb108da2f256286" providerId="LiveId" clId="{27016824-5E22-4E6D-9E85-8724F62BC4B2}" dt="2019-04-28T16:30:41.683" v="197" actId="14100"/>
          <ac:spMkLst>
            <pc:docMk/>
            <pc:sldMk cId="3843351461" sldId="324"/>
            <ac:spMk id="8" creationId="{445DF5A2-0160-479F-88D4-D738343CDC6F}"/>
          </ac:spMkLst>
        </pc:spChg>
        <pc:spChg chg="mod topLvl">
          <ac:chgData name="Judson Santiago" userId="ebb108da2f256286" providerId="LiveId" clId="{27016824-5E22-4E6D-9E85-8724F62BC4B2}" dt="2019-04-28T16:31:47.816" v="226" actId="1076"/>
          <ac:spMkLst>
            <pc:docMk/>
            <pc:sldMk cId="3843351461" sldId="324"/>
            <ac:spMk id="13" creationId="{E7A31C0E-6460-48EF-BE1D-256CDDAC7B64}"/>
          </ac:spMkLst>
        </pc:spChg>
        <pc:spChg chg="mod topLvl">
          <ac:chgData name="Judson Santiago" userId="ebb108da2f256286" providerId="LiveId" clId="{27016824-5E22-4E6D-9E85-8724F62BC4B2}" dt="2019-04-28T16:31:26.074" v="224" actId="165"/>
          <ac:spMkLst>
            <pc:docMk/>
            <pc:sldMk cId="3843351461" sldId="324"/>
            <ac:spMk id="14" creationId="{E08410FB-1319-4771-8887-6F924F08271E}"/>
          </ac:spMkLst>
        </pc:spChg>
        <pc:grpChg chg="del mod">
          <ac:chgData name="Judson Santiago" userId="ebb108da2f256286" providerId="LiveId" clId="{27016824-5E22-4E6D-9E85-8724F62BC4B2}" dt="2019-04-28T16:31:26.074" v="224" actId="165"/>
          <ac:grpSpMkLst>
            <pc:docMk/>
            <pc:sldMk cId="3843351461" sldId="324"/>
            <ac:grpSpMk id="17" creationId="{6471D568-A076-4FAC-BE5B-3BECCF596888}"/>
          </ac:grpSpMkLst>
        </pc:grpChg>
      </pc:sldChg>
    </pc:docChg>
  </pc:docChgLst>
  <pc:docChgLst>
    <pc:chgData name="Judson Santiago" userId="ebb108da2f256286" providerId="LiveId" clId="{84CBB4D9-09EF-4F08-8EA1-CE016B1486E1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19/09/2019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como descompactar material de apoio da aula (Lab01.tar.gz)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3924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instalador gráfico de pacotes do Linux </a:t>
            </a:r>
            <a:r>
              <a:rPr lang="pt-BR" sz="1200" dirty="0" err="1">
                <a:solidFill>
                  <a:schemeClr val="bg1"/>
                </a:solidFill>
              </a:rPr>
              <a:t>Mint</a:t>
            </a:r>
            <a:r>
              <a:rPr lang="pt-BR" sz="1200" dirty="0">
                <a:solidFill>
                  <a:schemeClr val="bg1"/>
                </a:solidFill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APT (</a:t>
            </a:r>
            <a:r>
              <a:rPr lang="pt-BR" sz="1200" dirty="0" err="1"/>
              <a:t>Advanced</a:t>
            </a:r>
            <a:r>
              <a:rPr lang="pt-BR" sz="1200" dirty="0"/>
              <a:t> </a:t>
            </a:r>
            <a:r>
              <a:rPr lang="pt-BR" sz="1200" dirty="0" err="1"/>
              <a:t>Packaging</a:t>
            </a:r>
            <a:r>
              <a:rPr lang="pt-BR" sz="1200" dirty="0"/>
              <a:t> Tool) é um conjunto de ferramentas usadas pelo GNU/Linux Debian e suas derivações, para administrar os pacotes .</a:t>
            </a:r>
            <a:r>
              <a:rPr lang="pt-BR" sz="1200" dirty="0" err="1"/>
              <a:t>deb</a:t>
            </a:r>
            <a:r>
              <a:rPr lang="pt-BR" sz="1200" dirty="0"/>
              <a:t> de uma forma automática, de modo que quando um programa é instalado o APT instala e/ou atualiza também todos os pacotes que são necessários para o funcionamento do programa.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267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Consolas" panose="020B0609020204030204" pitchFamily="49" charset="0"/>
              </a:rPr>
              <a:t>Os pacotes </a:t>
            </a:r>
            <a:r>
              <a:rPr lang="pt-BR" sz="1200" dirty="0" err="1">
                <a:latin typeface="Consolas" panose="020B0609020204030204" pitchFamily="49" charset="0"/>
              </a:rPr>
              <a:t>libfl-dev</a:t>
            </a:r>
            <a:r>
              <a:rPr lang="pt-BR" sz="1200" dirty="0">
                <a:latin typeface="Consolas" panose="020B0609020204030204" pitchFamily="49" charset="0"/>
              </a:rPr>
              <a:t> e </a:t>
            </a:r>
            <a:r>
              <a:rPr lang="pt-BR" sz="1200" dirty="0" err="1">
                <a:latin typeface="Consolas" panose="020B0609020204030204" pitchFamily="49" charset="0"/>
              </a:rPr>
              <a:t>libbison-dev</a:t>
            </a:r>
            <a:r>
              <a:rPr lang="pt-BR" sz="1200" dirty="0">
                <a:latin typeface="Consolas" panose="020B0609020204030204" pitchFamily="49" charset="0"/>
              </a:rPr>
              <a:t> normalmente já são instalados automaticamente com o </a:t>
            </a:r>
            <a:r>
              <a:rPr lang="pt-BR" sz="1200" dirty="0" err="1">
                <a:latin typeface="Consolas" panose="020B0609020204030204" pitchFamily="49" charset="0"/>
              </a:rPr>
              <a:t>flex</a:t>
            </a:r>
            <a:r>
              <a:rPr lang="pt-BR" sz="1200" dirty="0">
                <a:latin typeface="Consolas" panose="020B0609020204030204" pitchFamily="49" charset="0"/>
              </a:rPr>
              <a:t> e </a:t>
            </a:r>
            <a:r>
              <a:rPr lang="pt-BR" sz="1200" dirty="0" err="1">
                <a:latin typeface="Consolas" panose="020B0609020204030204" pitchFamily="49" charset="0"/>
              </a:rPr>
              <a:t>bison</a:t>
            </a:r>
            <a:r>
              <a:rPr lang="pt-BR" sz="1200" dirty="0">
                <a:latin typeface="Consolas" panose="020B0609020204030204" pitchFamily="49" charset="0"/>
              </a:rPr>
              <a:t>, mas no Linux </a:t>
            </a:r>
            <a:r>
              <a:rPr lang="pt-BR" sz="1200" dirty="0" err="1">
                <a:latin typeface="Consolas" panose="020B0609020204030204" pitchFamily="49" charset="0"/>
              </a:rPr>
              <a:t>Mint</a:t>
            </a:r>
            <a:r>
              <a:rPr lang="pt-BR" sz="1200" dirty="0">
                <a:latin typeface="Consolas" panose="020B0609020204030204" pitchFamily="49" charset="0"/>
              </a:rPr>
              <a:t> eles devem ser instalados manualmente.</a:t>
            </a:r>
            <a:endParaRPr lang="pt-BR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56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Exemplificar compilação com os arquivos em Lab01/Draft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7787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Exemplificar uso do GDB com os arquivos em Lab01/Draft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01799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Make copiando “</a:t>
            </a:r>
            <a:r>
              <a:rPr lang="pt-BR" sz="1200" dirty="0" err="1">
                <a:solidFill>
                  <a:schemeClr val="bg1"/>
                </a:solidFill>
              </a:rPr>
              <a:t>makefile_simple</a:t>
            </a:r>
            <a:r>
              <a:rPr lang="pt-BR" sz="1200" dirty="0">
                <a:solidFill>
                  <a:schemeClr val="bg1"/>
                </a:solidFill>
              </a:rPr>
              <a:t>” para “</a:t>
            </a:r>
            <a:r>
              <a:rPr lang="pt-BR" sz="1200" dirty="0" err="1">
                <a:solidFill>
                  <a:schemeClr val="bg1"/>
                </a:solidFill>
              </a:rPr>
              <a:t>makefile</a:t>
            </a:r>
            <a:r>
              <a:rPr lang="pt-BR" sz="1200" dirty="0">
                <a:solidFill>
                  <a:schemeClr val="bg1"/>
                </a:solidFill>
              </a:rPr>
              <a:t>” em Lab01/Draft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716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Make copiando “</a:t>
            </a:r>
            <a:r>
              <a:rPr lang="pt-BR" sz="1200" dirty="0" err="1">
                <a:solidFill>
                  <a:schemeClr val="bg1"/>
                </a:solidFill>
              </a:rPr>
              <a:t>makefile_complex</a:t>
            </a:r>
            <a:r>
              <a:rPr lang="pt-BR" sz="1200" dirty="0">
                <a:solidFill>
                  <a:schemeClr val="bg1"/>
                </a:solidFill>
              </a:rPr>
              <a:t>” para “</a:t>
            </a:r>
            <a:r>
              <a:rPr lang="pt-BR" sz="1200" dirty="0" err="1">
                <a:solidFill>
                  <a:schemeClr val="bg1"/>
                </a:solidFill>
              </a:rPr>
              <a:t>makefile</a:t>
            </a:r>
            <a:r>
              <a:rPr lang="pt-BR" sz="1200" dirty="0">
                <a:solidFill>
                  <a:schemeClr val="bg1"/>
                </a:solidFill>
              </a:rPr>
              <a:t>” em Lab01/Draft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2576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CMake e o Make com os arquivos em Lab01/Draft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873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o CMake e o Make com os arquivos em Lab01/Final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797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Mensagem</a:t>
            </a:r>
            <a:r>
              <a:rPr lang="en-US" sz="1200" dirty="0"/>
              <a:t> </a:t>
            </a:r>
            <a:r>
              <a:rPr lang="en-US" sz="1200" dirty="0" err="1"/>
              <a:t>postada</a:t>
            </a:r>
            <a:r>
              <a:rPr lang="en-US" sz="1200" dirty="0"/>
              <a:t> no </a:t>
            </a:r>
            <a:r>
              <a:rPr lang="en-US" sz="1200" dirty="0" err="1"/>
              <a:t>grupo</a:t>
            </a:r>
            <a:r>
              <a:rPr lang="en-US" sz="1200" dirty="0"/>
              <a:t> de </a:t>
            </a:r>
            <a:r>
              <a:rPr lang="en-US" sz="1200" dirty="0" err="1"/>
              <a:t>notícias</a:t>
            </a:r>
            <a:r>
              <a:rPr lang="en-US" sz="1200" dirty="0"/>
              <a:t> da Usenet </a:t>
            </a:r>
            <a:r>
              <a:rPr lang="en-US" sz="1200" dirty="0" err="1"/>
              <a:t>chamado</a:t>
            </a:r>
            <a:r>
              <a:rPr lang="en-US" sz="1200" dirty="0"/>
              <a:t> "</a:t>
            </a:r>
            <a:r>
              <a:rPr lang="en-US" sz="1200" dirty="0" err="1"/>
              <a:t>comp.os.minix</a:t>
            </a:r>
            <a:r>
              <a:rPr lang="en-US" sz="1200" dirty="0"/>
              <a:t>“.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614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kernel do GNU Project( GNU is </a:t>
            </a:r>
            <a:r>
              <a:rPr lang="pt-BR" dirty="0" err="1"/>
              <a:t>not</a:t>
            </a:r>
            <a:r>
              <a:rPr lang="pt-BR" dirty="0"/>
              <a:t> Unix), chamado </a:t>
            </a:r>
            <a:r>
              <a:rPr lang="pt-BR" dirty="0" err="1"/>
              <a:t>Hurd</a:t>
            </a:r>
            <a:r>
              <a:rPr lang="pt-BR" dirty="0"/>
              <a:t>, não era muito desenvolvido. Dennis Ritchie é o criador da linguagem C, Richard </a:t>
            </a:r>
            <a:r>
              <a:rPr lang="pt-BR" dirty="0" err="1"/>
              <a:t>Stallman</a:t>
            </a:r>
            <a:r>
              <a:rPr lang="pt-BR" dirty="0"/>
              <a:t> é um dos criadores do editor </a:t>
            </a:r>
            <a:r>
              <a:rPr lang="pt-BR" dirty="0" err="1"/>
              <a:t>Emacs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013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Extras: software de código proprietário. Ex.: drivers, </a:t>
            </a:r>
            <a:r>
              <a:rPr lang="pt-BR" dirty="0" err="1"/>
              <a:t>wps</a:t>
            </a:r>
            <a:r>
              <a:rPr lang="pt-BR" dirty="0"/>
              <a:t> office, </a:t>
            </a:r>
            <a:r>
              <a:rPr lang="pt-BR" dirty="0" err="1"/>
              <a:t>chrome</a:t>
            </a:r>
            <a:r>
              <a:rPr lang="pt-BR" dirty="0"/>
              <a:t>, etc.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2982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"</a:t>
            </a:r>
            <a:r>
              <a:rPr lang="pt-BR" dirty="0" err="1"/>
              <a:t>VMPlayer</a:t>
            </a:r>
            <a:r>
              <a:rPr lang="pt-BR" dirty="0"/>
              <a:t> Workstation Player" não é código livre, mas possui melhor desempenho.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89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interface gráfica do Linux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5129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vez instalado o Linux, a interface gráfica é semelhante a do Windows em aparência e funcionalidade. O mais diferente e interessante é o Shell do Linux.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05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comandos no terminal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235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Testar comandos no terminal.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05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19/09/2019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Ambiente de Trabalho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814491" y="5562599"/>
            <a:ext cx="4766321" cy="8350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BF2C-C3AD-42A1-BAEA-D7D7DB00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Compactação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F8254-6B00-4E76-86E4-3C3C38D9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ferramentas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compactação</a:t>
            </a:r>
            <a:r>
              <a:rPr lang="pt-BR" dirty="0"/>
              <a:t> mais usadas no Linux são:</a:t>
            </a:r>
          </a:p>
          <a:p>
            <a:pPr lvl="1"/>
            <a:r>
              <a:rPr lang="pt-BR" dirty="0" err="1"/>
              <a:t>Tar</a:t>
            </a:r>
            <a:r>
              <a:rPr lang="pt-BR" dirty="0"/>
              <a:t>: combina ou separa um arquivo em vários</a:t>
            </a:r>
          </a:p>
          <a:p>
            <a:pPr lvl="1"/>
            <a:r>
              <a:rPr lang="pt-BR" dirty="0" err="1"/>
              <a:t>Gzip</a:t>
            </a:r>
            <a:r>
              <a:rPr lang="pt-BR" dirty="0"/>
              <a:t>: comprime e descomprime arquivos</a:t>
            </a:r>
          </a:p>
          <a:p>
            <a:pPr lvl="1"/>
            <a:r>
              <a:rPr lang="pt-BR" dirty="0"/>
              <a:t>São frequentemente combinadas 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0F0A379-7FB6-4DD8-8915-C0EBC0B05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4716"/>
              </p:ext>
            </p:extLst>
          </p:nvPr>
        </p:nvGraphicFramePr>
        <p:xfrm>
          <a:off x="6472945" y="3922762"/>
          <a:ext cx="4140460" cy="2112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Atalho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tract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(descomprimir)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ompress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(comprimir)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erbose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(exibe mensagens)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orce (não pergunte)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Use o 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pt-BR" sz="1600" b="1" dirty="0" err="1">
                          <a:solidFill>
                            <a:schemeClr val="bg1"/>
                          </a:solidFill>
                        </a:rPr>
                        <a:t>z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ip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</a:tbl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id="{85B1D6EF-8ACA-44E0-9F9C-B4775D9725F0}"/>
              </a:ext>
            </a:extLst>
          </p:cNvPr>
          <p:cNvGrpSpPr/>
          <p:nvPr/>
        </p:nvGrpSpPr>
        <p:grpSpPr>
          <a:xfrm>
            <a:off x="1575420" y="4009327"/>
            <a:ext cx="4096880" cy="886544"/>
            <a:chOff x="1575420" y="5206752"/>
            <a:chExt cx="4096880" cy="886544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1786FF80-77B2-4C32-83EE-8F2E27B40447}"/>
                </a:ext>
              </a:extLst>
            </p:cNvPr>
            <p:cNvSpPr/>
            <p:nvPr/>
          </p:nvSpPr>
          <p:spPr>
            <a:xfrm>
              <a:off x="1629916" y="5206752"/>
              <a:ext cx="3816424" cy="504056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06C3141-B3E1-45F9-BEDE-E09993405BA6}"/>
                </a:ext>
              </a:extLst>
            </p:cNvPr>
            <p:cNvSpPr/>
            <p:nvPr/>
          </p:nvSpPr>
          <p:spPr>
            <a:xfrm>
              <a:off x="2422004" y="5278760"/>
              <a:ext cx="576064" cy="350888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A637DC9-3968-4518-A1AF-8C095CFA3932}"/>
                </a:ext>
              </a:extLst>
            </p:cNvPr>
            <p:cNvSpPr/>
            <p:nvPr/>
          </p:nvSpPr>
          <p:spPr>
            <a:xfrm>
              <a:off x="3112128" y="5283720"/>
              <a:ext cx="1470116" cy="350888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F35C4248-70A4-40BF-AA5A-16943FCDA259}"/>
                </a:ext>
              </a:extLst>
            </p:cNvPr>
            <p:cNvSpPr/>
            <p:nvPr/>
          </p:nvSpPr>
          <p:spPr>
            <a:xfrm>
              <a:off x="4678992" y="5292649"/>
              <a:ext cx="695340" cy="350888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761A1FA-7BF0-4BB1-92B3-246CC50489F7}"/>
                </a:ext>
              </a:extLst>
            </p:cNvPr>
            <p:cNvSpPr txBox="1"/>
            <p:nvPr/>
          </p:nvSpPr>
          <p:spPr>
            <a:xfrm>
              <a:off x="1629915" y="5301208"/>
              <a:ext cx="404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$ </a:t>
              </a:r>
              <a:r>
                <a:rPr lang="pt-BR" sz="1600" dirty="0" err="1">
                  <a:latin typeface="Consolas" panose="020B0609020204030204" pitchFamily="49" charset="0"/>
                </a:rPr>
                <a:t>tar</a:t>
              </a:r>
              <a:r>
                <a:rPr lang="pt-BR" sz="1600" dirty="0">
                  <a:latin typeface="Consolas" panose="020B0609020204030204" pitchFamily="49" charset="0"/>
                </a:rPr>
                <a:t>  </a:t>
              </a:r>
              <a:r>
                <a:rPr lang="pt-BR" sz="1600" dirty="0" err="1">
                  <a:latin typeface="Consolas" panose="020B0609020204030204" pitchFamily="49" charset="0"/>
                </a:rPr>
                <a:t>cvfz</a:t>
              </a:r>
              <a:r>
                <a:rPr lang="pt-BR" sz="1600" dirty="0">
                  <a:latin typeface="Consolas" panose="020B0609020204030204" pitchFamily="49" charset="0"/>
                </a:rPr>
                <a:t>  Lab01.tar.gz  Lab01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2712094-4E17-4FE1-98FE-01279061608A}"/>
                </a:ext>
              </a:extLst>
            </p:cNvPr>
            <p:cNvSpPr txBox="1"/>
            <p:nvPr/>
          </p:nvSpPr>
          <p:spPr>
            <a:xfrm>
              <a:off x="1575420" y="5785519"/>
              <a:ext cx="3849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Comprime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</a:rPr>
                <a:t> a pasta Lab01 no arquivo .tar.gz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F2A17C2-D3AB-44C2-93D9-6C2E72F59198}"/>
              </a:ext>
            </a:extLst>
          </p:cNvPr>
          <p:cNvGrpSpPr/>
          <p:nvPr/>
        </p:nvGrpSpPr>
        <p:grpSpPr>
          <a:xfrm>
            <a:off x="1629915" y="5207409"/>
            <a:ext cx="3078832" cy="813879"/>
            <a:chOff x="1575420" y="3933056"/>
            <a:chExt cx="3078832" cy="81387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9FDA0832-23AE-4CA4-9FB9-42EB9F4B73E0}"/>
                </a:ext>
              </a:extLst>
            </p:cNvPr>
            <p:cNvGrpSpPr/>
            <p:nvPr/>
          </p:nvGrpSpPr>
          <p:grpSpPr>
            <a:xfrm>
              <a:off x="1629916" y="3933056"/>
              <a:ext cx="3024336" cy="504056"/>
              <a:chOff x="1629916" y="3933056"/>
              <a:chExt cx="3024336" cy="504056"/>
            </a:xfrm>
          </p:grpSpPr>
          <p:sp>
            <p:nvSpPr>
              <p:cNvPr id="4" name="Retângulo: Cantos Arredondados 3">
                <a:extLst>
                  <a:ext uri="{FF2B5EF4-FFF2-40B4-BE49-F238E27FC236}">
                    <a16:creationId xmlns:a16="http://schemas.microsoft.com/office/drawing/2014/main" id="{7E3ED83F-7606-4219-B8F6-3EED265B1A24}"/>
                  </a:ext>
                </a:extLst>
              </p:cNvPr>
              <p:cNvSpPr/>
              <p:nvPr/>
            </p:nvSpPr>
            <p:spPr>
              <a:xfrm>
                <a:off x="1629916" y="3933056"/>
                <a:ext cx="3024336" cy="504056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7833019A-02D8-497B-A662-31EE43EF807A}"/>
                  </a:ext>
                </a:extLst>
              </p:cNvPr>
              <p:cNvSpPr/>
              <p:nvPr/>
            </p:nvSpPr>
            <p:spPr>
              <a:xfrm>
                <a:off x="2422004" y="4005064"/>
                <a:ext cx="576064" cy="350888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E5929460-D81F-4C74-9D54-51BDA5CE6000}"/>
                  </a:ext>
                </a:extLst>
              </p:cNvPr>
              <p:cNvSpPr/>
              <p:nvPr/>
            </p:nvSpPr>
            <p:spPr>
              <a:xfrm>
                <a:off x="3112128" y="4010024"/>
                <a:ext cx="1470116" cy="350888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252D82B-D347-441E-9E60-4E21E1ABF321}"/>
                  </a:ext>
                </a:extLst>
              </p:cNvPr>
              <p:cNvSpPr txBox="1"/>
              <p:nvPr/>
            </p:nvSpPr>
            <p:spPr>
              <a:xfrm>
                <a:off x="1629916" y="4005064"/>
                <a:ext cx="30243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Consolas" panose="020B0609020204030204" pitchFamily="49" charset="0"/>
                  </a:rPr>
                  <a:t>$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tar</a:t>
                </a:r>
                <a:r>
                  <a:rPr lang="pt-BR" sz="1600" dirty="0">
                    <a:latin typeface="Consolas" panose="020B0609020204030204" pitchFamily="49" charset="0"/>
                  </a:rPr>
                  <a:t>  </a:t>
                </a:r>
                <a:r>
                  <a:rPr lang="pt-BR" sz="1600" dirty="0" err="1">
                    <a:latin typeface="Consolas" panose="020B0609020204030204" pitchFamily="49" charset="0"/>
                  </a:rPr>
                  <a:t>xvfz</a:t>
                </a:r>
                <a:r>
                  <a:rPr lang="pt-BR" sz="1600" dirty="0">
                    <a:latin typeface="Consolas" panose="020B0609020204030204" pitchFamily="49" charset="0"/>
                  </a:rPr>
                  <a:t>  Lab01.tar.gz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43B3F8-154C-4A5F-8BFA-2BEAC8AF4B14}"/>
                </a:ext>
              </a:extLst>
            </p:cNvPr>
            <p:cNvSpPr txBox="1"/>
            <p:nvPr/>
          </p:nvSpPr>
          <p:spPr>
            <a:xfrm>
              <a:off x="1575420" y="4469936"/>
              <a:ext cx="2895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</a:rPr>
                <a:t>Descomprime o arquivo lab01.tar.gz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C566DCA-AC97-4009-A13D-A5007D86795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20" name="Triângulo isósceles 6">
              <a:extLst>
                <a:ext uri="{FF2B5EF4-FFF2-40B4-BE49-F238E27FC236}">
                  <a16:creationId xmlns:a16="http://schemas.microsoft.com/office/drawing/2014/main" id="{7239D5F5-AFF0-4295-8DD9-83EFD129FECB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AFCFF5D-0EA6-487E-92E4-CF3B656432E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204584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4C0D3-5A04-4CEB-A4D8-0117BE92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FC103-8220-4015-87FB-3AB8D280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Arquivos .</a:t>
            </a:r>
            <a:r>
              <a:rPr lang="pt-BR" dirty="0" err="1"/>
              <a:t>deb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baixados e instalados</a:t>
            </a:r>
          </a:p>
          <a:p>
            <a:pPr lvl="1"/>
            <a:r>
              <a:rPr lang="pt-BR" dirty="0"/>
              <a:t>Diretamente pelo terminal (ou através de uma ferramenta gráfica):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A instalação pode ser feita também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através dos repositórios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As distribuições mantêm estes repositórios online</a:t>
            </a:r>
          </a:p>
          <a:p>
            <a:pPr lvl="1"/>
            <a:r>
              <a:rPr lang="pt-BR" dirty="0"/>
              <a:t>A versão do aplicativo varia com cada distribuição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BAF67AF-8DD1-47A2-988E-3DBC321649F6}"/>
              </a:ext>
            </a:extLst>
          </p:cNvPr>
          <p:cNvSpPr/>
          <p:nvPr/>
        </p:nvSpPr>
        <p:spPr>
          <a:xfrm>
            <a:off x="1629915" y="2924944"/>
            <a:ext cx="3755341" cy="5040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5DF5A2-0160-479F-88D4-D738343CDC6F}"/>
              </a:ext>
            </a:extLst>
          </p:cNvPr>
          <p:cNvSpPr txBox="1"/>
          <p:nvPr/>
        </p:nvSpPr>
        <p:spPr>
          <a:xfrm>
            <a:off x="1784857" y="2996952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install</a:t>
            </a:r>
            <a:r>
              <a:rPr lang="pt-BR" sz="1600" dirty="0">
                <a:latin typeface="Consolas" panose="020B0609020204030204" pitchFamily="49" charset="0"/>
              </a:rPr>
              <a:t> ./</a:t>
            </a:r>
            <a:r>
              <a:rPr lang="pt-BR" sz="1600" dirty="0" err="1">
                <a:latin typeface="Consolas" panose="020B0609020204030204" pitchFamily="49" charset="0"/>
              </a:rPr>
              <a:t>file.deb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7A31C0E-6460-48EF-BE1D-256CDDAC7B64}"/>
              </a:ext>
            </a:extLst>
          </p:cNvPr>
          <p:cNvSpPr/>
          <p:nvPr/>
        </p:nvSpPr>
        <p:spPr>
          <a:xfrm>
            <a:off x="1640277" y="5394121"/>
            <a:ext cx="3600400" cy="5040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8410FB-1319-4771-8887-6F924F08271E}"/>
              </a:ext>
            </a:extLst>
          </p:cNvPr>
          <p:cNvSpPr txBox="1"/>
          <p:nvPr/>
        </p:nvSpPr>
        <p:spPr>
          <a:xfrm>
            <a:off x="1851214" y="5476872"/>
            <a:ext cx="3157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install</a:t>
            </a:r>
            <a:r>
              <a:rPr lang="pt-BR" sz="1600" dirty="0">
                <a:latin typeface="Consolas" panose="020B0609020204030204" pitchFamily="49" charset="0"/>
              </a:rPr>
              <a:t> vim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D414DBE-F805-4215-93FE-23EFEF0587C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9" name="Triângulo isósceles 6">
              <a:extLst>
                <a:ext uri="{FF2B5EF4-FFF2-40B4-BE49-F238E27FC236}">
                  <a16:creationId xmlns:a16="http://schemas.microsoft.com/office/drawing/2014/main" id="{E94B42B7-90F8-404F-A721-44BA0E5072F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68799E7-6AC6-4BA4-9C42-69C19B95748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5146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C21D-D14B-431C-A8AF-EA2B91B7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257854-B60F-4EB3-820E-59B2C20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 compiladores </a:t>
            </a:r>
            <a:r>
              <a:rPr lang="pt-BR" dirty="0"/>
              <a:t>vamos precisar:</a:t>
            </a:r>
          </a:p>
          <a:p>
            <a:pPr lvl="1"/>
            <a:r>
              <a:rPr lang="pt-BR" dirty="0"/>
              <a:t>Compilador e depurador C++ (g++ e gdb)</a:t>
            </a:r>
          </a:p>
          <a:p>
            <a:pPr lvl="1"/>
            <a:r>
              <a:rPr lang="pt-BR" dirty="0"/>
              <a:t>Sistema de automação da compilação (make e </a:t>
            </a:r>
            <a:r>
              <a:rPr lang="pt-BR" dirty="0" err="1"/>
              <a:t>cmake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Geradores de analisadores léxicos e sintáticos (</a:t>
            </a:r>
            <a:r>
              <a:rPr lang="pt-BR" dirty="0" err="1"/>
              <a:t>flex</a:t>
            </a:r>
            <a:r>
              <a:rPr lang="pt-BR" dirty="0"/>
              <a:t> e bison)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A91CF06-437B-44F5-9B46-0EBB7B14AE46}"/>
              </a:ext>
            </a:extLst>
          </p:cNvPr>
          <p:cNvSpPr/>
          <p:nvPr/>
        </p:nvSpPr>
        <p:spPr>
          <a:xfrm>
            <a:off x="1557908" y="4077072"/>
            <a:ext cx="5040560" cy="2399928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endParaRPr lang="pt-BR" dirty="0">
              <a:latin typeface="Consolas" panose="020B0609020204030204" pitchFamily="49" charset="0"/>
            </a:endParaRP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update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upgrade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install g++ gdb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install </a:t>
            </a:r>
            <a:r>
              <a:rPr lang="pt-BR" sz="1600" dirty="0" err="1">
                <a:latin typeface="Consolas" panose="020B0609020204030204" pitchFamily="49" charset="0"/>
              </a:rPr>
              <a:t>make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cmake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install </a:t>
            </a:r>
            <a:r>
              <a:rPr lang="pt-BR" sz="1600" dirty="0" err="1">
                <a:latin typeface="Consolas" panose="020B0609020204030204" pitchFamily="49" charset="0"/>
              </a:rPr>
              <a:t>flex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libfl-dev</a:t>
            </a: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sudo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apt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install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bison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libbison-dev</a:t>
            </a:r>
            <a:endParaRPr lang="pt-BR" sz="1600" dirty="0"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9006294-1CF7-4588-99C0-526F562611EF}"/>
              </a:ext>
            </a:extLst>
          </p:cNvPr>
          <p:cNvSpPr/>
          <p:nvPr/>
        </p:nvSpPr>
        <p:spPr>
          <a:xfrm>
            <a:off x="1557908" y="4004700"/>
            <a:ext cx="5040560" cy="439575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1600" dirty="0"/>
              <a:t>Instalando Aplicativos pelo Terminal </a:t>
            </a:r>
          </a:p>
        </p:txBody>
      </p:sp>
    </p:spTree>
    <p:extLst>
      <p:ext uri="{BB962C8B-B14F-4D97-AF65-F5344CB8AC3E}">
        <p14:creationId xmlns:p14="http://schemas.microsoft.com/office/powerpoint/2010/main" val="202935802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76096-02C2-47E7-B0D0-ED559287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GNU g++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 padrão </a:t>
            </a:r>
            <a:r>
              <a:rPr lang="pt-BR" dirty="0"/>
              <a:t>do Linux</a:t>
            </a:r>
          </a:p>
          <a:p>
            <a:endParaRPr lang="pt-BR" dirty="0"/>
          </a:p>
          <a:p>
            <a:pPr lvl="1"/>
            <a:r>
              <a:rPr lang="pt-BR" dirty="0"/>
              <a:t>Argumentos da linha de comando:</a:t>
            </a:r>
          </a:p>
          <a:p>
            <a:pPr lvl="2"/>
            <a:r>
              <a:rPr lang="pt-BR" dirty="0"/>
              <a:t>Nomes dos arquivos fonte (.</a:t>
            </a:r>
            <a:r>
              <a:rPr lang="pt-BR" dirty="0" err="1"/>
              <a:t>cpp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Padrão da linguagem a ser utilizado (C++17)</a:t>
            </a:r>
          </a:p>
          <a:p>
            <a:pPr lvl="2"/>
            <a:r>
              <a:rPr lang="pt-BR" dirty="0"/>
              <a:t>Nome do arquivo executável</a:t>
            </a:r>
          </a:p>
          <a:p>
            <a:pPr lvl="3"/>
            <a:r>
              <a:rPr lang="pt-BR" dirty="0"/>
              <a:t>Se não fornecido, gera um arquivo chamado </a:t>
            </a:r>
            <a:r>
              <a:rPr lang="pt-BR" dirty="0" err="1"/>
              <a:t>a.out</a:t>
            </a:r>
            <a:endParaRPr lang="pt-BR" dirty="0"/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depurar</a:t>
            </a:r>
            <a:r>
              <a:rPr lang="pt-BR" dirty="0"/>
              <a:t> o código compile com a opção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-g</a:t>
            </a:r>
            <a:r>
              <a:rPr lang="pt-BR" dirty="0"/>
              <a:t> (Debug)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otimizar </a:t>
            </a:r>
            <a:r>
              <a:rPr lang="pt-BR" dirty="0"/>
              <a:t>o código compile com a opção </a:t>
            </a:r>
            <a:r>
              <a:rPr lang="pt-BR" dirty="0">
                <a:latin typeface="Consolas" panose="020B0609020204030204" pitchFamily="49" charset="0"/>
                <a:cs typeface="Courier New" panose="02070309020205020404" pitchFamily="49" charset="0"/>
              </a:rPr>
              <a:t>–O2</a:t>
            </a:r>
            <a:r>
              <a:rPr lang="pt-BR" dirty="0"/>
              <a:t> (Release)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911F72-AC98-4B1A-9DA4-5B2E14CCD259}"/>
              </a:ext>
            </a:extLst>
          </p:cNvPr>
          <p:cNvSpPr/>
          <p:nvPr/>
        </p:nvSpPr>
        <p:spPr>
          <a:xfrm>
            <a:off x="1341884" y="2420888"/>
            <a:ext cx="6480720" cy="50405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24A5082-D88A-4BB3-9B2C-B9109F92BEB7}"/>
              </a:ext>
            </a:extLst>
          </p:cNvPr>
          <p:cNvSpPr/>
          <p:nvPr/>
        </p:nvSpPr>
        <p:spPr>
          <a:xfrm>
            <a:off x="2133972" y="2492896"/>
            <a:ext cx="2592288" cy="350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E237912-EA91-49A0-BF74-5E0EA83899F1}"/>
              </a:ext>
            </a:extLst>
          </p:cNvPr>
          <p:cNvSpPr/>
          <p:nvPr/>
        </p:nvSpPr>
        <p:spPr>
          <a:xfrm>
            <a:off x="4870276" y="2497856"/>
            <a:ext cx="1338196" cy="350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D93DE54-3B1E-4D19-AD06-5B8142E83F1F}"/>
              </a:ext>
            </a:extLst>
          </p:cNvPr>
          <p:cNvSpPr/>
          <p:nvPr/>
        </p:nvSpPr>
        <p:spPr>
          <a:xfrm>
            <a:off x="6352488" y="2497856"/>
            <a:ext cx="1338196" cy="35088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F7DE98-6715-46E5-8946-894A751A17CE}"/>
              </a:ext>
            </a:extLst>
          </p:cNvPr>
          <p:cNvSpPr txBox="1"/>
          <p:nvPr/>
        </p:nvSpPr>
        <p:spPr>
          <a:xfrm>
            <a:off x="1341884" y="249289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g++  parser.cpp postfix.cpp   –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 err="1">
                <a:latin typeface="Consolas" panose="020B0609020204030204" pitchFamily="49" charset="0"/>
              </a:rPr>
              <a:t>c++</a:t>
            </a:r>
            <a:r>
              <a:rPr lang="pt-BR" sz="1600" dirty="0">
                <a:latin typeface="Consolas" panose="020B0609020204030204" pitchFamily="49" charset="0"/>
              </a:rPr>
              <a:t>17   –o </a:t>
            </a:r>
            <a:r>
              <a:rPr lang="pt-BR" sz="1600" dirty="0" err="1">
                <a:latin typeface="Consolas" panose="020B0609020204030204" pitchFamily="49" charset="0"/>
              </a:rPr>
              <a:t>postfix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BC629C-61BB-4CD1-A4BF-2ED607BF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 C++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F773091-0D6E-497B-ADF7-0172AFE66779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0" name="Triângulo isósceles 6">
              <a:extLst>
                <a:ext uri="{FF2B5EF4-FFF2-40B4-BE49-F238E27FC236}">
                  <a16:creationId xmlns:a16="http://schemas.microsoft.com/office/drawing/2014/main" id="{391F272F-C798-4D79-8CD2-4DA4E2A2497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243EA8D-9CC8-4A18-8654-3D5CFACB972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81773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7BA7C-0ED6-4333-BC27-2F5C91411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GNU </a:t>
            </a:r>
            <a:r>
              <a:rPr lang="pt-BR" dirty="0" err="1"/>
              <a:t>gdb</a:t>
            </a:r>
            <a:r>
              <a:rPr lang="pt-BR" dirty="0"/>
              <a:t> é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depurador padrão </a:t>
            </a:r>
            <a:r>
              <a:rPr lang="pt-BR" dirty="0"/>
              <a:t>do sistema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C4DBEE-AD2B-482C-B5A4-0A5E70DD6D27}"/>
              </a:ext>
            </a:extLst>
          </p:cNvPr>
          <p:cNvSpPr/>
          <p:nvPr/>
        </p:nvSpPr>
        <p:spPr>
          <a:xfrm>
            <a:off x="1341884" y="2492896"/>
            <a:ext cx="6480720" cy="93610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5D6AC4D-136E-43D8-872A-0EAC7E464805}"/>
              </a:ext>
            </a:extLst>
          </p:cNvPr>
          <p:cNvSpPr/>
          <p:nvPr/>
        </p:nvSpPr>
        <p:spPr>
          <a:xfrm>
            <a:off x="2173972" y="2584275"/>
            <a:ext cx="292608" cy="283464"/>
          </a:xfrm>
          <a:prstGeom prst="roundRect">
            <a:avLst/>
          </a:prstGeom>
          <a:solidFill>
            <a:schemeClr val="bg1">
              <a:lumMod val="65000"/>
              <a:lumOff val="3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7A425C-A7AF-486C-87F8-B0CC71F149AE}"/>
              </a:ext>
            </a:extLst>
          </p:cNvPr>
          <p:cNvSpPr txBox="1"/>
          <p:nvPr/>
        </p:nvSpPr>
        <p:spPr>
          <a:xfrm>
            <a:off x="1341884" y="2525995"/>
            <a:ext cx="6480720" cy="830997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$ g++ -g parser.cpp postfix.cpp –</a:t>
            </a:r>
            <a:r>
              <a:rPr lang="pt-BR" sz="1600" dirty="0" err="1">
                <a:latin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</a:rPr>
              <a:t>=</a:t>
            </a:r>
            <a:r>
              <a:rPr lang="pt-BR" sz="1600" dirty="0" err="1">
                <a:latin typeface="Consolas" panose="020B0609020204030204" pitchFamily="49" charset="0"/>
              </a:rPr>
              <a:t>c++</a:t>
            </a:r>
            <a:r>
              <a:rPr lang="pt-BR" sz="1600" dirty="0">
                <a:latin typeface="Consolas" panose="020B0609020204030204" pitchFamily="49" charset="0"/>
              </a:rPr>
              <a:t>17 –o </a:t>
            </a:r>
            <a:r>
              <a:rPr lang="pt-BR" sz="1600" dirty="0" err="1">
                <a:latin typeface="Consolas" panose="020B0609020204030204" pitchFamily="49" charset="0"/>
              </a:rPr>
              <a:t>postfix</a:t>
            </a:r>
            <a:br>
              <a:rPr lang="pt-BR" sz="1600" dirty="0">
                <a:latin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$ </a:t>
            </a:r>
            <a:r>
              <a:rPr lang="pt-BR" sz="1600" dirty="0" err="1">
                <a:latin typeface="Consolas" panose="020B0609020204030204" pitchFamily="49" charset="0"/>
              </a:rPr>
              <a:t>gdb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postfix</a:t>
            </a:r>
            <a:r>
              <a:rPr lang="pt-BR" sz="1600" dirty="0">
                <a:latin typeface="Consolas" panose="020B0609020204030204" pitchFamily="49" charset="0"/>
              </a:rPr>
              <a:t> -</a:t>
            </a:r>
            <a:r>
              <a:rPr lang="pt-BR" sz="1600" dirty="0" err="1">
                <a:latin typeface="Consolas" panose="020B0609020204030204" pitchFamily="49" charset="0"/>
              </a:rPr>
              <a:t>tui</a:t>
            </a:r>
            <a:endParaRPr lang="en-US" sz="12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33A397-0427-46DE-92C5-B740EF74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Depurador C++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84DB52B-0466-4F49-B95E-A3B27403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85455"/>
              </p:ext>
            </p:extLst>
          </p:nvPr>
        </p:nvGraphicFramePr>
        <p:xfrm>
          <a:off x="1341884" y="3573016"/>
          <a:ext cx="8280920" cy="246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11307759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r>
                        <a:rPr lang="pt-BR" sz="1600" dirty="0"/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Atalho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adiciona um ponto de parada (breakpoint)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run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executa o código até o primeiro ponto de parada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step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realiza um passo, entrando em funções 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step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into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next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realiza um passo, saltando funções (</a:t>
                      </a:r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step</a:t>
                      </a: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 over)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exibe o valor de uma 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quit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sai do depurador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96565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E8E730C7-73A5-40F3-B7B2-ADDD2004190C}"/>
              </a:ext>
            </a:extLst>
          </p:cNvPr>
          <p:cNvSpPr/>
          <p:nvPr/>
        </p:nvSpPr>
        <p:spPr>
          <a:xfrm>
            <a:off x="1341188" y="6095092"/>
            <a:ext cx="3231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 tecla ENTER repete o último comando.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7C523CA-F204-4D2A-858B-47F1B9834F1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DABBADAA-8CA8-4C72-83B6-8716194DB0E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3ECDF98-7F6F-4556-A62D-3ACD1EF3DCD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89201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737A-ECC0-4E85-81FF-F7730447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A0292-C863-491A-9F7C-AC9CD76A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GNU </a:t>
            </a:r>
            <a:r>
              <a:rPr lang="pt-BR" dirty="0" err="1"/>
              <a:t>Make</a:t>
            </a:r>
            <a:r>
              <a:rPr lang="pt-BR" dirty="0"/>
              <a:t> é um sistema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automação da compilação</a:t>
            </a:r>
          </a:p>
          <a:p>
            <a:pPr lvl="1"/>
            <a:r>
              <a:rPr lang="pt-BR" dirty="0"/>
              <a:t>Simplifica o ciclo editar-compilar-executar</a:t>
            </a:r>
          </a:p>
          <a:p>
            <a:pPr lvl="2"/>
            <a:r>
              <a:rPr lang="pt-BR" dirty="0"/>
              <a:t>Compila com apenas um comando,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make</a:t>
            </a:r>
          </a:p>
          <a:p>
            <a:pPr lvl="2"/>
            <a:r>
              <a:rPr lang="pt-BR" dirty="0"/>
              <a:t>É preciso criar um arquivo </a:t>
            </a:r>
            <a:r>
              <a:rPr lang="pt-BR" i="1" dirty="0" err="1"/>
              <a:t>makefile</a:t>
            </a:r>
            <a:endParaRPr lang="pt-BR" i="1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38867E1-3494-4BB4-8893-CAB88F2397C1}"/>
              </a:ext>
            </a:extLst>
          </p:cNvPr>
          <p:cNvGrpSpPr/>
          <p:nvPr/>
        </p:nvGrpSpPr>
        <p:grpSpPr>
          <a:xfrm>
            <a:off x="1937333" y="3920201"/>
            <a:ext cx="5616626" cy="2063928"/>
            <a:chOff x="1937333" y="3920201"/>
            <a:chExt cx="5616626" cy="206392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09A9A-71C7-4469-8EDF-A70FCBEF40C2}"/>
                </a:ext>
              </a:extLst>
            </p:cNvPr>
            <p:cNvSpPr txBox="1"/>
            <p:nvPr/>
          </p:nvSpPr>
          <p:spPr>
            <a:xfrm>
              <a:off x="1937335" y="4098000"/>
              <a:ext cx="5616624" cy="1886129"/>
            </a:xfrm>
            <a:prstGeom prst="roundRect">
              <a:avLst>
                <a:gd name="adj" fmla="val 6654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44000" rtlCol="0">
              <a:spAutoFit/>
            </a:bodyPr>
            <a:lstStyle/>
            <a:p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# variáveis</a:t>
              </a:r>
            </a:p>
            <a:p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CPP</a:t>
              </a:r>
              <a:r>
                <a:rPr lang="pt-BR" sz="1400" dirty="0">
                  <a:latin typeface="Consolas" panose="020B0609020204030204" pitchFamily="49" charset="0"/>
                </a:rPr>
                <a:t>=g++</a:t>
              </a:r>
            </a:p>
            <a:p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latin typeface="Consolas" panose="020B0609020204030204" pitchFamily="49" charset="0"/>
                </a:rPr>
                <a:t>=-g -</a:t>
              </a:r>
              <a:r>
                <a:rPr lang="pt-BR" sz="1400" dirty="0" err="1"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latin typeface="Consolas" panose="020B0609020204030204" pitchFamily="49" charset="0"/>
                </a:rPr>
                <a:t>=</a:t>
              </a:r>
              <a:r>
                <a:rPr lang="pt-BR" sz="1400" dirty="0" err="1">
                  <a:latin typeface="Consolas" panose="020B0609020204030204" pitchFamily="49" charset="0"/>
                </a:rPr>
                <a:t>c++</a:t>
              </a:r>
              <a:r>
                <a:rPr lang="pt-BR" sz="1400" dirty="0">
                  <a:latin typeface="Consolas" panose="020B0609020204030204" pitchFamily="49" charset="0"/>
                </a:rPr>
                <a:t>17</a:t>
              </a:r>
            </a:p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# regras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all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postfix.cpp parser.cpp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$(ARGS)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-o </a:t>
              </a:r>
              <a:r>
                <a:rPr lang="pt-BR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</a:t>
              </a:r>
              <a:b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</a:b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1573EEA-0584-4240-9010-E0884E497807}"/>
                </a:ext>
              </a:extLst>
            </p:cNvPr>
            <p:cNvSpPr/>
            <p:nvPr/>
          </p:nvSpPr>
          <p:spPr>
            <a:xfrm>
              <a:off x="1937333" y="3920201"/>
              <a:ext cx="5616625" cy="372895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makefile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44B632F-675E-4B42-9D63-CDF40281EB7C}"/>
              </a:ext>
            </a:extLst>
          </p:cNvPr>
          <p:cNvGrpSpPr/>
          <p:nvPr/>
        </p:nvGrpSpPr>
        <p:grpSpPr>
          <a:xfrm>
            <a:off x="8135259" y="4320984"/>
            <a:ext cx="2850461" cy="1440160"/>
            <a:chOff x="8110636" y="4192229"/>
            <a:chExt cx="2850461" cy="144016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144B274-1F85-4CDC-B67C-CEF8820EE8F0}"/>
                </a:ext>
              </a:extLst>
            </p:cNvPr>
            <p:cNvSpPr txBox="1"/>
            <p:nvPr/>
          </p:nvSpPr>
          <p:spPr>
            <a:xfrm>
              <a:off x="8296801" y="4312144"/>
              <a:ext cx="26642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Arquivo </a:t>
              </a:r>
              <a:r>
                <a:rPr lang="pt-BR" i="1" dirty="0" err="1"/>
                <a:t>makefile</a:t>
              </a:r>
              <a:r>
                <a:rPr lang="pt-BR" dirty="0"/>
                <a:t> normalmente fica na pasta dos arquivo fonte (.</a:t>
              </a:r>
              <a:r>
                <a:rPr lang="pt-BR" dirty="0" err="1"/>
                <a:t>cpp</a:t>
              </a:r>
              <a:r>
                <a:rPr lang="pt-BR" dirty="0"/>
                <a:t>)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FE2D9736-BC0F-4473-B6FA-2F119B7FB795}"/>
                </a:ext>
              </a:extLst>
            </p:cNvPr>
            <p:cNvCxnSpPr>
              <a:cxnSpLocks/>
            </p:cNvCxnSpPr>
            <p:nvPr/>
          </p:nvCxnSpPr>
          <p:spPr>
            <a:xfrm>
              <a:off x="8110636" y="4192229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D34B067-DEE0-440F-9282-2C54D49BEA6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7586C870-A271-421F-AB41-7216AF2ADB0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2094A3B-90C3-4207-B146-39F2F26500D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96329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737A-ECC0-4E85-81FF-F7730447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A0292-C863-491A-9F7C-AC9CD76A6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i="1" dirty="0" err="1"/>
              <a:t>makefile</a:t>
            </a:r>
            <a:r>
              <a:rPr lang="pt-BR" dirty="0"/>
              <a:t> mais complexo permite:</a:t>
            </a:r>
          </a:p>
          <a:p>
            <a:pPr lvl="1"/>
            <a:r>
              <a:rPr lang="pt-BR" dirty="0"/>
              <a:t>Especificação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dependências</a:t>
            </a:r>
          </a:p>
          <a:p>
            <a:pPr lvl="1"/>
            <a:r>
              <a:rPr lang="pt-BR" dirty="0"/>
              <a:t>Recompilação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seletiva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0008CB5-DBF5-4896-8222-872CC251CEFD}"/>
              </a:ext>
            </a:extLst>
          </p:cNvPr>
          <p:cNvGrpSpPr/>
          <p:nvPr/>
        </p:nvGrpSpPr>
        <p:grpSpPr>
          <a:xfrm>
            <a:off x="6238428" y="2564904"/>
            <a:ext cx="4608512" cy="3714155"/>
            <a:chOff x="6238052" y="2416499"/>
            <a:chExt cx="4536880" cy="371415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8E09A9A-71C7-4469-8EDF-A70FCBEF40C2}"/>
                </a:ext>
              </a:extLst>
            </p:cNvPr>
            <p:cNvSpPr txBox="1"/>
            <p:nvPr/>
          </p:nvSpPr>
          <p:spPr>
            <a:xfrm>
              <a:off x="6238052" y="2492896"/>
              <a:ext cx="4536880" cy="3637758"/>
            </a:xfrm>
            <a:prstGeom prst="roundRect">
              <a:avLst>
                <a:gd name="adj" fmla="val 5179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252000" tIns="0" rIns="180000" bIns="72000" rtlCol="0">
              <a:spAutoFit/>
            </a:bodyPr>
            <a:lstStyle/>
            <a:p>
              <a:pPr>
                <a:lnSpc>
                  <a:spcPts val="1500"/>
                </a:lnSpc>
              </a:pPr>
              <a:endParaRPr lang="en-US" sz="1400" dirty="0">
                <a:solidFill>
                  <a:srgbClr val="FF8B8B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endParaRPr lang="en-US" sz="1400" dirty="0">
                <a:solidFill>
                  <a:srgbClr val="FF8B8B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CPP</a:t>
              </a:r>
              <a:r>
                <a:rPr lang="en-US" sz="1400" dirty="0">
                  <a:latin typeface="Consolas" panose="020B0609020204030204" pitchFamily="49" charset="0"/>
                </a:rPr>
                <a:t>=g++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400" dirty="0">
                  <a:latin typeface="Consolas" panose="020B0609020204030204" pitchFamily="49" charset="0"/>
                </a:rPr>
                <a:t>=-c -g -std=</a:t>
              </a:r>
              <a:r>
                <a:rPr lang="en-US" sz="1400" dirty="0" err="1">
                  <a:latin typeface="Consolas" panose="020B0609020204030204" pitchFamily="49" charset="0"/>
                </a:rPr>
                <a:t>c++</a:t>
              </a:r>
              <a:r>
                <a:rPr lang="en-US" sz="1400" dirty="0">
                  <a:latin typeface="Consolas" panose="020B0609020204030204" pitchFamily="49" charset="0"/>
                </a:rPr>
                <a:t>17</a:t>
              </a:r>
            </a:p>
            <a:p>
              <a:pPr>
                <a:lnSpc>
                  <a:spcPts val="1500"/>
                </a:lnSpc>
              </a:pPr>
              <a:b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all</a:t>
              </a:r>
              <a:r>
                <a:rPr lang="en-US" sz="1400" dirty="0">
                  <a:latin typeface="Consolas" panose="020B0609020204030204" pitchFamily="49" charset="0"/>
                </a:rPr>
                <a:t>: postfix</a:t>
              </a:r>
            </a:p>
            <a:p>
              <a:pPr>
                <a:lnSpc>
                  <a:spcPts val="1500"/>
                </a:lnSpc>
              </a:pPr>
              <a:b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postfix</a:t>
              </a:r>
              <a:r>
                <a:rPr lang="en-US" sz="1400" dirty="0">
                  <a:latin typeface="Consolas" panose="020B0609020204030204" pitchFamily="49" charset="0"/>
                </a:rPr>
                <a:t>: </a:t>
              </a:r>
              <a:r>
                <a:rPr lang="en-US" sz="1400" dirty="0" err="1"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latin typeface="Consolas" panose="020B0609020204030204" pitchFamily="49" charset="0"/>
                </a:rPr>
                <a:t>parser.o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parser.o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-o postfix</a:t>
              </a:r>
              <a:b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</a:b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latin typeface="Consolas" panose="020B0609020204030204" pitchFamily="49" charset="0"/>
                </a:rPr>
                <a:t>: postfix.cpp </a:t>
              </a:r>
              <a:r>
                <a:rPr lang="en-US" sz="1400" dirty="0" err="1">
                  <a:latin typeface="Consolas" panose="020B0609020204030204" pitchFamily="49" charset="0"/>
                </a:rPr>
                <a:t>parser.h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 $(ARGS)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postfix.cpp</a:t>
              </a:r>
            </a:p>
            <a:p>
              <a:pPr>
                <a:lnSpc>
                  <a:spcPts val="1500"/>
                </a:lnSpc>
              </a:pPr>
              <a:b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parser.o</a:t>
              </a:r>
              <a:r>
                <a:rPr lang="en-US" sz="1400" dirty="0">
                  <a:latin typeface="Consolas" panose="020B0609020204030204" pitchFamily="49" charset="0"/>
                </a:rPr>
                <a:t>: parser.cpp </a:t>
              </a:r>
              <a:r>
                <a:rPr lang="en-US" sz="1400" dirty="0" err="1">
                  <a:latin typeface="Consolas" panose="020B0609020204030204" pitchFamily="49" charset="0"/>
                </a:rPr>
                <a:t>parser.h</a:t>
              </a:r>
              <a:endParaRPr lang="en-US" sz="1400" dirty="0"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$(CPP) $(ARGS)</a:t>
              </a:r>
              <a:r>
                <a:rPr lang="en-US" sz="1400" dirty="0">
                  <a:latin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parser.cpp</a:t>
              </a:r>
              <a:b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</a:b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clean</a:t>
              </a:r>
              <a:r>
                <a:rPr lang="en-US" sz="1400" dirty="0">
                  <a:latin typeface="Consolas" panose="020B0609020204030204" pitchFamily="49" charset="0"/>
                </a:rPr>
                <a:t>:</a:t>
              </a:r>
            </a:p>
            <a:p>
              <a:pPr>
                <a:lnSpc>
                  <a:spcPts val="1500"/>
                </a:lnSpc>
              </a:pPr>
              <a:r>
                <a:rPr lang="en-US" sz="1400" dirty="0">
                  <a:latin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rm postfix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postfix.o</a:t>
              </a:r>
              <a:r>
                <a:rPr 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parser.o</a:t>
              </a:r>
              <a:endPara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1547CC3-6F37-4107-9357-9D9DA05539E4}"/>
                </a:ext>
              </a:extLst>
            </p:cNvPr>
            <p:cNvSpPr/>
            <p:nvPr/>
          </p:nvSpPr>
          <p:spPr>
            <a:xfrm>
              <a:off x="6238052" y="2416499"/>
              <a:ext cx="4536154" cy="371956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makefile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10BF9C4-1CF4-48BA-844A-18BD906563D4}"/>
              </a:ext>
            </a:extLst>
          </p:cNvPr>
          <p:cNvGrpSpPr/>
          <p:nvPr/>
        </p:nvGrpSpPr>
        <p:grpSpPr>
          <a:xfrm>
            <a:off x="1757550" y="3789040"/>
            <a:ext cx="3816418" cy="1584176"/>
            <a:chOff x="1773938" y="3861048"/>
            <a:chExt cx="3816418" cy="158417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EFC7BE2-4266-49A5-B981-C98FD96D3BAC}"/>
                </a:ext>
              </a:extLst>
            </p:cNvPr>
            <p:cNvSpPr txBox="1"/>
            <p:nvPr/>
          </p:nvSpPr>
          <p:spPr>
            <a:xfrm>
              <a:off x="1773938" y="4021857"/>
              <a:ext cx="36706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Ao receber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arquivos objeto</a:t>
              </a:r>
              <a:r>
                <a:rPr lang="pt-BR" dirty="0"/>
                <a:t>, o compilador gera o executável apenas ligando os arquivos </a:t>
              </a:r>
              <a:br>
                <a:rPr lang="pt-BR" dirty="0"/>
              </a:br>
              <a:r>
                <a:rPr lang="pt-BR" dirty="0" err="1"/>
                <a:t>pré</a:t>
              </a:r>
              <a:r>
                <a:rPr lang="pt-BR" dirty="0"/>
                <a:t>-compilados.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87FA238-07C0-46A8-B0FD-342FFB1972B8}"/>
                </a:ext>
              </a:extLst>
            </p:cNvPr>
            <p:cNvCxnSpPr>
              <a:cxnSpLocks/>
            </p:cNvCxnSpPr>
            <p:nvPr/>
          </p:nvCxnSpPr>
          <p:spPr>
            <a:xfrm>
              <a:off x="5590356" y="3861048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E8315B-1FA8-4322-9C07-4D036C9E8D9B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E6CCCBA-C26E-4037-B5C7-6C837E09289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CCB17E8-EE29-4AE1-A67A-741DE4AF3EB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46609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E9F7FC-9307-48E5-BE43-D70E159D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CMake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sistemas de compilação</a:t>
            </a:r>
          </a:p>
          <a:p>
            <a:pPr lvl="1"/>
            <a:r>
              <a:rPr lang="pt-BR" dirty="0"/>
              <a:t>Os seguintes sistemas são suportados no Linux:</a:t>
            </a:r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94BE22-B997-465B-96D9-59B84EA73CD4}"/>
              </a:ext>
            </a:extLst>
          </p:cNvPr>
          <p:cNvSpPr txBox="1">
            <a:spLocks/>
          </p:cNvSpPr>
          <p:nvPr/>
        </p:nvSpPr>
        <p:spPr>
          <a:xfrm>
            <a:off x="909836" y="2888368"/>
            <a:ext cx="4464496" cy="3360032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2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pt-B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Unix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Makefiles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Ninja</a:t>
            </a:r>
          </a:p>
          <a:p>
            <a:pPr lvl="2"/>
            <a:r>
              <a:rPr lang="pt-BR" dirty="0" err="1"/>
              <a:t>Watcom</a:t>
            </a:r>
            <a:r>
              <a:rPr lang="pt-BR" dirty="0"/>
              <a:t> </a:t>
            </a:r>
            <a:r>
              <a:rPr lang="pt-BR" dirty="0" err="1"/>
              <a:t>WMake</a:t>
            </a:r>
            <a:endParaRPr lang="pt-BR" dirty="0"/>
          </a:p>
          <a:p>
            <a:pPr lvl="2"/>
            <a:r>
              <a:rPr lang="pt-BR" dirty="0" err="1"/>
              <a:t>CodeBlocks</a:t>
            </a:r>
            <a:r>
              <a:rPr lang="pt-BR" dirty="0"/>
              <a:t> - Ninja</a:t>
            </a:r>
          </a:p>
          <a:p>
            <a:pPr lvl="2"/>
            <a:r>
              <a:rPr lang="pt-BR" dirty="0" err="1"/>
              <a:t>CodeBlocks</a:t>
            </a:r>
            <a:r>
              <a:rPr lang="pt-BR" dirty="0"/>
              <a:t>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 err="1"/>
              <a:t>CodeLite</a:t>
            </a:r>
            <a:r>
              <a:rPr lang="pt-BR" dirty="0"/>
              <a:t> - Ninja</a:t>
            </a:r>
          </a:p>
          <a:p>
            <a:pPr lvl="2"/>
            <a:r>
              <a:rPr lang="pt-BR" dirty="0" err="1"/>
              <a:t>CodeLite</a:t>
            </a:r>
            <a:r>
              <a:rPr lang="pt-BR" dirty="0"/>
              <a:t> - Unix </a:t>
            </a:r>
            <a:r>
              <a:rPr lang="pt-BR" dirty="0" err="1"/>
              <a:t>Makefiles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C39ED-41C9-44AD-B83C-EF080C1F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0E201FC4-AAFA-4C54-B85C-057BBD017856}"/>
              </a:ext>
            </a:extLst>
          </p:cNvPr>
          <p:cNvSpPr txBox="1">
            <a:spLocks/>
          </p:cNvSpPr>
          <p:nvPr/>
        </p:nvSpPr>
        <p:spPr>
          <a:xfrm>
            <a:off x="5374332" y="2888368"/>
            <a:ext cx="4861548" cy="3360032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2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lang="pt-BR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lang="pt-BR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> 2 - Ninja</a:t>
            </a:r>
          </a:p>
          <a:p>
            <a:pPr lvl="2"/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> 2 -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/>
              <a:t>Kate - Ninja</a:t>
            </a:r>
          </a:p>
          <a:p>
            <a:pPr lvl="2"/>
            <a:r>
              <a:rPr lang="pt-BR" dirty="0"/>
              <a:t>Kate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/>
              <a:t>Eclipse CDT4 - Ninja</a:t>
            </a:r>
          </a:p>
          <a:p>
            <a:pPr lvl="2"/>
            <a:r>
              <a:rPr lang="pt-BR" dirty="0"/>
              <a:t>Eclipse CDT4 - Unix </a:t>
            </a:r>
            <a:r>
              <a:rPr lang="pt-BR" dirty="0" err="1"/>
              <a:t>Makefiles</a:t>
            </a:r>
            <a:endParaRPr lang="pt-BR" dirty="0"/>
          </a:p>
          <a:p>
            <a:pPr lvl="2"/>
            <a:r>
              <a:rPr lang="pt-BR" dirty="0"/>
              <a:t>KDevelop3</a:t>
            </a:r>
          </a:p>
          <a:p>
            <a:pPr lvl="2"/>
            <a:r>
              <a:rPr lang="pt-BR" dirty="0"/>
              <a:t>KDevelop3 - Unix </a:t>
            </a:r>
            <a:r>
              <a:rPr lang="pt-BR" dirty="0" err="1"/>
              <a:t>Makefiles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41252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6AFA9-2C7D-42AB-8BDF-1319A62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02C2A-D966-4F3B-8751-63C363E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configurações são feitas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CMakeLists.txt</a:t>
            </a:r>
          </a:p>
          <a:p>
            <a:pPr lvl="1"/>
            <a:r>
              <a:rPr lang="pt-BR" dirty="0"/>
              <a:t>CMake gera um Makefile e vários arquivos auxiliares</a:t>
            </a:r>
          </a:p>
          <a:p>
            <a:pPr lvl="1"/>
            <a:r>
              <a:rPr lang="pt-BR" dirty="0"/>
              <a:t>Melhor executar a partir de uma pasta separada (Debug)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8014AA-4E30-430D-9015-41E64999F4A7}"/>
              </a:ext>
            </a:extLst>
          </p:cNvPr>
          <p:cNvSpPr txBox="1"/>
          <p:nvPr/>
        </p:nvSpPr>
        <p:spPr>
          <a:xfrm>
            <a:off x="1632690" y="3358490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~/Lab01/Draft/Debug$ </a:t>
            </a:r>
            <a:r>
              <a:rPr lang="pt-BR" dirty="0" err="1">
                <a:latin typeface="Consolas" panose="020B0609020204030204" pitchFamily="49" charset="0"/>
              </a:rPr>
              <a:t>cmake</a:t>
            </a:r>
            <a:r>
              <a:rPr lang="pt-BR" dirty="0">
                <a:latin typeface="Consolas" panose="020B0609020204030204" pitchFamily="49" charset="0"/>
              </a:rPr>
              <a:t> ../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9B1A15-712E-47FF-B675-18E98BBE1357}"/>
              </a:ext>
            </a:extLst>
          </p:cNvPr>
          <p:cNvSpPr txBox="1"/>
          <p:nvPr/>
        </p:nvSpPr>
        <p:spPr>
          <a:xfrm>
            <a:off x="7462564" y="4126735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Draft/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Debug/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1D1D"/>
                </a:solidFill>
                <a:latin typeface="Consolas" panose="020B0609020204030204" pitchFamily="49" charset="0"/>
              </a:rPr>
              <a:t>parser.cpp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 err="1">
                <a:solidFill>
                  <a:srgbClr val="CC3399"/>
                </a:solidFill>
                <a:latin typeface="Consolas" panose="020B0609020204030204" pitchFamily="49" charset="0"/>
              </a:rPr>
              <a:t>parser.h</a:t>
            </a:r>
            <a:endParaRPr lang="pt-BR" dirty="0">
              <a:solidFill>
                <a:srgbClr val="CC3399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1D1D"/>
                </a:solidFill>
                <a:latin typeface="Consolas" panose="020B0609020204030204" pitchFamily="49" charset="0"/>
              </a:rPr>
              <a:t>postfix.cpp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CMakeLists.txt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DB0A062-776C-4796-AB80-5E678C4A9674}"/>
              </a:ext>
            </a:extLst>
          </p:cNvPr>
          <p:cNvGrpSpPr/>
          <p:nvPr/>
        </p:nvGrpSpPr>
        <p:grpSpPr>
          <a:xfrm>
            <a:off x="1661198" y="4077072"/>
            <a:ext cx="5301766" cy="1853651"/>
            <a:chOff x="1656742" y="3903147"/>
            <a:chExt cx="5904656" cy="185365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45F6508-7DF6-485C-9CC2-012E5884FB5A}"/>
                </a:ext>
              </a:extLst>
            </p:cNvPr>
            <p:cNvSpPr txBox="1"/>
            <p:nvPr/>
          </p:nvSpPr>
          <p:spPr>
            <a:xfrm>
              <a:off x="1656742" y="4078969"/>
              <a:ext cx="5904656" cy="1677829"/>
            </a:xfrm>
            <a:prstGeom prst="roundRect">
              <a:avLst>
                <a:gd name="adj" fmla="val 8123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80000" rtlCol="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cmake_minimum_required</a:t>
              </a:r>
              <a:r>
                <a:rPr lang="pt-BR" sz="1400" dirty="0">
                  <a:latin typeface="Consolas" panose="020B0609020204030204" pitchFamily="49" charset="0"/>
                </a:rPr>
                <a:t>(VERSION 3.0.0)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project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CMAKE_BUILD_TYPE</a:t>
              </a:r>
              <a:r>
                <a:rPr lang="pt-BR" sz="1400" dirty="0">
                  <a:latin typeface="Consolas" panose="020B0609020204030204" pitchFamily="49" charset="0"/>
                </a:rPr>
                <a:t> Debug)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CMAKE_CXX_STANDARD</a:t>
              </a:r>
              <a:r>
                <a:rPr lang="pt-BR" sz="1400" dirty="0">
                  <a:latin typeface="Consolas" panose="020B0609020204030204" pitchFamily="49" charset="0"/>
                </a:rPr>
                <a:t> 17)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SOURCE_FILES</a:t>
              </a:r>
              <a:r>
                <a:rPr lang="pt-BR" sz="1400" dirty="0">
                  <a:latin typeface="Consolas" panose="020B0609020204030204" pitchFamily="49" charset="0"/>
                </a:rPr>
                <a:t> parser.cpp postfix.cpp)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add_executable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${SOURCE_FILES}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A0E8B51-9F02-4640-B2B1-71FEB27F0352}"/>
                </a:ext>
              </a:extLst>
            </p:cNvPr>
            <p:cNvSpPr/>
            <p:nvPr/>
          </p:nvSpPr>
          <p:spPr>
            <a:xfrm>
              <a:off x="1656742" y="3903147"/>
              <a:ext cx="5904656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pt-BR" sz="1600" dirty="0">
                  <a:latin typeface="Consolas" panose="020B0609020204030204" pitchFamily="49" charset="0"/>
                </a:rPr>
                <a:t>CMakeLists.txt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4236CDE-6A09-467E-8F97-3CAA3A66A975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AD744895-ADE9-4D40-ABC7-771B5F6441D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78D176B-2DA5-40B4-8800-71D3301C47BF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0953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02C2A-D966-4F3B-8751-63C363E7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gerar configurações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Debug e Release</a:t>
            </a:r>
          </a:p>
          <a:p>
            <a:pPr lvl="1"/>
            <a:r>
              <a:rPr lang="pt-BR" dirty="0"/>
              <a:t>Retire a opção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CMAKE_BUILD_TYPE</a:t>
            </a:r>
            <a:r>
              <a:rPr lang="pt-BR" dirty="0"/>
              <a:t> do arquivo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8014AA-4E30-430D-9015-41E64999F4A7}"/>
              </a:ext>
            </a:extLst>
          </p:cNvPr>
          <p:cNvSpPr txBox="1"/>
          <p:nvPr/>
        </p:nvSpPr>
        <p:spPr>
          <a:xfrm>
            <a:off x="1557908" y="2924944"/>
            <a:ext cx="7656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~/Lab01/Final/Debug$ </a:t>
            </a:r>
            <a:r>
              <a:rPr lang="pt-BR" dirty="0" err="1">
                <a:latin typeface="Consolas" panose="020B0609020204030204" pitchFamily="49" charset="0"/>
              </a:rPr>
              <a:t>cmake</a:t>
            </a:r>
            <a:r>
              <a:rPr lang="pt-BR" dirty="0">
                <a:latin typeface="Consolas" panose="020B0609020204030204" pitchFamily="49" charset="0"/>
              </a:rPr>
              <a:t> -DCMAKE_BUILD_TYPE=Debug ../</a:t>
            </a:r>
          </a:p>
          <a:p>
            <a:b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~/Lab01</a:t>
            </a:r>
            <a:r>
              <a:rPr lang="pt-BR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/Final/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Release$ </a:t>
            </a:r>
            <a:r>
              <a:rPr lang="pt-BR" dirty="0" err="1">
                <a:latin typeface="Consolas" panose="020B0609020204030204" pitchFamily="49" charset="0"/>
              </a:rPr>
              <a:t>cmake</a:t>
            </a:r>
            <a:r>
              <a:rPr lang="pt-BR" dirty="0">
                <a:latin typeface="Consolas" panose="020B0609020204030204" pitchFamily="49" charset="0"/>
              </a:rPr>
              <a:t> -DCMAKE_BUILD_TYPE=Release ../</a:t>
            </a:r>
          </a:p>
          <a:p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6AFA9-2C7D-42AB-8BDF-1319A628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9B1A15-712E-47FF-B675-18E98BBE1357}"/>
              </a:ext>
            </a:extLst>
          </p:cNvPr>
          <p:cNvSpPr txBox="1"/>
          <p:nvPr/>
        </p:nvSpPr>
        <p:spPr>
          <a:xfrm>
            <a:off x="7534572" y="4077072"/>
            <a:ext cx="29706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Final/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Debug/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C000"/>
                </a:solidFill>
                <a:latin typeface="Consolas" panose="020B0609020204030204" pitchFamily="49" charset="0"/>
              </a:rPr>
              <a:t>Release/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parser.cpp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 err="1">
                <a:solidFill>
                  <a:srgbClr val="CC3399"/>
                </a:solidFill>
                <a:latin typeface="Consolas" panose="020B0609020204030204" pitchFamily="49" charset="0"/>
              </a:rPr>
              <a:t>parser.h</a:t>
            </a:r>
            <a:endParaRPr lang="pt-BR" dirty="0">
              <a:solidFill>
                <a:srgbClr val="CC3399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|   +--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postfix.cpp</a:t>
            </a:r>
          </a:p>
          <a:p>
            <a:r>
              <a:rPr lang="pt-BR" dirty="0">
                <a:latin typeface="Consolas" panose="020B0609020204030204" pitchFamily="49" charset="0"/>
              </a:rPr>
              <a:t>|   +-- CMakeLists.txt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CE314A7-A084-4411-AAAE-AEE7B91227B4}"/>
              </a:ext>
            </a:extLst>
          </p:cNvPr>
          <p:cNvGrpSpPr/>
          <p:nvPr/>
        </p:nvGrpSpPr>
        <p:grpSpPr>
          <a:xfrm>
            <a:off x="1683568" y="4301515"/>
            <a:ext cx="5373774" cy="1809918"/>
            <a:chOff x="1656742" y="4205987"/>
            <a:chExt cx="5904656" cy="180991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45F6508-7DF6-485C-9CC2-012E5884FB5A}"/>
                </a:ext>
              </a:extLst>
            </p:cNvPr>
            <p:cNvSpPr txBox="1"/>
            <p:nvPr/>
          </p:nvSpPr>
          <p:spPr>
            <a:xfrm>
              <a:off x="1656742" y="4322598"/>
              <a:ext cx="5904656" cy="1693307"/>
            </a:xfrm>
            <a:prstGeom prst="roundRect">
              <a:avLst>
                <a:gd name="adj" fmla="val 1075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80000" rtlCol="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cmake_minimum_required</a:t>
              </a:r>
              <a:r>
                <a:rPr lang="pt-BR" sz="1400" dirty="0">
                  <a:latin typeface="Consolas" panose="020B0609020204030204" pitchFamily="49" charset="0"/>
                </a:rPr>
                <a:t>(VERSION 3.0.0)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project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</a:p>
            <a:p>
              <a:r>
                <a:rPr lang="pt-BR" sz="1400" dirty="0">
                  <a:solidFill>
                    <a:schemeClr val="bg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#set(CMAKE_BUILD_TYPE Debug)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CMAKE_CXX_STANDARD</a:t>
              </a:r>
              <a:r>
                <a:rPr lang="pt-BR" sz="1400" dirty="0">
                  <a:latin typeface="Consolas" panose="020B0609020204030204" pitchFamily="49" charset="0"/>
                </a:rPr>
                <a:t> 17)</a:t>
              </a: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set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SOURCE_FILES</a:t>
              </a:r>
              <a:r>
                <a:rPr lang="pt-BR" sz="1400" dirty="0">
                  <a:latin typeface="Consolas" panose="020B0609020204030204" pitchFamily="49" charset="0"/>
                </a:rPr>
                <a:t> parser.cpp postfix.cpp)</a:t>
              </a:r>
            </a:p>
            <a:p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add_executable</a:t>
              </a:r>
              <a:r>
                <a:rPr lang="pt-BR" sz="1400" dirty="0">
                  <a:latin typeface="Consolas" panose="020B0609020204030204" pitchFamily="49" charset="0"/>
                </a:rPr>
                <a:t>(</a:t>
              </a:r>
              <a:r>
                <a:rPr lang="pt-BR" sz="1400" dirty="0" err="1"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${SOURCE_FILES}</a:t>
              </a:r>
              <a:r>
                <a:rPr lang="pt-BR" sz="1400" dirty="0">
                  <a:latin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B7D0900-36C6-4737-83B7-98240FF1CD7D}"/>
                </a:ext>
              </a:extLst>
            </p:cNvPr>
            <p:cNvSpPr/>
            <p:nvPr/>
          </p:nvSpPr>
          <p:spPr>
            <a:xfrm>
              <a:off x="1656742" y="4205987"/>
              <a:ext cx="5904656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r>
                <a:rPr lang="pt-BR" sz="1600" dirty="0">
                  <a:latin typeface="Consolas" panose="020B0609020204030204" pitchFamily="49" charset="0"/>
                </a:rPr>
                <a:t>CMakeLists.txt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29F670-87E4-4347-9202-EF0DCDDBA67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C6C3309A-984F-4E26-BD3C-4290DCF7EDA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725F844-4D54-442D-AB9C-95AB2A2C0B16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64979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Linux</a:t>
            </a:r>
            <a:r>
              <a:rPr lang="pt-BR" dirty="0"/>
              <a:t>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gratuito</a:t>
            </a:r>
            <a:r>
              <a:rPr lang="pt-BR" dirty="0"/>
              <a:t> 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aberto</a:t>
            </a:r>
          </a:p>
          <a:p>
            <a:pPr lvl="1"/>
            <a:r>
              <a:rPr lang="pt-BR" dirty="0"/>
              <a:t>Criado em 1991 por um estudante de Ciência da Computação da Universidade de Helsinki (Finlândia) chamado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Linus Torvalds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B2D342-C6ED-4499-B95D-51C349C393F8}"/>
              </a:ext>
            </a:extLst>
          </p:cNvPr>
          <p:cNvSpPr/>
          <p:nvPr/>
        </p:nvSpPr>
        <p:spPr>
          <a:xfrm>
            <a:off x="1845940" y="3356992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Hello everybody out there using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minix</a:t>
            </a:r>
            <a:r>
              <a:rPr lang="en-US" sz="1400" dirty="0"/>
              <a:t> –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I'm doing a (free) operating system (just a hobby,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won't be big and professional like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gnu</a:t>
            </a:r>
            <a:r>
              <a:rPr lang="en-US" sz="1400" dirty="0"/>
              <a:t>) for 386(486) AT clones. This has been brewing since </a:t>
            </a:r>
            <a:r>
              <a:rPr lang="en-US" sz="1400" dirty="0" err="1"/>
              <a:t>april</a:t>
            </a:r>
            <a:r>
              <a:rPr lang="en-US" sz="1400" dirty="0"/>
              <a:t>, and is starting to get ready. I'd like any feedback on things people like/dislike in </a:t>
            </a:r>
            <a:r>
              <a:rPr lang="en-US" sz="1400" dirty="0" err="1"/>
              <a:t>minix</a:t>
            </a:r>
            <a:r>
              <a:rPr lang="en-US" sz="1400" dirty="0"/>
              <a:t>, as my OS resembles it somewhat (same physical layout of the file-system (due to practical reasons) among other things).</a:t>
            </a:r>
          </a:p>
          <a:p>
            <a:endParaRPr lang="en-US" sz="1400" dirty="0"/>
          </a:p>
          <a:p>
            <a:r>
              <a:rPr lang="en-US" sz="1400" dirty="0"/>
              <a:t>I've currently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ported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bash</a:t>
            </a:r>
            <a:r>
              <a:rPr lang="en-US" sz="1400" dirty="0"/>
              <a:t>(1.08) and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gcc</a:t>
            </a:r>
            <a:r>
              <a:rPr lang="en-US" sz="1400" dirty="0"/>
              <a:t>(1.40),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and things seem to work</a:t>
            </a:r>
            <a:r>
              <a:rPr lang="en-US" sz="1400" dirty="0"/>
              <a:t>. This implies that I'll get something practical within a few months, and I'd like to know what features most people would want. Any suggestions are welcome, but I won't promise I'll implement them :-)</a:t>
            </a:r>
          </a:p>
          <a:p>
            <a:endParaRPr lang="en-US" sz="1400" dirty="0"/>
          </a:p>
          <a:p>
            <a:r>
              <a:rPr lang="en-US" sz="1400" dirty="0"/>
              <a:t>Linus Torvalds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9507601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trabalhar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</a:p>
          <a:p>
            <a:pPr lvl="1"/>
            <a:r>
              <a:rPr lang="pt-BR" dirty="0"/>
              <a:t>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pPr lvl="2"/>
            <a:r>
              <a:rPr lang="pt-BR" dirty="0" err="1"/>
              <a:t>ls</a:t>
            </a:r>
            <a:r>
              <a:rPr lang="pt-BR" dirty="0"/>
              <a:t>, </a:t>
            </a:r>
            <a:r>
              <a:rPr lang="pt-BR" dirty="0" err="1"/>
              <a:t>mkdir</a:t>
            </a:r>
            <a:r>
              <a:rPr lang="pt-BR" dirty="0"/>
              <a:t>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rm</a:t>
            </a:r>
            <a:r>
              <a:rPr lang="pt-BR" dirty="0"/>
              <a:t>, </a:t>
            </a:r>
            <a:r>
              <a:rPr lang="pt-BR" dirty="0" err="1"/>
              <a:t>cat</a:t>
            </a:r>
            <a:r>
              <a:rPr lang="pt-BR" dirty="0"/>
              <a:t>, &lt;, &gt;, |, etc.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Com a linguagem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C++</a:t>
            </a:r>
          </a:p>
          <a:p>
            <a:pPr lvl="2"/>
            <a:r>
              <a:rPr lang="pt-BR" dirty="0"/>
              <a:t>Compilador: g++</a:t>
            </a:r>
          </a:p>
          <a:p>
            <a:pPr lvl="2"/>
            <a:r>
              <a:rPr lang="pt-BR" dirty="0"/>
              <a:t>Depurador: </a:t>
            </a:r>
            <a:r>
              <a:rPr lang="pt-BR" dirty="0" err="1"/>
              <a:t>gdb</a:t>
            </a:r>
            <a:endParaRPr lang="pt-BR" dirty="0"/>
          </a:p>
          <a:p>
            <a:pPr lvl="2"/>
            <a:r>
              <a:rPr lang="pt-BR" dirty="0"/>
              <a:t>Automação da compilação: </a:t>
            </a:r>
            <a:r>
              <a:rPr lang="pt-BR" dirty="0" err="1"/>
              <a:t>make</a:t>
            </a:r>
            <a:endParaRPr lang="pt-BR" dirty="0"/>
          </a:p>
          <a:p>
            <a:pPr lvl="2"/>
            <a:r>
              <a:rPr lang="pt-BR" dirty="0"/>
              <a:t>Gerador de Makefile: </a:t>
            </a:r>
            <a:r>
              <a:rPr lang="pt-BR" dirty="0" err="1"/>
              <a:t>cmake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16211-78ED-4EE4-A7AB-6FC632EC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8C35CE-8210-40EB-841A-FA6E01D6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Linux foi baseado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MINIX</a:t>
            </a:r>
          </a:p>
          <a:p>
            <a:pPr lvl="1"/>
            <a:r>
              <a:rPr lang="pt-BR" dirty="0"/>
              <a:t>Um sistema operacional desenvolvido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Andrew S. Tanenbaum </a:t>
            </a:r>
            <a:r>
              <a:rPr lang="pt-BR" dirty="0"/>
              <a:t>em 1987 para ilustrar os princípios abordados em seu livro “</a:t>
            </a:r>
            <a:r>
              <a:rPr lang="pt-BR" dirty="0" err="1"/>
              <a:t>Operating</a:t>
            </a:r>
            <a:r>
              <a:rPr lang="pt-BR" dirty="0"/>
              <a:t> Systems: Design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Implementation</a:t>
            </a:r>
            <a:r>
              <a:rPr lang="pt-BR" dirty="0"/>
              <a:t>”</a:t>
            </a:r>
          </a:p>
          <a:p>
            <a:r>
              <a:rPr lang="pt-BR" dirty="0"/>
              <a:t>Utiliza software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GNU Project</a:t>
            </a:r>
          </a:p>
          <a:p>
            <a:pPr lvl="1"/>
            <a:r>
              <a:rPr lang="pt-BR" dirty="0"/>
              <a:t>Projeto criado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Richard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Stallman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em 1983 com o objetivo de criar um sistema operacional gratuito baseado no UNIX</a:t>
            </a:r>
          </a:p>
          <a:p>
            <a:pPr lvl="2"/>
            <a:r>
              <a:rPr lang="en-US" dirty="0"/>
              <a:t>O Sistema </a:t>
            </a:r>
            <a:r>
              <a:rPr lang="en-US" dirty="0" err="1"/>
              <a:t>operacional</a:t>
            </a:r>
            <a:r>
              <a:rPr lang="en-US" dirty="0"/>
              <a:t> UNIX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concebido</a:t>
            </a:r>
            <a:r>
              <a:rPr lang="en-US" dirty="0"/>
              <a:t> e </a:t>
            </a:r>
            <a:r>
              <a:rPr lang="en-US" dirty="0" err="1"/>
              <a:t>implementado</a:t>
            </a:r>
            <a:r>
              <a:rPr lang="en-US" dirty="0"/>
              <a:t> por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Ken Thompson </a:t>
            </a:r>
            <a:r>
              <a:rPr lang="en-US" dirty="0"/>
              <a:t>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Dennis Ritchie</a:t>
            </a:r>
            <a:r>
              <a:rPr lang="en-US" dirty="0"/>
              <a:t> (AT&amp;T) </a:t>
            </a:r>
            <a:r>
              <a:rPr lang="en-US" dirty="0" err="1"/>
              <a:t>em</a:t>
            </a:r>
            <a:r>
              <a:rPr lang="en-US" dirty="0"/>
              <a:t> 1969 e </a:t>
            </a:r>
            <a:r>
              <a:rPr lang="en-US" dirty="0" err="1"/>
              <a:t>lançado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1970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6342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81DE4-B99F-4B77-8283-39EB284A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13517-7223-40CB-99DF-ED77B870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Disponível em várias distribuições:</a:t>
            </a:r>
          </a:p>
          <a:p>
            <a:pPr lvl="1"/>
            <a:r>
              <a:rPr lang="pt-BR" dirty="0"/>
              <a:t>GNU/Linux</a:t>
            </a:r>
          </a:p>
          <a:p>
            <a:pPr lvl="1"/>
            <a:r>
              <a:rPr lang="pt-BR" dirty="0"/>
              <a:t>Softwares Livres</a:t>
            </a:r>
          </a:p>
          <a:p>
            <a:pPr lvl="1"/>
            <a:r>
              <a:rPr lang="pt-BR" dirty="0"/>
              <a:t>Extras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826D75-CB12-4EF3-90D9-F346E4771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7232" y="3041304"/>
            <a:ext cx="1418845" cy="11035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DF911CD-CFFC-4BEE-BB14-3CBCCC5C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012" y="4644892"/>
            <a:ext cx="1194555" cy="119455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9272F8A-476D-47DE-AE04-7BF8A6E6D6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7852" y="2548430"/>
            <a:ext cx="1020776" cy="102077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28870CE-DE80-4832-ACD8-A8F7FAABA6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8748" y="3638694"/>
            <a:ext cx="1268067" cy="126806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ACA3286-82E0-4435-B150-CCD653163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6993" y="3708776"/>
            <a:ext cx="1493132" cy="149313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FA95A9C-1EAE-4679-A8B4-F802493062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8585" y="3485797"/>
            <a:ext cx="1194781" cy="8891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AAD4876-69B9-4935-9253-337805215E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8367" y="3502842"/>
            <a:ext cx="952500" cy="9525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01F0203A-43E7-4234-9975-6A5FCF0F325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7984" y="5407840"/>
            <a:ext cx="2775730" cy="69935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0062A12-5A4D-4AEB-80FF-3BC2DE6183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2539" y="4489551"/>
            <a:ext cx="850856" cy="85085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B96C9B5-E505-4752-9968-7C8D38889B6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367" y="5255981"/>
            <a:ext cx="2255216" cy="633393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7248ACE-3E97-46B8-A849-FC5080AEA688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1090" y="2089258"/>
            <a:ext cx="2624552" cy="5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9259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A941-A98D-48D7-AE28-06E36F01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CEB25-625F-4DD3-86C4-8B7D5320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Opções</a:t>
            </a:r>
            <a:r>
              <a:rPr lang="pt-BR" baseline="30000" dirty="0"/>
              <a:t> </a:t>
            </a:r>
            <a:r>
              <a:rPr lang="pt-BR" dirty="0"/>
              <a:t>de instalação (sem remover o Windows): </a:t>
            </a:r>
            <a:r>
              <a:rPr lang="pt-BR" baseline="30000" dirty="0"/>
              <a:t> </a:t>
            </a:r>
            <a:endParaRPr lang="pt-BR" dirty="0"/>
          </a:p>
          <a:p>
            <a:pPr lvl="1"/>
            <a:r>
              <a:rPr lang="pt-BR" dirty="0"/>
              <a:t>Dual Boot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Recomendado</a:t>
            </a:r>
            <a:r>
              <a:rPr lang="pt-BR" dirty="0"/>
              <a:t>: melhor experiência e desempenho </a:t>
            </a:r>
          </a:p>
          <a:p>
            <a:pPr lvl="2"/>
            <a:r>
              <a:rPr lang="pt-BR" dirty="0"/>
              <a:t>GRUB: gerenciador de boot</a:t>
            </a:r>
          </a:p>
          <a:p>
            <a:pPr lvl="1"/>
            <a:r>
              <a:rPr lang="pt-BR" dirty="0"/>
              <a:t>Máquina Virtual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Abstrai o hardware</a:t>
            </a:r>
            <a:r>
              <a:rPr lang="pt-BR" dirty="0"/>
              <a:t> da máquina (VMware Player, </a:t>
            </a:r>
            <a:r>
              <a:rPr lang="pt-BR" dirty="0" err="1"/>
              <a:t>VirtualBox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Indicado quando se tem hardware não suportado</a:t>
            </a:r>
          </a:p>
          <a:p>
            <a:pPr lvl="1"/>
            <a:r>
              <a:rPr lang="pt-BR" dirty="0" err="1"/>
              <a:t>Bash</a:t>
            </a:r>
            <a:r>
              <a:rPr lang="pt-BR" dirty="0"/>
              <a:t> no Windows </a:t>
            </a:r>
            <a:r>
              <a:rPr lang="pt-BR" dirty="0" err="1"/>
              <a:t>Susbsystem</a:t>
            </a:r>
            <a:r>
              <a:rPr lang="pt-BR" dirty="0"/>
              <a:t> for Linux (Windows 10)</a:t>
            </a:r>
          </a:p>
          <a:p>
            <a:pPr lvl="2"/>
            <a:r>
              <a:rPr lang="pt-BR" dirty="0"/>
              <a:t>Fornece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terminal </a:t>
            </a:r>
            <a:r>
              <a:rPr lang="pt-BR" dirty="0"/>
              <a:t>e ferramentas em modo texto</a:t>
            </a:r>
          </a:p>
          <a:p>
            <a:pPr lvl="2"/>
            <a:r>
              <a:rPr lang="pt-BR" dirty="0"/>
              <a:t>Um servidor X pode ser usado para alguns aplicativos gráficos (</a:t>
            </a:r>
            <a:r>
              <a:rPr lang="pt-BR" dirty="0" err="1"/>
              <a:t>VcXsrv</a:t>
            </a:r>
            <a:r>
              <a:rPr lang="pt-BR" dirty="0"/>
              <a:t>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90840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EACA-ECEE-4CCD-962D-C09FF8B6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6A820-C8F8-4B4B-89D7-DD49F6F73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do Windows, o Linux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interfaces gráficas </a:t>
            </a:r>
            <a:r>
              <a:rPr lang="pt-BR" dirty="0"/>
              <a:t>disponíveis:</a:t>
            </a:r>
          </a:p>
          <a:p>
            <a:pPr lvl="1"/>
            <a:r>
              <a:rPr lang="pt-BR" b="1" dirty="0" err="1"/>
              <a:t>Gnome</a:t>
            </a:r>
            <a:r>
              <a:rPr lang="pt-BR" dirty="0"/>
              <a:t>, </a:t>
            </a:r>
            <a:r>
              <a:rPr lang="pt-BR" dirty="0" err="1"/>
              <a:t>Cinnamon</a:t>
            </a:r>
            <a:r>
              <a:rPr lang="pt-BR" dirty="0"/>
              <a:t>, MATE, </a:t>
            </a:r>
            <a:r>
              <a:rPr lang="pt-BR" dirty="0" err="1"/>
              <a:t>Unity</a:t>
            </a:r>
            <a:r>
              <a:rPr lang="pt-BR" dirty="0"/>
              <a:t>, </a:t>
            </a:r>
            <a:r>
              <a:rPr lang="pt-BR" b="1" dirty="0"/>
              <a:t>KDE</a:t>
            </a:r>
            <a:r>
              <a:rPr lang="pt-BR" dirty="0"/>
              <a:t>, </a:t>
            </a:r>
            <a:r>
              <a:rPr lang="pt-BR" dirty="0" err="1"/>
              <a:t>Xfce</a:t>
            </a:r>
            <a:r>
              <a:rPr lang="pt-BR" dirty="0"/>
              <a:t>, Etc.</a:t>
            </a:r>
          </a:p>
          <a:p>
            <a:pPr lvl="1"/>
            <a:r>
              <a:rPr lang="pt-BR" dirty="0"/>
              <a:t>Muitas são derivações de outras</a:t>
            </a:r>
          </a:p>
          <a:p>
            <a:r>
              <a:rPr lang="pt-BR" dirty="0"/>
              <a:t>Algumas vem com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aplicativos exclusivos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Gerenciador de arquivos</a:t>
            </a:r>
          </a:p>
          <a:p>
            <a:pPr lvl="1"/>
            <a:r>
              <a:rPr lang="pt-BR" dirty="0"/>
              <a:t>Instalador de programas</a:t>
            </a:r>
          </a:p>
          <a:p>
            <a:pPr lvl="1"/>
            <a:r>
              <a:rPr lang="pt-BR" dirty="0"/>
              <a:t>Tocador de áudio</a:t>
            </a:r>
          </a:p>
          <a:p>
            <a:pPr lvl="1"/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9C4FE4-1427-4AAD-9C72-B1DBE920D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4881997"/>
            <a:ext cx="1340768" cy="134076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EB559DB-4F46-4559-A8CA-BE7B66CE0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24" y="4941168"/>
            <a:ext cx="3028572" cy="108012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9BD6B96-3D0D-4345-9339-2262106953CE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B03F66AA-A06D-410D-B1FB-E3C5D797DD96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EB611DE-3E96-488F-A683-3392553F363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5381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4F30-1AEF-4C28-86E3-ADEEF263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Shell </a:t>
            </a:r>
            <a:r>
              <a:rPr lang="pt-BR" i="1" dirty="0"/>
              <a:t>versus</a:t>
            </a:r>
            <a:r>
              <a:rPr lang="pt-BR" dirty="0"/>
              <a:t> Terminal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2DD64-3D04-4708-B168-E167CE0D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Shell </a:t>
            </a:r>
            <a:r>
              <a:rPr lang="pt-BR" dirty="0"/>
              <a:t>é um programa que permite ao usuário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interagir com o S.O. </a:t>
            </a:r>
            <a:r>
              <a:rPr lang="pt-BR" dirty="0"/>
              <a:t>através de comandos em modo texto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Antigamente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era a única interface disponível </a:t>
            </a:r>
            <a:r>
              <a:rPr lang="pt-BR" dirty="0"/>
              <a:t>em sistemas UNIX</a:t>
            </a:r>
          </a:p>
          <a:p>
            <a:pPr lvl="2"/>
            <a:r>
              <a:rPr lang="pt-BR" dirty="0"/>
              <a:t>Os sistemas atuais dispõem de interfaces gráficas (</a:t>
            </a:r>
            <a:r>
              <a:rPr lang="pt-BR" dirty="0" err="1"/>
              <a:t>Gnome</a:t>
            </a:r>
            <a:r>
              <a:rPr lang="pt-BR" dirty="0"/>
              <a:t>, KDE, </a:t>
            </a:r>
            <a:r>
              <a:rPr lang="pt-BR" dirty="0" err="1"/>
              <a:t>Xfce</a:t>
            </a:r>
            <a:r>
              <a:rPr lang="pt-BR" dirty="0"/>
              <a:t>, etc.)</a:t>
            </a:r>
          </a:p>
          <a:p>
            <a:pPr lvl="1"/>
            <a:r>
              <a:rPr lang="pt-BR" dirty="0"/>
              <a:t>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Bash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Bourne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Again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Shell)</a:t>
            </a:r>
            <a:r>
              <a:rPr lang="pt-BR" dirty="0"/>
              <a:t> é utilizado na maioria das distribuições Linux </a:t>
            </a:r>
          </a:p>
          <a:p>
            <a:pPr lvl="2"/>
            <a:r>
              <a:rPr lang="pt-BR" dirty="0"/>
              <a:t>Uma versão melhorada do Shell do UNIX, </a:t>
            </a:r>
            <a:r>
              <a:rPr lang="pt-BR" dirty="0" err="1"/>
              <a:t>sh</a:t>
            </a:r>
            <a:r>
              <a:rPr lang="pt-BR" dirty="0"/>
              <a:t>, criado por Steve </a:t>
            </a:r>
            <a:r>
              <a:rPr lang="pt-BR" dirty="0" err="1"/>
              <a:t>Bourne</a:t>
            </a:r>
            <a:endParaRPr lang="pt-BR" dirty="0"/>
          </a:p>
          <a:p>
            <a:pPr lvl="2"/>
            <a:r>
              <a:rPr lang="pt-BR" dirty="0"/>
              <a:t>Existem outros </a:t>
            </a:r>
            <a:r>
              <a:rPr lang="pt-BR" dirty="0" err="1"/>
              <a:t>shells</a:t>
            </a:r>
            <a:r>
              <a:rPr lang="pt-BR" dirty="0"/>
              <a:t> disponíveis: </a:t>
            </a:r>
            <a:r>
              <a:rPr lang="pt-BR" dirty="0" err="1"/>
              <a:t>sh</a:t>
            </a:r>
            <a:r>
              <a:rPr lang="pt-BR" dirty="0"/>
              <a:t>, </a:t>
            </a:r>
            <a:r>
              <a:rPr lang="pt-BR" dirty="0" err="1"/>
              <a:t>dash</a:t>
            </a:r>
            <a:r>
              <a:rPr lang="pt-BR" dirty="0"/>
              <a:t>, </a:t>
            </a:r>
            <a:r>
              <a:rPr lang="pt-BR" dirty="0" err="1"/>
              <a:t>csh</a:t>
            </a:r>
            <a:r>
              <a:rPr lang="pt-BR" dirty="0"/>
              <a:t>, </a:t>
            </a:r>
            <a:r>
              <a:rPr lang="pt-BR" dirty="0" err="1"/>
              <a:t>ksh</a:t>
            </a:r>
            <a:r>
              <a:rPr lang="pt-BR" dirty="0"/>
              <a:t>, </a:t>
            </a:r>
            <a:r>
              <a:rPr lang="pt-BR" dirty="0" err="1"/>
              <a:t>zsh</a:t>
            </a:r>
            <a:r>
              <a:rPr lang="pt-BR" dirty="0"/>
              <a:t>, etc.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  <a:r>
              <a:rPr lang="pt-BR" dirty="0"/>
              <a:t> é um programa chamado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emulador de terminal</a:t>
            </a:r>
          </a:p>
          <a:p>
            <a:pPr lvl="1"/>
            <a:r>
              <a:rPr lang="pt-BR" dirty="0"/>
              <a:t>Ele roda o Shell em uma janela (</a:t>
            </a:r>
            <a:r>
              <a:rPr lang="pt-BR" dirty="0" err="1"/>
              <a:t>gnome</a:t>
            </a:r>
            <a:r>
              <a:rPr lang="pt-BR" dirty="0"/>
              <a:t>-terminal, </a:t>
            </a:r>
            <a:r>
              <a:rPr lang="pt-BR" dirty="0" err="1"/>
              <a:t>konsole</a:t>
            </a:r>
            <a:r>
              <a:rPr lang="pt-BR" dirty="0"/>
              <a:t>, </a:t>
            </a:r>
            <a:r>
              <a:rPr lang="pt-BR" dirty="0" err="1"/>
              <a:t>xterm</a:t>
            </a:r>
            <a:r>
              <a:rPr lang="pt-BR" dirty="0"/>
              <a:t>, etc.)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655079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4F30-1AEF-4C28-86E3-ADEEF26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do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2DD64-3D04-4708-B168-E167CE0D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comandos básicos </a:t>
            </a:r>
            <a:r>
              <a:rPr lang="pt-BR" dirty="0"/>
              <a:t>do Shell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83F2A15-1442-4645-813C-61607EEED49A}"/>
              </a:ext>
            </a:extLst>
          </p:cNvPr>
          <p:cNvGraphicFramePr>
            <a:graphicFrameLocks noGrp="1"/>
          </p:cNvGraphicFramePr>
          <p:nvPr/>
        </p:nvGraphicFramePr>
        <p:xfrm>
          <a:off x="2061964" y="2780928"/>
          <a:ext cx="8064896" cy="2816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274">
                  <a:extLst>
                    <a:ext uri="{9D8B030D-6E8A-4147-A177-3AD203B41FA5}">
                      <a16:colId xmlns:a16="http://schemas.microsoft.com/office/drawing/2014/main" val="4113077592"/>
                    </a:ext>
                  </a:extLst>
                </a:gridCol>
                <a:gridCol w="2393158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r>
                        <a:rPr lang="pt-BR" sz="1600" dirty="0"/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list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Lista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mkdir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make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directory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Cria diretório (pasta)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rmdir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remove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directory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Remove diretório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change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directory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Muda de diretório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cp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copy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Copia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mv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Move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96565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Remove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524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8D4DF83-6B5A-4919-B33E-BD826E23ADA5}"/>
              </a:ext>
            </a:extLst>
          </p:cNvPr>
          <p:cNvSpPr txBox="1"/>
          <p:nvPr/>
        </p:nvSpPr>
        <p:spPr>
          <a:xfrm>
            <a:off x="2061964" y="5641174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opções de cada comando podem ser obtidas com </a:t>
            </a:r>
            <a:r>
              <a:rPr lang="pt-BR" dirty="0">
                <a:latin typeface="Consolas" panose="020B0609020204030204" pitchFamily="49" charset="0"/>
              </a:rPr>
              <a:t>--help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64D002A-7D9B-4342-949C-D058D0739F90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F17264CD-935F-44FA-8984-EC3D0B54408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F356A08-D50C-47ED-A7A8-4BAC5C1CE798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43057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24F30-1AEF-4C28-86E3-ADEEF263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do Linux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2DD64-3D04-4708-B168-E167CE0D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comum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manipulação de arquivos </a:t>
            </a:r>
            <a:r>
              <a:rPr lang="pt-BR" dirty="0"/>
              <a:t>pelo próprio terminal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83F2A15-1442-4645-813C-61607EEED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805545"/>
              </p:ext>
            </p:extLst>
          </p:nvPr>
        </p:nvGraphicFramePr>
        <p:xfrm>
          <a:off x="1773932" y="2708920"/>
          <a:ext cx="8640959" cy="316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079">
                  <a:extLst>
                    <a:ext uri="{9D8B030D-6E8A-4147-A177-3AD203B41FA5}">
                      <a16:colId xmlns:a16="http://schemas.microsoft.com/office/drawing/2014/main" val="4113077592"/>
                    </a:ext>
                  </a:extLst>
                </a:gridCol>
                <a:gridCol w="2164493">
                  <a:extLst>
                    <a:ext uri="{9D8B030D-6E8A-4147-A177-3AD203B41FA5}">
                      <a16:colId xmlns:a16="http://schemas.microsoft.com/office/drawing/2014/main" val="2439157580"/>
                    </a:ext>
                  </a:extLst>
                </a:gridCol>
                <a:gridCol w="4874387">
                  <a:extLst>
                    <a:ext uri="{9D8B030D-6E8A-4147-A177-3AD203B41FA5}">
                      <a16:colId xmlns:a16="http://schemas.microsoft.com/office/drawing/2014/main" val="285807549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r>
                        <a:rPr lang="pt-BR" sz="1600" dirty="0"/>
                        <a:t>Comando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Significado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388027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cat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concatenate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Concatena arquivos na saída padrão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4315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Exibição controlada de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38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less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less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Navegação controlada em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0116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touch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touch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Atualiza ou cria arquivo com a data atual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0419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ouput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Redireciona saída para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80706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l"/>
                      <a:r>
                        <a:rPr lang="pt-BR" sz="1600" dirty="0">
                          <a:latin typeface="Consolas" panose="020B0609020204030204" pitchFamily="49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append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ouput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Adiciona saída em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6512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redirect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Redireciona entrada de arquivo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365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pipe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Acopla saída 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9656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1D5100A-5EDF-4044-9660-6000DB91ADE8}"/>
              </a:ext>
            </a:extLst>
          </p:cNvPr>
          <p:cNvSpPr txBox="1"/>
          <p:nvPr/>
        </p:nvSpPr>
        <p:spPr>
          <a:xfrm>
            <a:off x="1773920" y="5908756"/>
            <a:ext cx="713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 opções de cada comando podem ser obtidas com </a:t>
            </a:r>
            <a:r>
              <a:rPr lang="pt-BR" dirty="0">
                <a:latin typeface="Consolas" panose="020B0609020204030204" pitchFamily="49" charset="0"/>
              </a:rPr>
              <a:t>--help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31E950D-67A6-4DF6-B699-388327402BF1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A13AB28B-736D-4785-B54E-EA500CE97C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D09A5C9-F728-4045-86F0-24888BE6E344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30148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5859</TotalTime>
  <Words>1758</Words>
  <Application>Microsoft Office PowerPoint</Application>
  <PresentationFormat>Personalizar</PresentationFormat>
  <Paragraphs>338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Consolas</vt:lpstr>
      <vt:lpstr>Ondas do mar 16:9</vt:lpstr>
      <vt:lpstr>Ambiente de Trabalho</vt:lpstr>
      <vt:lpstr>Introdução</vt:lpstr>
      <vt:lpstr>Introdução</vt:lpstr>
      <vt:lpstr>Introdução</vt:lpstr>
      <vt:lpstr>Instalação do Linux</vt:lpstr>
      <vt:lpstr>Interface Gráfica</vt:lpstr>
      <vt:lpstr>Shell versus Terminal</vt:lpstr>
      <vt:lpstr>Terminal do Linux</vt:lpstr>
      <vt:lpstr>Terminal do Linux</vt:lpstr>
      <vt:lpstr>Compactação</vt:lpstr>
      <vt:lpstr>Instalação de Aplicativos</vt:lpstr>
      <vt:lpstr>Ferramentas</vt:lpstr>
      <vt:lpstr>Compilador C++</vt:lpstr>
      <vt:lpstr>Depurador C++</vt:lpstr>
      <vt:lpstr>Make</vt:lpstr>
      <vt:lpstr>Make</vt:lpstr>
      <vt:lpstr>CMake</vt:lpstr>
      <vt:lpstr>CMake</vt:lpstr>
      <vt:lpstr>CMake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2019-09-19T16:38:27Z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