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5" r:id="rId5"/>
    <p:sldId id="287" r:id="rId6"/>
    <p:sldId id="312" r:id="rId7"/>
    <p:sldId id="311" r:id="rId8"/>
    <p:sldId id="288" r:id="rId9"/>
    <p:sldId id="289" r:id="rId10"/>
    <p:sldId id="290" r:id="rId11"/>
    <p:sldId id="291" r:id="rId12"/>
    <p:sldId id="292" r:id="rId13"/>
    <p:sldId id="313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5" r:id="rId23"/>
    <p:sldId id="301" r:id="rId24"/>
    <p:sldId id="309" r:id="rId25"/>
    <p:sldId id="302" r:id="rId26"/>
    <p:sldId id="306" r:id="rId27"/>
    <p:sldId id="307" r:id="rId28"/>
    <p:sldId id="308" r:id="rId29"/>
    <p:sldId id="310" r:id="rId30"/>
    <p:sldId id="286" r:id="rId31"/>
  </p:sldIdLst>
  <p:sldSz cx="12188825" cy="6858000"/>
  <p:notesSz cx="6858000" cy="9144000"/>
  <p:custDataLst>
    <p:tags r:id="rId34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AD550-3EA1-401F-AAE2-EF7493699D74}" v="18" dt="2019-09-25T19:35:30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1657" autoAdjust="0"/>
  </p:normalViewPr>
  <p:slideViewPr>
    <p:cSldViewPr showGuides="1">
      <p:cViewPr>
        <p:scale>
          <a:sx n="100" d="100"/>
          <a:sy n="100" d="100"/>
        </p:scale>
        <p:origin x="816" y="1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8465000-361C-4354-BB9B-A56F845C9BFA}"/>
    <pc:docChg chg="undo custSel addSld modSld">
      <pc:chgData name="Judson Santiago" userId="ebb108da2f256286" providerId="LiveId" clId="{88465000-361C-4354-BB9B-A56F845C9BFA}" dt="2019-05-08T21:18:51.418" v="1437" actId="20577"/>
      <pc:docMkLst>
        <pc:docMk/>
      </pc:docMkLst>
      <pc:sldChg chg="modSp">
        <pc:chgData name="Judson Santiago" userId="ebb108da2f256286" providerId="LiveId" clId="{88465000-361C-4354-BB9B-A56F845C9BFA}" dt="2019-05-08T21:18:51.418" v="1437" actId="20577"/>
        <pc:sldMkLst>
          <pc:docMk/>
          <pc:sldMk cId="1951711801" sldId="286"/>
        </pc:sldMkLst>
        <pc:spChg chg="mod">
          <ac:chgData name="Judson Santiago" userId="ebb108da2f256286" providerId="LiveId" clId="{88465000-361C-4354-BB9B-A56F845C9BFA}" dt="2019-05-08T21:18:51.418" v="1437" actId="20577"/>
          <ac:spMkLst>
            <pc:docMk/>
            <pc:sldMk cId="1951711801" sldId="286"/>
            <ac:spMk id="3" creationId="{35428BA3-121D-4657-AC5F-69B4980F96F0}"/>
          </ac:spMkLst>
        </pc:spChg>
      </pc:sldChg>
      <pc:sldChg chg="modSp modNotesTx">
        <pc:chgData name="Judson Santiago" userId="ebb108da2f256286" providerId="LiveId" clId="{88465000-361C-4354-BB9B-A56F845C9BFA}" dt="2019-05-08T17:48:10.118" v="85" actId="20577"/>
        <pc:sldMkLst>
          <pc:docMk/>
          <pc:sldMk cId="1661418290" sldId="287"/>
        </pc:sldMkLst>
        <pc:spChg chg="mod">
          <ac:chgData name="Judson Santiago" userId="ebb108da2f256286" providerId="LiveId" clId="{88465000-361C-4354-BB9B-A56F845C9BFA}" dt="2019-05-08T17:46:35.787" v="34" actId="14100"/>
          <ac:spMkLst>
            <pc:docMk/>
            <pc:sldMk cId="1661418290" sldId="287"/>
            <ac:spMk id="20" creationId="{7E843E2A-F6C3-4290-A33F-E5EB083C19D5}"/>
          </ac:spMkLst>
        </pc:spChg>
        <pc:spChg chg="mod">
          <ac:chgData name="Judson Santiago" userId="ebb108da2f256286" providerId="LiveId" clId="{88465000-361C-4354-BB9B-A56F845C9BFA}" dt="2019-05-08T17:46:31.232" v="33" actId="20577"/>
          <ac:spMkLst>
            <pc:docMk/>
            <pc:sldMk cId="1661418290" sldId="287"/>
            <ac:spMk id="21" creationId="{FDC0732D-A612-4E5C-B3EB-E645A8DE592A}"/>
          </ac:spMkLst>
        </pc:spChg>
        <pc:spChg chg="mod">
          <ac:chgData name="Judson Santiago" userId="ebb108da2f256286" providerId="LiveId" clId="{88465000-361C-4354-BB9B-A56F845C9BFA}" dt="2019-05-08T17:46:50.297" v="48" actId="20577"/>
          <ac:spMkLst>
            <pc:docMk/>
            <pc:sldMk cId="1661418290" sldId="287"/>
            <ac:spMk id="24" creationId="{C1A01E43-01F3-4736-9F0E-568429562A57}"/>
          </ac:spMkLst>
        </pc:spChg>
        <pc:spChg chg="mod">
          <ac:chgData name="Judson Santiago" userId="ebb108da2f256286" providerId="LiveId" clId="{88465000-361C-4354-BB9B-A56F845C9BFA}" dt="2019-05-08T17:47:13.860" v="50" actId="6549"/>
          <ac:spMkLst>
            <pc:docMk/>
            <pc:sldMk cId="1661418290" sldId="287"/>
            <ac:spMk id="42" creationId="{D701604F-90E7-4453-AD76-10D5A326F42F}"/>
          </ac:spMkLst>
        </pc:spChg>
      </pc:sldChg>
      <pc:sldChg chg="modSp">
        <pc:chgData name="Judson Santiago" userId="ebb108da2f256286" providerId="LiveId" clId="{88465000-361C-4354-BB9B-A56F845C9BFA}" dt="2019-05-08T18:38:40.079" v="522" actId="20577"/>
        <pc:sldMkLst>
          <pc:docMk/>
          <pc:sldMk cId="1065292942" sldId="288"/>
        </pc:sldMkLst>
        <pc:spChg chg="mod">
          <ac:chgData name="Judson Santiago" userId="ebb108da2f256286" providerId="LiveId" clId="{88465000-361C-4354-BB9B-A56F845C9BFA}" dt="2019-05-08T18:38:40.079" v="522" actId="20577"/>
          <ac:spMkLst>
            <pc:docMk/>
            <pc:sldMk cId="1065292942" sldId="288"/>
            <ac:spMk id="2" creationId="{C3696DC6-C24D-4198-92FD-4745DB7C0608}"/>
          </ac:spMkLst>
        </pc:spChg>
      </pc:sldChg>
      <pc:sldChg chg="addSp modSp modNotesTx">
        <pc:chgData name="Judson Santiago" userId="ebb108da2f256286" providerId="LiveId" clId="{88465000-361C-4354-BB9B-A56F845C9BFA}" dt="2019-05-08T18:52:10.974" v="847" actId="20577"/>
        <pc:sldMkLst>
          <pc:docMk/>
          <pc:sldMk cId="2577361315" sldId="289"/>
        </pc:sldMkLst>
        <pc:spChg chg="mod">
          <ac:chgData name="Judson Santiago" userId="ebb108da2f256286" providerId="LiveId" clId="{88465000-361C-4354-BB9B-A56F845C9BFA}" dt="2019-05-08T18:38:55.136" v="534" actId="20577"/>
          <ac:spMkLst>
            <pc:docMk/>
            <pc:sldMk cId="2577361315" sldId="289"/>
            <ac:spMk id="2" creationId="{C3696DC6-C24D-4198-92FD-4745DB7C0608}"/>
          </ac:spMkLst>
        </pc:spChg>
        <pc:spChg chg="mod">
          <ac:chgData name="Judson Santiago" userId="ebb108da2f256286" providerId="LiveId" clId="{88465000-361C-4354-BB9B-A56F845C9BFA}" dt="2019-05-08T18:51:04.651" v="747" actId="207"/>
          <ac:spMkLst>
            <pc:docMk/>
            <pc:sldMk cId="2577361315" sldId="289"/>
            <ac:spMk id="3" creationId="{2E8EC5CE-CE1F-4962-A6E3-1EFD0A244457}"/>
          </ac:spMkLst>
        </pc:spChg>
        <pc:spChg chg="mod">
          <ac:chgData name="Judson Santiago" userId="ebb108da2f256286" providerId="LiveId" clId="{88465000-361C-4354-BB9B-A56F845C9BFA}" dt="2019-05-08T18:40:14.688" v="544" actId="404"/>
          <ac:spMkLst>
            <pc:docMk/>
            <pc:sldMk cId="2577361315" sldId="289"/>
            <ac:spMk id="9" creationId="{984F3459-BC88-4986-AB82-E5C03C6F5892}"/>
          </ac:spMkLst>
        </pc:spChg>
        <pc:spChg chg="mod">
          <ac:chgData name="Judson Santiago" userId="ebb108da2f256286" providerId="LiveId" clId="{88465000-361C-4354-BB9B-A56F845C9BFA}" dt="2019-05-08T18:40:12.130" v="543" actId="404"/>
          <ac:spMkLst>
            <pc:docMk/>
            <pc:sldMk cId="2577361315" sldId="289"/>
            <ac:spMk id="10" creationId="{94D46F36-6D55-4070-AEC6-32EC42D6F4D1}"/>
          </ac:spMkLst>
        </pc:spChg>
        <pc:spChg chg="mod">
          <ac:chgData name="Judson Santiago" userId="ebb108da2f256286" providerId="LiveId" clId="{88465000-361C-4354-BB9B-A56F845C9BFA}" dt="2019-05-08T18:40:01.087" v="541" actId="404"/>
          <ac:spMkLst>
            <pc:docMk/>
            <pc:sldMk cId="2577361315" sldId="289"/>
            <ac:spMk id="12" creationId="{32B20EDF-761F-4780-92B8-B062740ECED9}"/>
          </ac:spMkLst>
        </pc:spChg>
        <pc:spChg chg="mod">
          <ac:chgData name="Judson Santiago" userId="ebb108da2f256286" providerId="LiveId" clId="{88465000-361C-4354-BB9B-A56F845C9BFA}" dt="2019-05-08T18:39:55.090" v="539" actId="404"/>
          <ac:spMkLst>
            <pc:docMk/>
            <pc:sldMk cId="2577361315" sldId="289"/>
            <ac:spMk id="13" creationId="{FDA1C430-E31C-4A1F-825D-9C031732CEDB}"/>
          </ac:spMkLst>
        </pc:spChg>
        <pc:spChg chg="mod">
          <ac:chgData name="Judson Santiago" userId="ebb108da2f256286" providerId="LiveId" clId="{88465000-361C-4354-BB9B-A56F845C9BFA}" dt="2019-05-08T18:39:57.168" v="540" actId="404"/>
          <ac:spMkLst>
            <pc:docMk/>
            <pc:sldMk cId="2577361315" sldId="289"/>
            <ac:spMk id="14" creationId="{D1B45077-0054-4D2E-BA4F-4AAD32068BE0}"/>
          </ac:spMkLst>
        </pc:spChg>
        <pc:spChg chg="mod">
          <ac:chgData name="Judson Santiago" userId="ebb108da2f256286" providerId="LiveId" clId="{88465000-361C-4354-BB9B-A56F845C9BFA}" dt="2019-05-08T18:39:52.587" v="538" actId="404"/>
          <ac:spMkLst>
            <pc:docMk/>
            <pc:sldMk cId="2577361315" sldId="289"/>
            <ac:spMk id="15" creationId="{4674F34D-097E-491F-9C09-87E710B2EA6A}"/>
          </ac:spMkLst>
        </pc:spChg>
        <pc:spChg chg="mod">
          <ac:chgData name="Judson Santiago" userId="ebb108da2f256286" providerId="LiveId" clId="{88465000-361C-4354-BB9B-A56F845C9BFA}" dt="2019-05-08T18:39:48.716" v="537" actId="404"/>
          <ac:spMkLst>
            <pc:docMk/>
            <pc:sldMk cId="2577361315" sldId="289"/>
            <ac:spMk id="22" creationId="{6ED1C1D3-63AA-42AB-B533-6AE0E8544989}"/>
          </ac:spMkLst>
        </pc:spChg>
        <pc:spChg chg="mod">
          <ac:chgData name="Judson Santiago" userId="ebb108da2f256286" providerId="LiveId" clId="{88465000-361C-4354-BB9B-A56F845C9BFA}" dt="2019-05-08T18:40:04.415" v="542" actId="404"/>
          <ac:spMkLst>
            <pc:docMk/>
            <pc:sldMk cId="2577361315" sldId="289"/>
            <ac:spMk id="38" creationId="{22523140-C6AA-47CD-97EC-3EC753F4FCAB}"/>
          </ac:spMkLst>
        </pc:spChg>
        <pc:spChg chg="mod">
          <ac:chgData name="Judson Santiago" userId="ebb108da2f256286" providerId="LiveId" clId="{88465000-361C-4354-BB9B-A56F845C9BFA}" dt="2019-05-08T18:39:38.206" v="535" actId="164"/>
          <ac:spMkLst>
            <pc:docMk/>
            <pc:sldMk cId="2577361315" sldId="289"/>
            <ac:spMk id="79" creationId="{718E46D1-BB7C-4030-8E72-35A92F52DDEE}"/>
          </ac:spMkLst>
        </pc:spChg>
        <pc:grpChg chg="add mod">
          <ac:chgData name="Judson Santiago" userId="ebb108da2f256286" providerId="LiveId" clId="{88465000-361C-4354-BB9B-A56F845C9BFA}" dt="2019-05-08T18:42:42.240" v="674" actId="1076"/>
          <ac:grpSpMkLst>
            <pc:docMk/>
            <pc:sldMk cId="2577361315" sldId="289"/>
            <ac:grpSpMk id="4" creationId="{AEBAE7BD-679D-4365-AA75-41FBA3379095}"/>
          </ac:grpSpMkLst>
        </pc:grpChg>
        <pc:grpChg chg="mod">
          <ac:chgData name="Judson Santiago" userId="ebb108da2f256286" providerId="LiveId" clId="{88465000-361C-4354-BB9B-A56F845C9BFA}" dt="2019-05-08T18:39:38.206" v="535" actId="164"/>
          <ac:grpSpMkLst>
            <pc:docMk/>
            <pc:sldMk cId="2577361315" sldId="289"/>
            <ac:grpSpMk id="40" creationId="{95BC6DCB-207E-4128-8DD1-19EC44AA0D86}"/>
          </ac:grpSpMkLst>
        </pc:grpChg>
        <pc:picChg chg="add mod">
          <ac:chgData name="Judson Santiago" userId="ebb108da2f256286" providerId="LiveId" clId="{88465000-361C-4354-BB9B-A56F845C9BFA}" dt="2019-05-08T18:50:23.815" v="746" actId="1076"/>
          <ac:picMkLst>
            <pc:docMk/>
            <pc:sldMk cId="2577361315" sldId="289"/>
            <ac:picMk id="6" creationId="{3D8522E6-AD03-41BF-99A4-062CAAED4EEB}"/>
          </ac:picMkLst>
        </pc:picChg>
        <pc:picChg chg="add mod">
          <ac:chgData name="Judson Santiago" userId="ebb108da2f256286" providerId="LiveId" clId="{88465000-361C-4354-BB9B-A56F845C9BFA}" dt="2019-05-08T18:50:13.024" v="745" actId="1076"/>
          <ac:picMkLst>
            <pc:docMk/>
            <pc:sldMk cId="2577361315" sldId="289"/>
            <ac:picMk id="8" creationId="{C01003F8-05CA-4540-BFDA-E66E83A3B79A}"/>
          </ac:picMkLst>
        </pc:picChg>
        <pc:picChg chg="add mod">
          <ac:chgData name="Judson Santiago" userId="ebb108da2f256286" providerId="LiveId" clId="{88465000-361C-4354-BB9B-A56F845C9BFA}" dt="2019-05-08T18:50:09.505" v="744" actId="1076"/>
          <ac:picMkLst>
            <pc:docMk/>
            <pc:sldMk cId="2577361315" sldId="289"/>
            <ac:picMk id="41" creationId="{A614C20C-B135-4F30-AE44-AD4179FC38D5}"/>
          </ac:picMkLst>
        </pc:picChg>
        <pc:cxnChg chg="mod">
          <ac:chgData name="Judson Santiago" userId="ebb108da2f256286" providerId="LiveId" clId="{88465000-361C-4354-BB9B-A56F845C9BFA}" dt="2019-05-08T18:39:38.206" v="535" actId="164"/>
          <ac:cxnSpMkLst>
            <pc:docMk/>
            <pc:sldMk cId="2577361315" sldId="289"/>
            <ac:cxnSpMk id="80" creationId="{2524DAF8-E957-458A-8380-43C33A5A8747}"/>
          </ac:cxnSpMkLst>
        </pc:cxnChg>
        <pc:cxnChg chg="mod">
          <ac:chgData name="Judson Santiago" userId="ebb108da2f256286" providerId="LiveId" clId="{88465000-361C-4354-BB9B-A56F845C9BFA}" dt="2019-05-08T18:39:38.206" v="535" actId="164"/>
          <ac:cxnSpMkLst>
            <pc:docMk/>
            <pc:sldMk cId="2577361315" sldId="289"/>
            <ac:cxnSpMk id="81" creationId="{6DA0FB47-BC02-4FCD-84F5-98858E60EE54}"/>
          </ac:cxnSpMkLst>
        </pc:cxnChg>
      </pc:sldChg>
      <pc:sldChg chg="addSp delSp modSp modNotesTx">
        <pc:chgData name="Judson Santiago" userId="ebb108da2f256286" providerId="LiveId" clId="{88465000-361C-4354-BB9B-A56F845C9BFA}" dt="2019-05-08T19:05:40.565" v="1036" actId="20577"/>
        <pc:sldMkLst>
          <pc:docMk/>
          <pc:sldMk cId="442470218" sldId="290"/>
        </pc:sldMkLst>
        <pc:spChg chg="mod">
          <ac:chgData name="Judson Santiago" userId="ebb108da2f256286" providerId="LiveId" clId="{88465000-361C-4354-BB9B-A56F845C9BFA}" dt="2019-05-08T19:02:53.937" v="967" actId="20577"/>
          <ac:spMkLst>
            <pc:docMk/>
            <pc:sldMk cId="442470218" sldId="290"/>
            <ac:spMk id="3" creationId="{DF400E87-D080-408C-BD00-FD12419E2BEA}"/>
          </ac:spMkLst>
        </pc:spChg>
        <pc:spChg chg="del mod">
          <ac:chgData name="Judson Santiago" userId="ebb108da2f256286" providerId="LiveId" clId="{88465000-361C-4354-BB9B-A56F845C9BFA}" dt="2019-05-08T18:59:05.130" v="941" actId="478"/>
          <ac:spMkLst>
            <pc:docMk/>
            <pc:sldMk cId="442470218" sldId="290"/>
            <ac:spMk id="4" creationId="{46A5A42F-2E40-4FA4-8D92-91643A945061}"/>
          </ac:spMkLst>
        </pc:spChg>
        <pc:spChg chg="mod">
          <ac:chgData name="Judson Santiago" userId="ebb108da2f256286" providerId="LiveId" clId="{88465000-361C-4354-BB9B-A56F845C9BFA}" dt="2019-05-08T18:56:36.132" v="909" actId="164"/>
          <ac:spMkLst>
            <pc:docMk/>
            <pc:sldMk cId="442470218" sldId="290"/>
            <ac:spMk id="5" creationId="{017BD84D-DFA5-4325-9D83-71D55454789B}"/>
          </ac:spMkLst>
        </pc:spChg>
        <pc:spChg chg="mod">
          <ac:chgData name="Judson Santiago" userId="ebb108da2f256286" providerId="LiveId" clId="{88465000-361C-4354-BB9B-A56F845C9BFA}" dt="2019-05-08T18:56:36.132" v="909" actId="164"/>
          <ac:spMkLst>
            <pc:docMk/>
            <pc:sldMk cId="442470218" sldId="290"/>
            <ac:spMk id="6" creationId="{5CAED6AF-E5E8-49A0-A4BB-2BF97192D6C6}"/>
          </ac:spMkLst>
        </pc:spChg>
        <pc:spChg chg="mod">
          <ac:chgData name="Judson Santiago" userId="ebb108da2f256286" providerId="LiveId" clId="{88465000-361C-4354-BB9B-A56F845C9BFA}" dt="2019-05-08T18:56:36.132" v="909" actId="164"/>
          <ac:spMkLst>
            <pc:docMk/>
            <pc:sldMk cId="442470218" sldId="290"/>
            <ac:spMk id="7" creationId="{FA9D4652-1B20-49DC-9F5E-E9F120123BCF}"/>
          </ac:spMkLst>
        </pc:spChg>
        <pc:spChg chg="mod">
          <ac:chgData name="Judson Santiago" userId="ebb108da2f256286" providerId="LiveId" clId="{88465000-361C-4354-BB9B-A56F845C9BFA}" dt="2019-05-08T18:56:36.132" v="909" actId="164"/>
          <ac:spMkLst>
            <pc:docMk/>
            <pc:sldMk cId="442470218" sldId="290"/>
            <ac:spMk id="43" creationId="{CDA26F68-0B96-4E17-BC90-2ED0D23F2D79}"/>
          </ac:spMkLst>
        </pc:spChg>
        <pc:grpChg chg="add mod">
          <ac:chgData name="Judson Santiago" userId="ebb108da2f256286" providerId="LiveId" clId="{88465000-361C-4354-BB9B-A56F845C9BFA}" dt="2019-05-08T18:58:41.061" v="939" actId="1036"/>
          <ac:grpSpMkLst>
            <pc:docMk/>
            <pc:sldMk cId="442470218" sldId="290"/>
            <ac:grpSpMk id="8" creationId="{86518778-1924-4B86-9FE6-0A44212F87E2}"/>
          </ac:grpSpMkLst>
        </pc:grpChg>
        <pc:grpChg chg="mod">
          <ac:chgData name="Judson Santiago" userId="ebb108da2f256286" providerId="LiveId" clId="{88465000-361C-4354-BB9B-A56F845C9BFA}" dt="2019-05-08T18:56:36.132" v="909" actId="164"/>
          <ac:grpSpMkLst>
            <pc:docMk/>
            <pc:sldMk cId="442470218" sldId="290"/>
            <ac:grpSpMk id="39" creationId="{97301DB5-6595-4B7A-B3FA-87E6E3AC568E}"/>
          </ac:grpSpMkLst>
        </pc:grp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27" creationId="{FDF8FC2D-8289-4FC9-A990-D0A08E7ADED8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35" creationId="{6D38A17D-8B9B-4636-AF7C-DBFC221E2568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36" creationId="{E60C6AB1-DEEA-459F-98CF-C585E2DA37F1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37" creationId="{AE71FCB5-F1C7-45A4-9E4A-05D3D52FB89F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40" creationId="{7FE047E9-A570-4568-86AF-DB53EC9FDC27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41" creationId="{CDC56E6A-6846-4384-81C3-A70B2EC3EFEF}"/>
          </ac:cxnSpMkLst>
        </pc:cxnChg>
        <pc:cxnChg chg="mod">
          <ac:chgData name="Judson Santiago" userId="ebb108da2f256286" providerId="LiveId" clId="{88465000-361C-4354-BB9B-A56F845C9BFA}" dt="2019-05-08T18:56:36.132" v="909" actId="164"/>
          <ac:cxnSpMkLst>
            <pc:docMk/>
            <pc:sldMk cId="442470218" sldId="290"/>
            <ac:cxnSpMk id="44" creationId="{B38FA26D-883E-42F4-9C3D-72333D641731}"/>
          </ac:cxnSpMkLst>
        </pc:cxnChg>
      </pc:sldChg>
      <pc:sldChg chg="modSp">
        <pc:chgData name="Judson Santiago" userId="ebb108da2f256286" providerId="LiveId" clId="{88465000-361C-4354-BB9B-A56F845C9BFA}" dt="2019-05-08T18:11:51.458" v="236" actId="1076"/>
        <pc:sldMkLst>
          <pc:docMk/>
          <pc:sldMk cId="4028008699" sldId="291"/>
        </pc:sldMkLst>
        <pc:spChg chg="mod">
          <ac:chgData name="Judson Santiago" userId="ebb108da2f256286" providerId="LiveId" clId="{88465000-361C-4354-BB9B-A56F845C9BFA}" dt="2019-05-08T18:11:51.458" v="236" actId="1076"/>
          <ac:spMkLst>
            <pc:docMk/>
            <pc:sldMk cId="4028008699" sldId="291"/>
            <ac:spMk id="4" creationId="{8311083A-248E-46A5-A3E3-A4791713F127}"/>
          </ac:spMkLst>
        </pc:spChg>
        <pc:spChg chg="mod">
          <ac:chgData name="Judson Santiago" userId="ebb108da2f256286" providerId="LiveId" clId="{88465000-361C-4354-BB9B-A56F845C9BFA}" dt="2019-05-08T18:11:51.458" v="236" actId="1076"/>
          <ac:spMkLst>
            <pc:docMk/>
            <pc:sldMk cId="4028008699" sldId="291"/>
            <ac:spMk id="6" creationId="{03586EB6-1CA4-47A1-B30A-EB31B5605FD5}"/>
          </ac:spMkLst>
        </pc:spChg>
        <pc:spChg chg="mod">
          <ac:chgData name="Judson Santiago" userId="ebb108da2f256286" providerId="LiveId" clId="{88465000-361C-4354-BB9B-A56F845C9BFA}" dt="2019-05-08T18:11:51.458" v="236" actId="1076"/>
          <ac:spMkLst>
            <pc:docMk/>
            <pc:sldMk cId="4028008699" sldId="291"/>
            <ac:spMk id="9" creationId="{3AC4A60B-78DE-4C08-A253-12DD58A44469}"/>
          </ac:spMkLst>
        </pc:spChg>
        <pc:cxnChg chg="mod">
          <ac:chgData name="Judson Santiago" userId="ebb108da2f256286" providerId="LiveId" clId="{88465000-361C-4354-BB9B-A56F845C9BFA}" dt="2019-05-08T18:11:51.458" v="236" actId="1076"/>
          <ac:cxnSpMkLst>
            <pc:docMk/>
            <pc:sldMk cId="4028008699" sldId="291"/>
            <ac:cxnSpMk id="5" creationId="{0DC99CBE-2045-4B02-A3EE-B87FCF00FFC9}"/>
          </ac:cxnSpMkLst>
        </pc:cxnChg>
        <pc:cxnChg chg="mod">
          <ac:chgData name="Judson Santiago" userId="ebb108da2f256286" providerId="LiveId" clId="{88465000-361C-4354-BB9B-A56F845C9BFA}" dt="2019-05-08T18:11:51.458" v="236" actId="1076"/>
          <ac:cxnSpMkLst>
            <pc:docMk/>
            <pc:sldMk cId="4028008699" sldId="291"/>
            <ac:cxnSpMk id="8" creationId="{84BDE1F8-A4E3-464F-A933-E5D42847D7F6}"/>
          </ac:cxnSpMkLst>
        </pc:cxnChg>
      </pc:sldChg>
      <pc:sldChg chg="delSp modSp">
        <pc:chgData name="Judson Santiago" userId="ebb108da2f256286" providerId="LiveId" clId="{88465000-361C-4354-BB9B-A56F845C9BFA}" dt="2019-05-08T19:09:24.619" v="1077" actId="6549"/>
        <pc:sldMkLst>
          <pc:docMk/>
          <pc:sldMk cId="3150741493" sldId="292"/>
        </pc:sldMkLst>
        <pc:spChg chg="mod">
          <ac:chgData name="Judson Santiago" userId="ebb108da2f256286" providerId="LiveId" clId="{88465000-361C-4354-BB9B-A56F845C9BFA}" dt="2019-05-08T19:09:24.619" v="1077" actId="6549"/>
          <ac:spMkLst>
            <pc:docMk/>
            <pc:sldMk cId="3150741493" sldId="292"/>
            <ac:spMk id="3" creationId="{5D67578F-67BA-433D-8631-D15C04C92B08}"/>
          </ac:spMkLst>
        </pc:spChg>
        <pc:spChg chg="mod">
          <ac:chgData name="Judson Santiago" userId="ebb108da2f256286" providerId="LiveId" clId="{88465000-361C-4354-BB9B-A56F845C9BFA}" dt="2019-05-08T18:25:22.086" v="313" actId="1076"/>
          <ac:spMkLst>
            <pc:docMk/>
            <pc:sldMk cId="3150741493" sldId="292"/>
            <ac:spMk id="4" creationId="{4341C64D-3820-42BF-A942-4099388FC5F0}"/>
          </ac:spMkLst>
        </pc:spChg>
        <pc:spChg chg="del">
          <ac:chgData name="Judson Santiago" userId="ebb108da2f256286" providerId="LiveId" clId="{88465000-361C-4354-BB9B-A56F845C9BFA}" dt="2019-05-08T18:23:08.643" v="241" actId="478"/>
          <ac:spMkLst>
            <pc:docMk/>
            <pc:sldMk cId="3150741493" sldId="292"/>
            <ac:spMk id="5" creationId="{614208F9-3FFD-4F05-8E9D-42F6C8AEBB38}"/>
          </ac:spMkLst>
        </pc:spChg>
      </pc:sldChg>
      <pc:sldChg chg="modSp modNotesTx">
        <pc:chgData name="Judson Santiago" userId="ebb108da2f256286" providerId="LiveId" clId="{88465000-361C-4354-BB9B-A56F845C9BFA}" dt="2019-05-08T19:27:02.275" v="1302" actId="1076"/>
        <pc:sldMkLst>
          <pc:docMk/>
          <pc:sldMk cId="4068241606" sldId="293"/>
        </pc:sldMkLst>
        <pc:spChg chg="mod">
          <ac:chgData name="Judson Santiago" userId="ebb108da2f256286" providerId="LiveId" clId="{88465000-361C-4354-BB9B-A56F845C9BFA}" dt="2019-05-08T19:25:05.468" v="1300" actId="20577"/>
          <ac:spMkLst>
            <pc:docMk/>
            <pc:sldMk cId="4068241606" sldId="293"/>
            <ac:spMk id="3" creationId="{F88C78E2-D953-4B90-B0F8-D6CDA068D9AC}"/>
          </ac:spMkLst>
        </pc:spChg>
        <pc:graphicFrameChg chg="mod">
          <ac:chgData name="Judson Santiago" userId="ebb108da2f256286" providerId="LiveId" clId="{88465000-361C-4354-BB9B-A56F845C9BFA}" dt="2019-05-08T19:27:02.275" v="1302" actId="1076"/>
          <ac:graphicFrameMkLst>
            <pc:docMk/>
            <pc:sldMk cId="4068241606" sldId="293"/>
            <ac:graphicFrameMk id="5" creationId="{67FE9C1C-45F0-418C-88AD-6FC45A978A4D}"/>
          </ac:graphicFrameMkLst>
        </pc:graphicFrameChg>
      </pc:sldChg>
      <pc:sldChg chg="modSp">
        <pc:chgData name="Judson Santiago" userId="ebb108da2f256286" providerId="LiveId" clId="{88465000-361C-4354-BB9B-A56F845C9BFA}" dt="2019-05-08T19:31:03.265" v="1309" actId="207"/>
        <pc:sldMkLst>
          <pc:docMk/>
          <pc:sldMk cId="4078225809" sldId="295"/>
        </pc:sldMkLst>
        <pc:spChg chg="mod">
          <ac:chgData name="Judson Santiago" userId="ebb108da2f256286" providerId="LiveId" clId="{88465000-361C-4354-BB9B-A56F845C9BFA}" dt="2019-05-08T19:31:03.265" v="1309" actId="207"/>
          <ac:spMkLst>
            <pc:docMk/>
            <pc:sldMk cId="4078225809" sldId="295"/>
            <ac:spMk id="3" creationId="{F75C580E-D914-4D16-9AA6-5E38B6C6C5D6}"/>
          </ac:spMkLst>
        </pc:spChg>
      </pc:sldChg>
      <pc:sldChg chg="modSp">
        <pc:chgData name="Judson Santiago" userId="ebb108da2f256286" providerId="LiveId" clId="{88465000-361C-4354-BB9B-A56F845C9BFA}" dt="2019-05-08T19:39:46.860" v="1311" actId="57"/>
        <pc:sldMkLst>
          <pc:docMk/>
          <pc:sldMk cId="470148229" sldId="296"/>
        </pc:sldMkLst>
        <pc:spChg chg="mod">
          <ac:chgData name="Judson Santiago" userId="ebb108da2f256286" providerId="LiveId" clId="{88465000-361C-4354-BB9B-A56F845C9BFA}" dt="2019-05-08T19:39:46.860" v="1311" actId="57"/>
          <ac:spMkLst>
            <pc:docMk/>
            <pc:sldMk cId="470148229" sldId="296"/>
            <ac:spMk id="3" creationId="{E24DB634-0AAA-4C2A-AC87-E220186CDC0B}"/>
          </ac:spMkLst>
        </pc:spChg>
      </pc:sldChg>
      <pc:sldChg chg="modSp">
        <pc:chgData name="Judson Santiago" userId="ebb108da2f256286" providerId="LiveId" clId="{88465000-361C-4354-BB9B-A56F845C9BFA}" dt="2019-05-08T19:43:26.412" v="1336" actId="20577"/>
        <pc:sldMkLst>
          <pc:docMk/>
          <pc:sldMk cId="3843378139" sldId="297"/>
        </pc:sldMkLst>
        <pc:spChg chg="mod">
          <ac:chgData name="Judson Santiago" userId="ebb108da2f256286" providerId="LiveId" clId="{88465000-361C-4354-BB9B-A56F845C9BFA}" dt="2019-05-08T19:43:26.412" v="1336" actId="20577"/>
          <ac:spMkLst>
            <pc:docMk/>
            <pc:sldMk cId="3843378139" sldId="297"/>
            <ac:spMk id="3" creationId="{F500D09A-FF16-4925-81B4-D1285A4B357B}"/>
          </ac:spMkLst>
        </pc:spChg>
      </pc:sldChg>
      <pc:sldChg chg="modSp">
        <pc:chgData name="Judson Santiago" userId="ebb108da2f256286" providerId="LiveId" clId="{88465000-361C-4354-BB9B-A56F845C9BFA}" dt="2019-05-08T20:27:18.079" v="1406" actId="207"/>
        <pc:sldMkLst>
          <pc:docMk/>
          <pc:sldMk cId="548310462" sldId="301"/>
        </pc:sldMkLst>
        <pc:spChg chg="mod">
          <ac:chgData name="Judson Santiago" userId="ebb108da2f256286" providerId="LiveId" clId="{88465000-361C-4354-BB9B-A56F845C9BFA}" dt="2019-05-08T20:23:07.316" v="1350" actId="368"/>
          <ac:spMkLst>
            <pc:docMk/>
            <pc:sldMk cId="548310462" sldId="301"/>
            <ac:spMk id="3" creationId="{2A507D75-85CB-4691-9BF9-5909D0280ADD}"/>
          </ac:spMkLst>
        </pc:spChg>
        <pc:spChg chg="mod">
          <ac:chgData name="Judson Santiago" userId="ebb108da2f256286" providerId="LiveId" clId="{88465000-361C-4354-BB9B-A56F845C9BFA}" dt="2019-05-08T20:26:24.333" v="1404" actId="1076"/>
          <ac:spMkLst>
            <pc:docMk/>
            <pc:sldMk cId="548310462" sldId="301"/>
            <ac:spMk id="5" creationId="{022BF4CC-F396-47EB-A29C-A64A48530DAF}"/>
          </ac:spMkLst>
        </pc:spChg>
        <pc:spChg chg="mod">
          <ac:chgData name="Judson Santiago" userId="ebb108da2f256286" providerId="LiveId" clId="{88465000-361C-4354-BB9B-A56F845C9BFA}" dt="2019-05-08T20:25:59.292" v="1388" actId="1076"/>
          <ac:spMkLst>
            <pc:docMk/>
            <pc:sldMk cId="548310462" sldId="301"/>
            <ac:spMk id="6" creationId="{A91C5D2C-56CE-4AA7-8339-55E43C557019}"/>
          </ac:spMkLst>
        </pc:spChg>
        <pc:spChg chg="mod">
          <ac:chgData name="Judson Santiago" userId="ebb108da2f256286" providerId="LiveId" clId="{88465000-361C-4354-BB9B-A56F845C9BFA}" dt="2019-05-08T20:26:11.727" v="1396" actId="1076"/>
          <ac:spMkLst>
            <pc:docMk/>
            <pc:sldMk cId="548310462" sldId="301"/>
            <ac:spMk id="8" creationId="{9C44C9AB-8DD7-4EE3-A522-2D14A44B2E0C}"/>
          </ac:spMkLst>
        </pc:spChg>
        <pc:spChg chg="mod">
          <ac:chgData name="Judson Santiago" userId="ebb108da2f256286" providerId="LiveId" clId="{88465000-361C-4354-BB9B-A56F845C9BFA}" dt="2019-05-08T20:25:23.178" v="1372" actId="1076"/>
          <ac:spMkLst>
            <pc:docMk/>
            <pc:sldMk cId="548310462" sldId="301"/>
            <ac:spMk id="12" creationId="{89CBC8CE-B3BD-4BF5-B43C-7C3FB9AD4CE0}"/>
          </ac:spMkLst>
        </pc:spChg>
        <pc:spChg chg="mod">
          <ac:chgData name="Judson Santiago" userId="ebb108da2f256286" providerId="LiveId" clId="{88465000-361C-4354-BB9B-A56F845C9BFA}" dt="2019-05-08T20:25:39.128" v="1380" actId="1076"/>
          <ac:spMkLst>
            <pc:docMk/>
            <pc:sldMk cId="548310462" sldId="301"/>
            <ac:spMk id="14" creationId="{927C581F-E52F-4D5C-8206-1EFEC512FF0F}"/>
          </ac:spMkLst>
        </pc:spChg>
        <pc:spChg chg="mod">
          <ac:chgData name="Judson Santiago" userId="ebb108da2f256286" providerId="LiveId" clId="{88465000-361C-4354-BB9B-A56F845C9BFA}" dt="2019-05-08T20:25:09.144" v="1364" actId="1076"/>
          <ac:spMkLst>
            <pc:docMk/>
            <pc:sldMk cId="548310462" sldId="301"/>
            <ac:spMk id="19" creationId="{FF589895-EF1D-4B32-9FC1-A93FCC529637}"/>
          </ac:spMkLst>
        </pc:spChg>
        <pc:spChg chg="mod">
          <ac:chgData name="Judson Santiago" userId="ebb108da2f256286" providerId="LiveId" clId="{88465000-361C-4354-BB9B-A56F845C9BFA}" dt="2019-05-08T20:27:18.079" v="1406" actId="207"/>
          <ac:spMkLst>
            <pc:docMk/>
            <pc:sldMk cId="548310462" sldId="301"/>
            <ac:spMk id="42" creationId="{65C66001-7B2E-4F80-8C9B-0172A6FD9447}"/>
          </ac:spMkLst>
        </pc:spChg>
        <pc:cxnChg chg="mod">
          <ac:chgData name="Judson Santiago" userId="ebb108da2f256286" providerId="LiveId" clId="{88465000-361C-4354-BB9B-A56F845C9BFA}" dt="2019-05-08T20:26:24.333" v="1404" actId="1076"/>
          <ac:cxnSpMkLst>
            <pc:docMk/>
            <pc:sldMk cId="548310462" sldId="301"/>
            <ac:cxnSpMk id="9" creationId="{A667B3F8-3EE3-4FF6-BA48-8A819F7BEB38}"/>
          </ac:cxnSpMkLst>
        </pc:cxnChg>
        <pc:cxnChg chg="mod">
          <ac:chgData name="Judson Santiago" userId="ebb108da2f256286" providerId="LiveId" clId="{88465000-361C-4354-BB9B-A56F845C9BFA}" dt="2019-05-08T20:26:24.333" v="1404" actId="1076"/>
          <ac:cxnSpMkLst>
            <pc:docMk/>
            <pc:sldMk cId="548310462" sldId="301"/>
            <ac:cxnSpMk id="10" creationId="{DBDAF09F-321D-4406-B4F0-DED76901E458}"/>
          </ac:cxnSpMkLst>
        </pc:cxnChg>
        <pc:cxnChg chg="mod">
          <ac:chgData name="Judson Santiago" userId="ebb108da2f256286" providerId="LiveId" clId="{88465000-361C-4354-BB9B-A56F845C9BFA}" dt="2019-05-08T20:26:24.333" v="1404" actId="1076"/>
          <ac:cxnSpMkLst>
            <pc:docMk/>
            <pc:sldMk cId="548310462" sldId="301"/>
            <ac:cxnSpMk id="11" creationId="{80C8C973-D572-42D2-9C8E-367FDDB7C604}"/>
          </ac:cxnSpMkLst>
        </pc:cxnChg>
        <pc:cxnChg chg="mod">
          <ac:chgData name="Judson Santiago" userId="ebb108da2f256286" providerId="LiveId" clId="{88465000-361C-4354-BB9B-A56F845C9BFA}" dt="2019-05-08T20:25:59.292" v="1388" actId="1076"/>
          <ac:cxnSpMkLst>
            <pc:docMk/>
            <pc:sldMk cId="548310462" sldId="301"/>
            <ac:cxnSpMk id="15" creationId="{72300484-ACD6-4ACA-870D-DA2A0ABF489A}"/>
          </ac:cxnSpMkLst>
        </pc:cxnChg>
        <pc:cxnChg chg="mod">
          <ac:chgData name="Judson Santiago" userId="ebb108da2f256286" providerId="LiveId" clId="{88465000-361C-4354-BB9B-A56F845C9BFA}" dt="2019-05-08T20:25:59.292" v="1388" actId="1076"/>
          <ac:cxnSpMkLst>
            <pc:docMk/>
            <pc:sldMk cId="548310462" sldId="301"/>
            <ac:cxnSpMk id="16" creationId="{0B461CF5-DBC1-40CD-925D-336C9ACAAF33}"/>
          </ac:cxnSpMkLst>
        </pc:cxnChg>
        <pc:cxnChg chg="mod">
          <ac:chgData name="Judson Santiago" userId="ebb108da2f256286" providerId="LiveId" clId="{88465000-361C-4354-BB9B-A56F845C9BFA}" dt="2019-05-08T20:25:59.292" v="1388" actId="1076"/>
          <ac:cxnSpMkLst>
            <pc:docMk/>
            <pc:sldMk cId="548310462" sldId="301"/>
            <ac:cxnSpMk id="17" creationId="{6AA5ACCA-131D-4211-BA76-AE8AA3F6319F}"/>
          </ac:cxnSpMkLst>
        </pc:cxnChg>
        <pc:cxnChg chg="mod">
          <ac:chgData name="Judson Santiago" userId="ebb108da2f256286" providerId="LiveId" clId="{88465000-361C-4354-BB9B-A56F845C9BFA}" dt="2019-05-08T20:25:23.178" v="1372" actId="1076"/>
          <ac:cxnSpMkLst>
            <pc:docMk/>
            <pc:sldMk cId="548310462" sldId="301"/>
            <ac:cxnSpMk id="18" creationId="{446BF8A6-81F3-4919-B68D-9940CCDE1CDE}"/>
          </ac:cxnSpMkLst>
        </pc:cxnChg>
        <pc:cxnChg chg="mod">
          <ac:chgData name="Judson Santiago" userId="ebb108da2f256286" providerId="LiveId" clId="{88465000-361C-4354-BB9B-A56F845C9BFA}" dt="2019-05-08T20:25:09.144" v="1364" actId="1076"/>
          <ac:cxnSpMkLst>
            <pc:docMk/>
            <pc:sldMk cId="548310462" sldId="301"/>
            <ac:cxnSpMk id="20" creationId="{EC8932C4-B9C5-4375-91BA-197F19F624FB}"/>
          </ac:cxnSpMkLst>
        </pc:cxnChg>
        <pc:cxnChg chg="mod">
          <ac:chgData name="Judson Santiago" userId="ebb108da2f256286" providerId="LiveId" clId="{88465000-361C-4354-BB9B-A56F845C9BFA}" dt="2019-05-08T20:25:39.128" v="1380" actId="1076"/>
          <ac:cxnSpMkLst>
            <pc:docMk/>
            <pc:sldMk cId="548310462" sldId="301"/>
            <ac:cxnSpMk id="22" creationId="{30AE53DE-8DA0-4017-A5A0-51E4CD6FA9B5}"/>
          </ac:cxnSpMkLst>
        </pc:cxnChg>
        <pc:cxnChg chg="mod">
          <ac:chgData name="Judson Santiago" userId="ebb108da2f256286" providerId="LiveId" clId="{88465000-361C-4354-BB9B-A56F845C9BFA}" dt="2019-05-08T20:26:11.727" v="1396" actId="1076"/>
          <ac:cxnSpMkLst>
            <pc:docMk/>
            <pc:sldMk cId="548310462" sldId="301"/>
            <ac:cxnSpMk id="24" creationId="{69556D02-04A8-4091-AA08-D220DFF19D9C}"/>
          </ac:cxnSpMkLst>
        </pc:cxnChg>
      </pc:sldChg>
      <pc:sldChg chg="modSp">
        <pc:chgData name="Judson Santiago" userId="ebb108da2f256286" providerId="LiveId" clId="{88465000-361C-4354-BB9B-A56F845C9BFA}" dt="2019-05-08T20:29:49.853" v="1429" actId="1076"/>
        <pc:sldMkLst>
          <pc:docMk/>
          <pc:sldMk cId="3914788397" sldId="302"/>
        </pc:sldMkLst>
        <pc:spChg chg="mod">
          <ac:chgData name="Judson Santiago" userId="ebb108da2f256286" providerId="LiveId" clId="{88465000-361C-4354-BB9B-A56F845C9BFA}" dt="2019-05-08T20:29:42.368" v="1428" actId="1076"/>
          <ac:spMkLst>
            <pc:docMk/>
            <pc:sldMk cId="3914788397" sldId="302"/>
            <ac:spMk id="5" creationId="{00064EB4-1B6B-4E08-AB06-64A7993E6436}"/>
          </ac:spMkLst>
        </pc:spChg>
        <pc:spChg chg="mod">
          <ac:chgData name="Judson Santiago" userId="ebb108da2f256286" providerId="LiveId" clId="{88465000-361C-4354-BB9B-A56F845C9BFA}" dt="2019-05-08T20:29:49.853" v="1429" actId="1076"/>
          <ac:spMkLst>
            <pc:docMk/>
            <pc:sldMk cId="3914788397" sldId="302"/>
            <ac:spMk id="6" creationId="{0D36156A-AFAA-42D3-BA11-0328A56488EF}"/>
          </ac:spMkLst>
        </pc:spChg>
        <pc:spChg chg="mod">
          <ac:chgData name="Judson Santiago" userId="ebb108da2f256286" providerId="LiveId" clId="{88465000-361C-4354-BB9B-A56F845C9BFA}" dt="2019-05-08T20:29:27.789" v="1420" actId="207"/>
          <ac:spMkLst>
            <pc:docMk/>
            <pc:sldMk cId="3914788397" sldId="302"/>
            <ac:spMk id="8" creationId="{B52E0DC1-6FE4-45C6-8BDC-8AF8F8372454}"/>
          </ac:spMkLst>
        </pc:spChg>
        <pc:cxnChg chg="mod">
          <ac:chgData name="Judson Santiago" userId="ebb108da2f256286" providerId="LiveId" clId="{88465000-361C-4354-BB9B-A56F845C9BFA}" dt="2019-05-08T20:29:42.368" v="1428" actId="1076"/>
          <ac:cxnSpMkLst>
            <pc:docMk/>
            <pc:sldMk cId="3914788397" sldId="302"/>
            <ac:cxnSpMk id="9" creationId="{8313C28F-4164-404C-90ED-EC757BE4F8E6}"/>
          </ac:cxnSpMkLst>
        </pc:cxnChg>
        <pc:cxnChg chg="mod">
          <ac:chgData name="Judson Santiago" userId="ebb108da2f256286" providerId="LiveId" clId="{88465000-361C-4354-BB9B-A56F845C9BFA}" dt="2019-05-08T20:29:49.853" v="1429" actId="1076"/>
          <ac:cxnSpMkLst>
            <pc:docMk/>
            <pc:sldMk cId="3914788397" sldId="302"/>
            <ac:cxnSpMk id="10" creationId="{9425D984-70AD-4146-8400-9AE518B03986}"/>
          </ac:cxnSpMkLst>
        </pc:cxnChg>
        <pc:cxnChg chg="mod">
          <ac:chgData name="Judson Santiago" userId="ebb108da2f256286" providerId="LiveId" clId="{88465000-361C-4354-BB9B-A56F845C9BFA}" dt="2019-05-08T20:29:42.368" v="1428" actId="1076"/>
          <ac:cxnSpMkLst>
            <pc:docMk/>
            <pc:sldMk cId="3914788397" sldId="302"/>
            <ac:cxnSpMk id="11" creationId="{F423A9E6-0757-42B0-8190-2F974C6A95EE}"/>
          </ac:cxnSpMkLst>
        </pc:cxnChg>
      </pc:sldChg>
      <pc:sldChg chg="modSp">
        <pc:chgData name="Judson Santiago" userId="ebb108da2f256286" providerId="LiveId" clId="{88465000-361C-4354-BB9B-A56F845C9BFA}" dt="2019-05-08T20:22:48.823" v="1347" actId="20577"/>
        <pc:sldMkLst>
          <pc:docMk/>
          <pc:sldMk cId="1942450677" sldId="305"/>
        </pc:sldMkLst>
        <pc:spChg chg="mod">
          <ac:chgData name="Judson Santiago" userId="ebb108da2f256286" providerId="LiveId" clId="{88465000-361C-4354-BB9B-A56F845C9BFA}" dt="2019-05-08T20:22:48.823" v="1347" actId="20577"/>
          <ac:spMkLst>
            <pc:docMk/>
            <pc:sldMk cId="1942450677" sldId="305"/>
            <ac:spMk id="3" creationId="{2A507D75-85CB-4691-9BF9-5909D0280ADD}"/>
          </ac:spMkLst>
        </pc:spChg>
      </pc:sldChg>
      <pc:sldChg chg="modSp">
        <pc:chgData name="Judson Santiago" userId="ebb108da2f256286" providerId="LiveId" clId="{88465000-361C-4354-BB9B-A56F845C9BFA}" dt="2019-05-08T17:52:29.096" v="99" actId="20577"/>
        <pc:sldMkLst>
          <pc:docMk/>
          <pc:sldMk cId="208577913" sldId="311"/>
        </pc:sldMkLst>
        <pc:spChg chg="mod">
          <ac:chgData name="Judson Santiago" userId="ebb108da2f256286" providerId="LiveId" clId="{88465000-361C-4354-BB9B-A56F845C9BFA}" dt="2019-05-08T17:52:29.096" v="99" actId="20577"/>
          <ac:spMkLst>
            <pc:docMk/>
            <pc:sldMk cId="208577913" sldId="311"/>
            <ac:spMk id="3" creationId="{22D83801-27F5-418B-93D2-84D86D5EF769}"/>
          </ac:spMkLst>
        </pc:spChg>
      </pc:sldChg>
      <pc:sldChg chg="modSp modNotesTx">
        <pc:chgData name="Judson Santiago" userId="ebb108da2f256286" providerId="LiveId" clId="{88465000-361C-4354-BB9B-A56F845C9BFA}" dt="2019-05-08T18:37:17.468" v="512" actId="20577"/>
        <pc:sldMkLst>
          <pc:docMk/>
          <pc:sldMk cId="2410792593" sldId="312"/>
        </pc:sldMkLst>
        <pc:spChg chg="mod">
          <ac:chgData name="Judson Santiago" userId="ebb108da2f256286" providerId="LiveId" clId="{88465000-361C-4354-BB9B-A56F845C9BFA}" dt="2019-05-08T18:37:17.468" v="512" actId="20577"/>
          <ac:spMkLst>
            <pc:docMk/>
            <pc:sldMk cId="2410792593" sldId="312"/>
            <ac:spMk id="3" creationId="{CF934FFF-914C-4007-9E2C-9792CB098305}"/>
          </ac:spMkLst>
        </pc:spChg>
      </pc:sldChg>
      <pc:sldChg chg="addSp delSp modSp add modNotesTx">
        <pc:chgData name="Judson Santiago" userId="ebb108da2f256286" providerId="LiveId" clId="{88465000-361C-4354-BB9B-A56F845C9BFA}" dt="2019-05-08T19:15:40.215" v="1246" actId="1076"/>
        <pc:sldMkLst>
          <pc:docMk/>
          <pc:sldMk cId="1961960420" sldId="313"/>
        </pc:sldMkLst>
        <pc:spChg chg="mod">
          <ac:chgData name="Judson Santiago" userId="ebb108da2f256286" providerId="LiveId" clId="{88465000-361C-4354-BB9B-A56F845C9BFA}" dt="2019-05-08T19:14:49.075" v="1241" actId="20577"/>
          <ac:spMkLst>
            <pc:docMk/>
            <pc:sldMk cId="1961960420" sldId="313"/>
            <ac:spMk id="3" creationId="{5D67578F-67BA-433D-8631-D15C04C92B08}"/>
          </ac:spMkLst>
        </pc:spChg>
        <pc:spChg chg="del">
          <ac:chgData name="Judson Santiago" userId="ebb108da2f256286" providerId="LiveId" clId="{88465000-361C-4354-BB9B-A56F845C9BFA}" dt="2019-05-08T18:26:49.514" v="355" actId="478"/>
          <ac:spMkLst>
            <pc:docMk/>
            <pc:sldMk cId="1961960420" sldId="313"/>
            <ac:spMk id="4" creationId="{4341C64D-3820-42BF-A942-4099388FC5F0}"/>
          </ac:spMkLst>
        </pc:spChg>
        <pc:spChg chg="mod">
          <ac:chgData name="Judson Santiago" userId="ebb108da2f256286" providerId="LiveId" clId="{88465000-361C-4354-BB9B-A56F845C9BFA}" dt="2019-05-08T19:15:06.290" v="1245" actId="1076"/>
          <ac:spMkLst>
            <pc:docMk/>
            <pc:sldMk cId="1961960420" sldId="313"/>
            <ac:spMk id="5" creationId="{614208F9-3FFD-4F05-8E9D-42F6C8AEBB38}"/>
          </ac:spMkLst>
        </pc:spChg>
        <pc:spChg chg="add mod">
          <ac:chgData name="Judson Santiago" userId="ebb108da2f256286" providerId="LiveId" clId="{88465000-361C-4354-BB9B-A56F845C9BFA}" dt="2019-05-08T19:10:35.442" v="1078" actId="1076"/>
          <ac:spMkLst>
            <pc:docMk/>
            <pc:sldMk cId="1961960420" sldId="313"/>
            <ac:spMk id="7" creationId="{40D06D0D-BF86-4414-9CD8-2D3D7784FE80}"/>
          </ac:spMkLst>
        </pc:spChg>
        <pc:spChg chg="add mod">
          <ac:chgData name="Judson Santiago" userId="ebb108da2f256286" providerId="LiveId" clId="{88465000-361C-4354-BB9B-A56F845C9BFA}" dt="2019-05-08T19:15:40.215" v="1246" actId="1076"/>
          <ac:spMkLst>
            <pc:docMk/>
            <pc:sldMk cId="1961960420" sldId="313"/>
            <ac:spMk id="8" creationId="{4705E926-727F-4033-B1AE-3FBB87D64490}"/>
          </ac:spMkLst>
        </pc:spChg>
        <pc:graphicFrameChg chg="add mod">
          <ac:chgData name="Judson Santiago" userId="ebb108da2f256286" providerId="LiveId" clId="{88465000-361C-4354-BB9B-A56F845C9BFA}" dt="2019-05-08T18:32:36.783" v="492" actId="1076"/>
          <ac:graphicFrameMkLst>
            <pc:docMk/>
            <pc:sldMk cId="1961960420" sldId="313"/>
            <ac:graphicFrameMk id="6" creationId="{7EB91BDB-2A3B-45AE-9B6D-3270F1C4970F}"/>
          </ac:graphicFrameMkLst>
        </pc:graphicFrameChg>
      </pc:sldChg>
    </pc:docChg>
  </pc:docChgLst>
  <pc:docChgLst>
    <pc:chgData name="Judson Santiago" userId="ebb108da2f256286" providerId="LiveId" clId="{6AB502D5-4531-41B3-AF7A-03C58B0E8D31}"/>
  </pc:docChgLst>
  <pc:docChgLst>
    <pc:chgData name="Judson Santiago" userId="ebb108da2f256286" providerId="LiveId" clId="{E9111F78-A5F9-4469-9524-1A2CBAC3CE4F}"/>
  </pc:docChgLst>
  <pc:docChgLst>
    <pc:chgData name="Judson Santiago" userId="ebb108da2f256286" providerId="LiveId" clId="{2CC495FA-C3E3-4A80-8184-72BAE4B3F52C}"/>
  </pc:docChgLst>
  <pc:docChgLst>
    <pc:chgData name="Judson Santiago" userId="ebb108da2f256286" providerId="LiveId" clId="{927E4A25-0F78-4B7C-905E-C3F4BDDFEB9C}"/>
  </pc:docChgLst>
  <pc:docChgLst>
    <pc:chgData name="Judson Santiago" userId="ebb108da2f256286" providerId="LiveId" clId="{22D1850C-9555-46B1-94B2-94A976ADA178}"/>
  </pc:docChgLst>
  <pc:docChgLst>
    <pc:chgData name="Judson Santiago" userId="ebb108da2f256286" providerId="LiveId" clId="{23AAD550-3EA1-401F-AAE2-EF7493699D74}"/>
    <pc:docChg chg="undo custSel modSld">
      <pc:chgData name="Judson Santiago" userId="ebb108da2f256286" providerId="LiveId" clId="{23AAD550-3EA1-401F-AAE2-EF7493699D74}" dt="2019-09-25T19:36:27.764" v="713" actId="20577"/>
      <pc:docMkLst>
        <pc:docMk/>
      </pc:docMkLst>
      <pc:sldChg chg="addSp modSp modNotesTx">
        <pc:chgData name="Judson Santiago" userId="ebb108da2f256286" providerId="LiveId" clId="{23AAD550-3EA1-401F-AAE2-EF7493699D74}" dt="2019-09-25T18:07:45.855" v="496" actId="1036"/>
        <pc:sldMkLst>
          <pc:docMk/>
          <pc:sldMk cId="1065292942" sldId="288"/>
        </pc:sldMkLst>
        <pc:grpChg chg="add mod">
          <ac:chgData name="Judson Santiago" userId="ebb108da2f256286" providerId="LiveId" clId="{23AAD550-3EA1-401F-AAE2-EF7493699D74}" dt="2019-09-25T18:07:45.855" v="496" actId="1036"/>
          <ac:grpSpMkLst>
            <pc:docMk/>
            <pc:sldMk cId="1065292942" sldId="288"/>
            <ac:grpSpMk id="9" creationId="{E33A5A2D-4376-406B-A07C-D589C37E9A05}"/>
          </ac:grpSpMkLst>
        </pc:grpChg>
      </pc:sldChg>
      <pc:sldChg chg="modSp">
        <pc:chgData name="Judson Santiago" userId="ebb108da2f256286" providerId="LiveId" clId="{23AAD550-3EA1-401F-AAE2-EF7493699D74}" dt="2019-09-25T17:25:13.314" v="242" actId="20577"/>
        <pc:sldMkLst>
          <pc:docMk/>
          <pc:sldMk cId="2577361315" sldId="289"/>
        </pc:sldMkLst>
        <pc:spChg chg="mod">
          <ac:chgData name="Judson Santiago" userId="ebb108da2f256286" providerId="LiveId" clId="{23AAD550-3EA1-401F-AAE2-EF7493699D74}" dt="2019-09-25T17:25:13.314" v="242" actId="20577"/>
          <ac:spMkLst>
            <pc:docMk/>
            <pc:sldMk cId="2577361315" sldId="289"/>
            <ac:spMk id="3" creationId="{2E8EC5CE-CE1F-4962-A6E3-1EFD0A244457}"/>
          </ac:spMkLst>
        </pc:spChg>
      </pc:sldChg>
      <pc:sldChg chg="addSp modSp">
        <pc:chgData name="Judson Santiago" userId="ebb108da2f256286" providerId="LiveId" clId="{23AAD550-3EA1-401F-AAE2-EF7493699D74}" dt="2019-09-25T17:58:42.964" v="484" actId="1076"/>
        <pc:sldMkLst>
          <pc:docMk/>
          <pc:sldMk cId="4068241606" sldId="293"/>
        </pc:sldMkLst>
        <pc:spChg chg="mod">
          <ac:chgData name="Judson Santiago" userId="ebb108da2f256286" providerId="LiveId" clId="{23AAD550-3EA1-401F-AAE2-EF7493699D74}" dt="2019-09-25T17:51:07.066" v="454"/>
          <ac:spMkLst>
            <pc:docMk/>
            <pc:sldMk cId="4068241606" sldId="293"/>
            <ac:spMk id="3" creationId="{F88C78E2-D953-4B90-B0F8-D6CDA068D9AC}"/>
          </ac:spMkLst>
        </pc:spChg>
        <pc:spChg chg="add mod">
          <ac:chgData name="Judson Santiago" userId="ebb108da2f256286" providerId="LiveId" clId="{23AAD550-3EA1-401F-AAE2-EF7493699D74}" dt="2019-09-25T17:58:42.964" v="484" actId="1076"/>
          <ac:spMkLst>
            <pc:docMk/>
            <pc:sldMk cId="4068241606" sldId="293"/>
            <ac:spMk id="4" creationId="{F4B5E785-74F7-44C0-949D-1C1719A9252B}"/>
          </ac:spMkLst>
        </pc:spChg>
        <pc:spChg chg="add mod">
          <ac:chgData name="Judson Santiago" userId="ebb108da2f256286" providerId="LiveId" clId="{23AAD550-3EA1-401F-AAE2-EF7493699D74}" dt="2019-09-25T17:51:32.567" v="482" actId="14100"/>
          <ac:spMkLst>
            <pc:docMk/>
            <pc:sldMk cId="4068241606" sldId="293"/>
            <ac:spMk id="6" creationId="{C8C04528-6DA3-4133-96D4-B2B5BF1AA56C}"/>
          </ac:spMkLst>
        </pc:spChg>
      </pc:sldChg>
      <pc:sldChg chg="modSp">
        <pc:chgData name="Judson Santiago" userId="ebb108da2f256286" providerId="LiveId" clId="{23AAD550-3EA1-401F-AAE2-EF7493699D74}" dt="2019-09-25T17:58:57.359" v="489" actId="1035"/>
        <pc:sldMkLst>
          <pc:docMk/>
          <pc:sldMk cId="2680484509" sldId="294"/>
        </pc:sldMkLst>
        <pc:spChg chg="mod">
          <ac:chgData name="Judson Santiago" userId="ebb108da2f256286" providerId="LiveId" clId="{23AAD550-3EA1-401F-AAE2-EF7493699D74}" dt="2019-09-25T17:58:57.359" v="489" actId="1035"/>
          <ac:spMkLst>
            <pc:docMk/>
            <pc:sldMk cId="2680484509" sldId="294"/>
            <ac:spMk id="37" creationId="{546DBEA1-CC16-479A-A993-0445ECE7A7F6}"/>
          </ac:spMkLst>
        </pc:spChg>
        <pc:grpChg chg="mod">
          <ac:chgData name="Judson Santiago" userId="ebb108da2f256286" providerId="LiveId" clId="{23AAD550-3EA1-401F-AAE2-EF7493699D74}" dt="2019-09-25T17:58:57.359" v="489" actId="1035"/>
          <ac:grpSpMkLst>
            <pc:docMk/>
            <pc:sldMk cId="2680484509" sldId="294"/>
            <ac:grpSpMk id="76" creationId="{262A746A-5BBA-4DD5-8D6A-82DF26FB60DC}"/>
          </ac:grpSpMkLst>
        </pc:grpChg>
        <pc:graphicFrameChg chg="mod">
          <ac:chgData name="Judson Santiago" userId="ebb108da2f256286" providerId="LiveId" clId="{23AAD550-3EA1-401F-AAE2-EF7493699D74}" dt="2019-09-25T17:58:57.359" v="489" actId="1035"/>
          <ac:graphicFrameMkLst>
            <pc:docMk/>
            <pc:sldMk cId="2680484509" sldId="294"/>
            <ac:graphicFrameMk id="4" creationId="{D7746895-E312-460C-830A-5E279355BA81}"/>
          </ac:graphicFrameMkLst>
        </pc:graphicFrameChg>
      </pc:sldChg>
      <pc:sldChg chg="modSp">
        <pc:chgData name="Judson Santiago" userId="ebb108da2f256286" providerId="LiveId" clId="{23AAD550-3EA1-401F-AAE2-EF7493699D74}" dt="2019-09-25T17:59:12.584" v="491" actId="1035"/>
        <pc:sldMkLst>
          <pc:docMk/>
          <pc:sldMk cId="470148229" sldId="296"/>
        </pc:sldMkLst>
        <pc:spChg chg="mod">
          <ac:chgData name="Judson Santiago" userId="ebb108da2f256286" providerId="LiveId" clId="{23AAD550-3EA1-401F-AAE2-EF7493699D74}" dt="2019-09-25T17:59:12.584" v="491" actId="1035"/>
          <ac:spMkLst>
            <pc:docMk/>
            <pc:sldMk cId="470148229" sldId="296"/>
            <ac:spMk id="49" creationId="{9ADB8438-90D8-49A7-8D46-26F288A1C95B}"/>
          </ac:spMkLst>
        </pc:spChg>
        <pc:grpChg chg="mod">
          <ac:chgData name="Judson Santiago" userId="ebb108da2f256286" providerId="LiveId" clId="{23AAD550-3EA1-401F-AAE2-EF7493699D74}" dt="2019-09-25T17:59:12.584" v="491" actId="1035"/>
          <ac:grpSpMkLst>
            <pc:docMk/>
            <pc:sldMk cId="470148229" sldId="296"/>
            <ac:grpSpMk id="5" creationId="{803BAC17-080E-47E0-8E8F-40C24B09A225}"/>
          </ac:grpSpMkLst>
        </pc:grpChg>
        <pc:grpChg chg="mod">
          <ac:chgData name="Judson Santiago" userId="ebb108da2f256286" providerId="LiveId" clId="{23AAD550-3EA1-401F-AAE2-EF7493699D74}" dt="2019-09-25T17:59:12.584" v="491" actId="1035"/>
          <ac:grpSpMkLst>
            <pc:docMk/>
            <pc:sldMk cId="470148229" sldId="296"/>
            <ac:grpSpMk id="78" creationId="{7FAC8F70-0A45-4E53-BFD8-30B70C8BDEC9}"/>
          </ac:grpSpMkLst>
        </pc:grpChg>
        <pc:graphicFrameChg chg="mod">
          <ac:chgData name="Judson Santiago" userId="ebb108da2f256286" providerId="LiveId" clId="{23AAD550-3EA1-401F-AAE2-EF7493699D74}" dt="2019-09-25T17:59:12.584" v="491" actId="1035"/>
          <ac:graphicFrameMkLst>
            <pc:docMk/>
            <pc:sldMk cId="470148229" sldId="296"/>
            <ac:graphicFrameMk id="45" creationId="{CA324A6E-D095-4E21-9916-E01449B42FC0}"/>
          </ac:graphicFrameMkLst>
        </pc:graphicFrameChg>
      </pc:sldChg>
      <pc:sldChg chg="addSp modNotesTx">
        <pc:chgData name="Judson Santiago" userId="ebb108da2f256286" providerId="LiveId" clId="{23AAD550-3EA1-401F-AAE2-EF7493699D74}" dt="2019-09-25T18:09:01.687" v="512" actId="20577"/>
        <pc:sldMkLst>
          <pc:docMk/>
          <pc:sldMk cId="3509350268" sldId="298"/>
        </pc:sldMkLst>
        <pc:grpChg chg="add">
          <ac:chgData name="Judson Santiago" userId="ebb108da2f256286" providerId="LiveId" clId="{23AAD550-3EA1-401F-AAE2-EF7493699D74}" dt="2019-09-25T18:08:07.801" v="497"/>
          <ac:grpSpMkLst>
            <pc:docMk/>
            <pc:sldMk cId="3509350268" sldId="298"/>
            <ac:grpSpMk id="10" creationId="{31B71046-6AA3-43DB-AFC0-72A2528CE2F3}"/>
          </ac:grpSpMkLst>
        </pc:grpChg>
      </pc:sldChg>
      <pc:sldChg chg="modSp">
        <pc:chgData name="Judson Santiago" userId="ebb108da2f256286" providerId="LiveId" clId="{23AAD550-3EA1-401F-AAE2-EF7493699D74}" dt="2019-09-25T18:10:38.848" v="516" actId="20577"/>
        <pc:sldMkLst>
          <pc:docMk/>
          <pc:sldMk cId="1199092127" sldId="299"/>
        </pc:sldMkLst>
        <pc:spChg chg="mod">
          <ac:chgData name="Judson Santiago" userId="ebb108da2f256286" providerId="LiveId" clId="{23AAD550-3EA1-401F-AAE2-EF7493699D74}" dt="2019-09-25T18:10:38.848" v="516" actId="20577"/>
          <ac:spMkLst>
            <pc:docMk/>
            <pc:sldMk cId="1199092127" sldId="299"/>
            <ac:spMk id="3" creationId="{71B2EE9F-3F26-4108-A8D7-6F6C4C3D7D0B}"/>
          </ac:spMkLst>
        </pc:spChg>
        <pc:grpChg chg="mod">
          <ac:chgData name="Judson Santiago" userId="ebb108da2f256286" providerId="LiveId" clId="{23AAD550-3EA1-401F-AAE2-EF7493699D74}" dt="2019-09-25T18:10:35.648" v="515" actId="1076"/>
          <ac:grpSpMkLst>
            <pc:docMk/>
            <pc:sldMk cId="1199092127" sldId="299"/>
            <ac:grpSpMk id="9" creationId="{1471210F-1128-4668-9B90-F423F3E2180C}"/>
          </ac:grpSpMkLst>
        </pc:grpChg>
      </pc:sldChg>
      <pc:sldChg chg="modSp">
        <pc:chgData name="Judson Santiago" userId="ebb108da2f256286" providerId="LiveId" clId="{23AAD550-3EA1-401F-AAE2-EF7493699D74}" dt="2019-09-25T18:38:57.911" v="522" actId="207"/>
        <pc:sldMkLst>
          <pc:docMk/>
          <pc:sldMk cId="3914788397" sldId="302"/>
        </pc:sldMkLst>
        <pc:graphicFrameChg chg="modGraphic">
          <ac:chgData name="Judson Santiago" userId="ebb108da2f256286" providerId="LiveId" clId="{23AAD550-3EA1-401F-AAE2-EF7493699D74}" dt="2019-09-25T18:38:57.911" v="522" actId="207"/>
          <ac:graphicFrameMkLst>
            <pc:docMk/>
            <pc:sldMk cId="3914788397" sldId="302"/>
            <ac:graphicFrameMk id="4" creationId="{B86F8C49-4E0E-4242-B7F0-145149C238EF}"/>
          </ac:graphicFrameMkLst>
        </pc:graphicFrameChg>
      </pc:sldChg>
      <pc:sldChg chg="modSp">
        <pc:chgData name="Judson Santiago" userId="ebb108da2f256286" providerId="LiveId" clId="{23AAD550-3EA1-401F-AAE2-EF7493699D74}" dt="2019-09-25T18:32:37.067" v="521" actId="207"/>
        <pc:sldMkLst>
          <pc:docMk/>
          <pc:sldMk cId="1942450677" sldId="305"/>
        </pc:sldMkLst>
        <pc:graphicFrameChg chg="modGraphic">
          <ac:chgData name="Judson Santiago" userId="ebb108da2f256286" providerId="LiveId" clId="{23AAD550-3EA1-401F-AAE2-EF7493699D74}" dt="2019-09-25T18:32:37.067" v="521" actId="207"/>
          <ac:graphicFrameMkLst>
            <pc:docMk/>
            <pc:sldMk cId="1942450677" sldId="305"/>
            <ac:graphicFrameMk id="28" creationId="{93D5CFC7-857D-4120-8EB0-717E347F2E84}"/>
          </ac:graphicFrameMkLst>
        </pc:graphicFrameChg>
      </pc:sldChg>
      <pc:sldChg chg="modSp modNotesTx">
        <pc:chgData name="Judson Santiago" userId="ebb108da2f256286" providerId="LiveId" clId="{23AAD550-3EA1-401F-AAE2-EF7493699D74}" dt="2019-09-25T19:36:27.764" v="713" actId="20577"/>
        <pc:sldMkLst>
          <pc:docMk/>
          <pc:sldMk cId="2444646254" sldId="310"/>
        </pc:sldMkLst>
        <pc:spChg chg="mod">
          <ac:chgData name="Judson Santiago" userId="ebb108da2f256286" providerId="LiveId" clId="{23AAD550-3EA1-401F-AAE2-EF7493699D74}" dt="2019-09-25T19:36:05.956" v="706" actId="20577"/>
          <ac:spMkLst>
            <pc:docMk/>
            <pc:sldMk cId="2444646254" sldId="310"/>
            <ac:spMk id="3" creationId="{25D9B699-41D2-4F5B-9C6A-1BEF88A7A800}"/>
          </ac:spMkLst>
        </pc:spChg>
      </pc:sldChg>
    </pc:docChg>
  </pc:docChgLst>
  <pc:docChgLst>
    <pc:chgData name="Judson Santiago" userId="ebb108da2f256286" providerId="LiveId" clId="{3067B7A0-B642-41B0-8D2F-32C9A2A396DF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25/09/2019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2301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Obviamente 9, 5 e 2 são </a:t>
            </a:r>
            <a:r>
              <a:rPr lang="pt-BR" i="1" dirty="0" err="1"/>
              <a:t>digit</a:t>
            </a:r>
            <a:r>
              <a:rPr lang="pt-BR" dirty="0"/>
              <a:t> (p</a:t>
            </a:r>
            <a:r>
              <a:rPr lang="pt-BR" baseline="-25000" dirty="0"/>
              <a:t>4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2791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forma de visualizar como é possível derivar uma cadeia a partir do símbolo inicial da gramática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91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Epsilon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770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/>
              <a:t>†</a:t>
            </a:r>
            <a:r>
              <a:rPr lang="pt-BR" dirty="0"/>
              <a:t> Ele pode trabalhar com gramáticas ambíguas, mas somente se fizer um tratamento especial para remover as ambiguidades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06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árvore de derivação cresce para o lado da associatividade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074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separação dos níveis impede que um termo de menor precedência (+ ou -) seja derivado após um de maior precedência (* ou /). </a:t>
            </a:r>
          </a:p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que os termos de maior precedência ficam mais profundos na árvore, logo são obrigatoriamente realizados primeiro.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21245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a)</a:t>
            </a:r>
          </a:p>
          <a:p>
            <a:r>
              <a:rPr lang="pt-BR" dirty="0" err="1"/>
              <a:t>expr</a:t>
            </a:r>
            <a:endParaRPr lang="pt-BR" dirty="0"/>
          </a:p>
          <a:p>
            <a:r>
              <a:rPr lang="pt-BR" dirty="0" err="1"/>
              <a:t>expr</a:t>
            </a:r>
            <a:r>
              <a:rPr lang="pt-BR" dirty="0"/>
              <a:t> + </a:t>
            </a:r>
            <a:r>
              <a:rPr lang="pt-BR" dirty="0" err="1"/>
              <a:t>term</a:t>
            </a:r>
            <a:endParaRPr lang="pt-BR" dirty="0"/>
          </a:p>
          <a:p>
            <a:r>
              <a:rPr lang="pt-BR" dirty="0" err="1"/>
              <a:t>expr</a:t>
            </a:r>
            <a:r>
              <a:rPr lang="pt-BR" dirty="0"/>
              <a:t> - </a:t>
            </a:r>
            <a:r>
              <a:rPr lang="pt-BR" dirty="0" err="1"/>
              <a:t>term</a:t>
            </a:r>
            <a:r>
              <a:rPr lang="pt-BR" dirty="0"/>
              <a:t> + </a:t>
            </a:r>
            <a:r>
              <a:rPr lang="pt-BR" dirty="0" err="1"/>
              <a:t>term</a:t>
            </a:r>
            <a:endParaRPr lang="pt-BR" dirty="0"/>
          </a:p>
          <a:p>
            <a:r>
              <a:rPr lang="pt-BR" dirty="0" err="1"/>
              <a:t>term</a:t>
            </a:r>
            <a:r>
              <a:rPr lang="pt-BR" dirty="0"/>
              <a:t> - </a:t>
            </a:r>
            <a:r>
              <a:rPr lang="pt-BR" dirty="0" err="1"/>
              <a:t>term</a:t>
            </a:r>
            <a:r>
              <a:rPr lang="pt-BR" dirty="0"/>
              <a:t>  + </a:t>
            </a:r>
            <a:r>
              <a:rPr lang="pt-BR" dirty="0" err="1"/>
              <a:t>term</a:t>
            </a:r>
            <a:endParaRPr lang="pt-BR" dirty="0"/>
          </a:p>
          <a:p>
            <a:r>
              <a:rPr lang="pt-BR" dirty="0" err="1"/>
              <a:t>fact</a:t>
            </a:r>
            <a:r>
              <a:rPr lang="pt-BR" dirty="0"/>
              <a:t> - </a:t>
            </a:r>
            <a:r>
              <a:rPr lang="pt-BR" dirty="0" err="1"/>
              <a:t>fact</a:t>
            </a:r>
            <a:r>
              <a:rPr lang="pt-BR" dirty="0"/>
              <a:t> + </a:t>
            </a:r>
            <a:r>
              <a:rPr lang="pt-BR" dirty="0" err="1"/>
              <a:t>fact</a:t>
            </a:r>
            <a:endParaRPr lang="pt-BR" dirty="0"/>
          </a:p>
          <a:p>
            <a:r>
              <a:rPr lang="pt-BR" dirty="0" err="1"/>
              <a:t>digi</a:t>
            </a:r>
            <a:r>
              <a:rPr lang="pt-BR" dirty="0"/>
              <a:t> - </a:t>
            </a:r>
            <a:r>
              <a:rPr lang="pt-BR" dirty="0" err="1"/>
              <a:t>digi</a:t>
            </a:r>
            <a:r>
              <a:rPr lang="pt-BR" dirty="0"/>
              <a:t> + </a:t>
            </a:r>
            <a:r>
              <a:rPr lang="pt-BR" dirty="0" err="1"/>
              <a:t>digi</a:t>
            </a:r>
            <a:endParaRPr lang="pt-BR" dirty="0"/>
          </a:p>
          <a:p>
            <a:r>
              <a:rPr lang="pt-BR" dirty="0"/>
              <a:t>9 - 5 + 2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3461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1958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forma de obter uma tradução dirigida por sintaxe é através de uma definição dirigida por sintaxe.</a:t>
            </a:r>
          </a:p>
          <a:p>
            <a:r>
              <a:rPr lang="pt-BR" dirty="0"/>
              <a:t>Cada não-terminal possui um atributo t com um valor </a:t>
            </a:r>
            <a:r>
              <a:rPr lang="pt-BR" dirty="0" err="1"/>
              <a:t>string</a:t>
            </a:r>
            <a:r>
              <a:rPr lang="pt-BR" dirty="0"/>
              <a:t> que representa a notação pós-fixada da expressão.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3946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Sintaxe da linguagem estabelece que os comentários iniciam com duas barras, a definição de função tem um tipo de retorno, um nome para a função e um corpo entre chaves, instruções terminam com ponto e vírgula,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6957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regras nos obrigam a fazer uma avaliação dos atributos da árvore de baixo para cima, através de um busca em profundidade, ou percurso em pós-ordem se a árvore for binária.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74871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busca em profundidade pode visitar os filho da esquerda para direita ou vice-versa, não há uma ordem estabelecida.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5774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Nem todo atributo é sintetizado, eles também podem ser herdados, como veremos futuramente na disciplina. Para a definição ser simples apenas os não-terminais precisam manter a ordem, os terminais podem mudar </a:t>
            </a:r>
            <a:r>
              <a:rPr lang="pt-BR"/>
              <a:t>de ordem.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1531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Observe que o </a:t>
            </a:r>
            <a:r>
              <a:rPr lang="pt-BR" dirty="0" err="1"/>
              <a:t>print</a:t>
            </a:r>
            <a:r>
              <a:rPr lang="pt-BR" dirty="0"/>
              <a:t> no final da produção é que gera a expressão na notação pós-fixada. Mudando o </a:t>
            </a:r>
            <a:r>
              <a:rPr lang="pt-BR" dirty="0" err="1"/>
              <a:t>print</a:t>
            </a:r>
            <a:r>
              <a:rPr lang="pt-BR" dirty="0"/>
              <a:t> de lugar, muda o resultado.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9463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-&gt;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+  | 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–  |  </a:t>
            </a:r>
            <a:r>
              <a:rPr lang="pt-BR" dirty="0" err="1">
                <a:latin typeface="Consolas" panose="020B0609020204030204" pitchFamily="49" charset="0"/>
              </a:rPr>
              <a:t>term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 err="1"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 -&gt; 0 | 1 | ... |  9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37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Peter </a:t>
            </a:r>
            <a:r>
              <a:rPr lang="pt-BR" noProof="0" dirty="0" err="1"/>
              <a:t>Naur</a:t>
            </a:r>
            <a:r>
              <a:rPr lang="pt-BR" noProof="0" dirty="0"/>
              <a:t> ( </a:t>
            </a:r>
            <a:r>
              <a:rPr lang="pt-BR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de outubro de 1928 – 3 de janeiro de 2016) foi </a:t>
            </a:r>
            <a:r>
              <a:rPr lang="pt-BR" noProof="0" dirty="0"/>
              <a:t>ganhador do prêmio Turing e era dinamarquês, portanto a pronúncia correta de BNF é </a:t>
            </a:r>
            <a:r>
              <a:rPr lang="pt-BR" noProof="0" dirty="0" err="1"/>
              <a:t>Backus</a:t>
            </a:r>
            <a:r>
              <a:rPr lang="pt-BR" noProof="0" dirty="0"/>
              <a:t> “</a:t>
            </a:r>
            <a:r>
              <a:rPr lang="pt-BR" noProof="0" dirty="0" err="1"/>
              <a:t>now</a:t>
            </a:r>
            <a:r>
              <a:rPr lang="pt-BR" noProof="0" dirty="0"/>
              <a:t> + ah” Form.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451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225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exemplos de expressões em notação pré-fixada, infixada e pós-fixada. As notações pré-fixadas e pós-fixadas não precisam de parênteses. Só há uma forma de interpretá-las.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4414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expressões formadas por dígitos de apenas um caractere, os tokens serão os próprios caracteres da entrada, simplificando o problema. Não precisamos implementar um analisador léxico.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9416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seta pode ser lida como “produz” ou “pode ter a forma”. Os símbolos </a:t>
            </a:r>
            <a:r>
              <a:rPr lang="pt-BR" i="1" dirty="0" err="1"/>
              <a:t>inst</a:t>
            </a:r>
            <a:r>
              <a:rPr lang="pt-BR" dirty="0"/>
              <a:t> e </a:t>
            </a:r>
            <a:r>
              <a:rPr lang="pt-BR" i="1" dirty="0" err="1"/>
              <a:t>expr</a:t>
            </a:r>
            <a:r>
              <a:rPr lang="pt-BR" dirty="0"/>
              <a:t> são chamados de </a:t>
            </a:r>
            <a:r>
              <a:rPr lang="pt-BR" b="1" dirty="0"/>
              <a:t>não-terminais</a:t>
            </a:r>
            <a:r>
              <a:rPr lang="pt-BR" dirty="0"/>
              <a:t> porque podem ser expandidos em sequências de símbolos </a:t>
            </a:r>
            <a:r>
              <a:rPr lang="pt-BR" b="1" dirty="0"/>
              <a:t>terminais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7142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símbolo inicial é sempre a cabeça da primeira produção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577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074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25/09/2019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Tradução Dirigida por Sintaxe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91DC3-70B0-4E45-ADBB-9B41809C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7578F-67BA-433D-8631-D15C04C9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Produções com a mesma cabeça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podem ser agrupadas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uso da barra vertical (ou) simplifica a escrita da gramática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Resultando na seguinte escrita: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4208F9-3FFD-4F05-8E9D-42F6C8AEBB38}"/>
              </a:ext>
            </a:extLst>
          </p:cNvPr>
          <p:cNvSpPr txBox="1"/>
          <p:nvPr/>
        </p:nvSpPr>
        <p:spPr>
          <a:xfrm>
            <a:off x="1629916" y="4105208"/>
            <a:ext cx="558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|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|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endParaRPr lang="pt-BR" i="1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EB91BDB-2A3B-45AE-9B6D-3270F1C49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59339"/>
              </p:ext>
            </p:extLst>
          </p:nvPr>
        </p:nvGraphicFramePr>
        <p:xfrm>
          <a:off x="1701924" y="5174881"/>
          <a:ext cx="3312368" cy="1051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6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589937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  <a:gridCol w="596226">
                  <a:extLst>
                    <a:ext uri="{9D8B030D-6E8A-4147-A177-3AD203B41FA5}">
                      <a16:colId xmlns:a16="http://schemas.microsoft.com/office/drawing/2014/main" val="2685723755"/>
                    </a:ext>
                  </a:extLst>
                </a:gridCol>
              </a:tblGrid>
              <a:tr h="25913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0D06D0D-BF86-4414-9CD8-2D3D7784FE80}"/>
              </a:ext>
            </a:extLst>
          </p:cNvPr>
          <p:cNvSpPr txBox="1"/>
          <p:nvPr/>
        </p:nvSpPr>
        <p:spPr>
          <a:xfrm>
            <a:off x="1197868" y="2388776"/>
            <a:ext cx="6088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endParaRPr lang="pt-BR" i="1" dirty="0">
              <a:latin typeface="Consolas" panose="020B0609020204030204" pitchFamily="49" charset="0"/>
            </a:endParaRPr>
          </a:p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endParaRPr lang="pt-BR" i="1" dirty="0">
              <a:latin typeface="Consolas" panose="020B0609020204030204" pitchFamily="49" charset="0"/>
            </a:endParaRPr>
          </a:p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endParaRPr lang="pt-BR" i="1" dirty="0">
              <a:latin typeface="Consolas" panose="020B0609020204030204" pitchFamily="49" charset="0"/>
            </a:endParaRPr>
          </a:p>
          <a:p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6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05E926-727F-4033-B1AE-3FBB87D64490}"/>
              </a:ext>
            </a:extLst>
          </p:cNvPr>
          <p:cNvSpPr/>
          <p:nvPr/>
        </p:nvSpPr>
        <p:spPr>
          <a:xfrm>
            <a:off x="6166420" y="5239083"/>
            <a:ext cx="3384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dirty="0"/>
              <a:t>O símbolo “...”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faz parte da notação</a:t>
            </a:r>
            <a:r>
              <a:rPr lang="pt-BR" dirty="0"/>
              <a:t>, está ai para reduzir espaço</a:t>
            </a:r>
          </a:p>
        </p:txBody>
      </p:sp>
    </p:spTree>
    <p:extLst>
      <p:ext uri="{BB962C8B-B14F-4D97-AF65-F5344CB8AC3E}">
        <p14:creationId xmlns:p14="http://schemas.microsoft.com/office/powerpoint/2010/main" val="19619604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311E6-9F8A-4B5E-BDC1-07DCC83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C78E2-D953-4B90-B0F8-D6CDA06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gramática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 cadeias de símbolos</a:t>
            </a:r>
            <a:r>
              <a:rPr lang="pt-BR" dirty="0"/>
              <a:t> terminais:</a:t>
            </a:r>
          </a:p>
          <a:p>
            <a:pPr lvl="1"/>
            <a:r>
              <a:rPr lang="pt-BR" dirty="0"/>
              <a:t>Começando pelo símbolo inicial</a:t>
            </a:r>
          </a:p>
          <a:p>
            <a:pPr lvl="1"/>
            <a:r>
              <a:rPr lang="pt-BR" dirty="0"/>
              <a:t>Substituindo repetidamente a cabeça da produção pelo seu corpo</a:t>
            </a:r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cadeias</a:t>
            </a:r>
            <a:r>
              <a:rPr lang="pt-BR" dirty="0"/>
              <a:t> de terminais que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derivadas a partir do símbolo inicial formam a linguagem</a:t>
            </a:r>
            <a:r>
              <a:rPr lang="pt-BR" dirty="0"/>
              <a:t> definida pela gramática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7FE9C1C-45F0-418C-88AD-6FC45A97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93171"/>
              </p:ext>
            </p:extLst>
          </p:nvPr>
        </p:nvGraphicFramePr>
        <p:xfrm>
          <a:off x="8614692" y="217026"/>
          <a:ext cx="3312368" cy="1051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96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31237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589937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  <a:gridCol w="596226">
                  <a:extLst>
                    <a:ext uri="{9D8B030D-6E8A-4147-A177-3AD203B41FA5}">
                      <a16:colId xmlns:a16="http://schemas.microsoft.com/office/drawing/2014/main" val="2685723755"/>
                    </a:ext>
                  </a:extLst>
                </a:gridCol>
              </a:tblGrid>
              <a:tr h="25913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59138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4B5E785-74F7-44C0-949D-1C1719A9252B}"/>
              </a:ext>
            </a:extLst>
          </p:cNvPr>
          <p:cNvSpPr txBox="1"/>
          <p:nvPr/>
        </p:nvSpPr>
        <p:spPr>
          <a:xfrm>
            <a:off x="6454452" y="4575611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 – 5 + 2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C04528-6DA3-4133-96D4-B2B5BF1AA56C}"/>
              </a:ext>
            </a:extLst>
          </p:cNvPr>
          <p:cNvSpPr/>
          <p:nvPr/>
        </p:nvSpPr>
        <p:spPr>
          <a:xfrm>
            <a:off x="1004841" y="4575611"/>
            <a:ext cx="5017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latin typeface="Consolas" panose="020B0609020204030204" pitchFamily="49" charset="0"/>
              </a:rPr>
              <a:t>: 9–5+2</a:t>
            </a:r>
            <a:r>
              <a:rPr lang="pt-BR" dirty="0"/>
              <a:t> é uma cadeia que faz </a:t>
            </a:r>
            <a:br>
              <a:rPr lang="pt-BR" dirty="0"/>
            </a:br>
            <a:r>
              <a:rPr lang="pt-BR" dirty="0"/>
              <a:t>        parte da linguagem porque é </a:t>
            </a:r>
            <a:br>
              <a:rPr lang="pt-BR" dirty="0"/>
            </a:br>
            <a:r>
              <a:rPr lang="pt-BR" dirty="0"/>
              <a:t>        possível encontrar uma </a:t>
            </a:r>
            <a:br>
              <a:rPr lang="pt-BR" dirty="0"/>
            </a:br>
            <a:r>
              <a:rPr lang="pt-BR" dirty="0"/>
              <a:t>        derivação para ela</a:t>
            </a:r>
          </a:p>
        </p:txBody>
      </p:sp>
    </p:spTree>
    <p:extLst>
      <p:ext uri="{BB962C8B-B14F-4D97-AF65-F5344CB8AC3E}">
        <p14:creationId xmlns:p14="http://schemas.microsoft.com/office/powerpoint/2010/main" val="40682416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AB92E-580D-49A2-B160-1065F63E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Derivação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00CDB-BBBB-422D-9839-CCEDBAFF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 </a:t>
            </a:r>
            <a:r>
              <a:rPr lang="pt-BR" dirty="0"/>
              <a:t>mostra como o símbolo inicial da gramática deriva uma cadeia da linguagem</a:t>
            </a:r>
            <a:endParaRPr lang="pt-BR" dirty="0">
              <a:sym typeface="Wingdings 3" panose="05040102010807070707" pitchFamily="18" charset="2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46DBEA1-CC16-479A-A993-0445ECE7A7F6}"/>
              </a:ext>
            </a:extLst>
          </p:cNvPr>
          <p:cNvSpPr/>
          <p:nvPr/>
        </p:nvSpPr>
        <p:spPr>
          <a:xfrm>
            <a:off x="6760111" y="3212976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ym typeface="Wingdings 3" panose="05040102010807070707" pitchFamily="18" charset="2"/>
              </a:rPr>
              <a:t>A árvore de derivação para a cadeia </a:t>
            </a:r>
            <a:br>
              <a:rPr lang="pt-BR" dirty="0"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</a:rPr>
              <a:t>9–5+2</a:t>
            </a:r>
            <a:endParaRPr lang="pt-BR" dirty="0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62A746A-5BBA-4DD5-8D6A-82DF26FB60DC}"/>
              </a:ext>
            </a:extLst>
          </p:cNvPr>
          <p:cNvGrpSpPr/>
          <p:nvPr/>
        </p:nvGrpSpPr>
        <p:grpSpPr>
          <a:xfrm>
            <a:off x="1845940" y="3212976"/>
            <a:ext cx="3303823" cy="3033628"/>
            <a:chOff x="1323155" y="3059668"/>
            <a:chExt cx="3303823" cy="3033628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7FC7B1C6-DC0C-421F-99FF-9723ADC4E97B}"/>
                </a:ext>
              </a:extLst>
            </p:cNvPr>
            <p:cNvSpPr txBox="1"/>
            <p:nvPr/>
          </p:nvSpPr>
          <p:spPr>
            <a:xfrm>
              <a:off x="3016181" y="30596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2FEA9E6-B409-4173-B989-C19228DEC5F5}"/>
                </a:ext>
              </a:extLst>
            </p:cNvPr>
            <p:cNvSpPr txBox="1"/>
            <p:nvPr/>
          </p:nvSpPr>
          <p:spPr>
            <a:xfrm>
              <a:off x="2202327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30E28F3-4DE2-4E40-8329-8AF59F4EC6C4}"/>
                </a:ext>
              </a:extLst>
            </p:cNvPr>
            <p:cNvSpPr txBox="1"/>
            <p:nvPr/>
          </p:nvSpPr>
          <p:spPr>
            <a:xfrm>
              <a:off x="3206136" y="376931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096F892-FC37-439F-9A0E-498BF3D02016}"/>
                </a:ext>
              </a:extLst>
            </p:cNvPr>
            <p:cNvSpPr txBox="1"/>
            <p:nvPr/>
          </p:nvSpPr>
          <p:spPr>
            <a:xfrm>
              <a:off x="3809125" y="37797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DDE93067-856A-477B-8D03-03CAE649ADC3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3361789" y="3429000"/>
              <a:ext cx="856263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69471792-CD6C-4EB2-B750-D8F80E7EAB3E}"/>
                </a:ext>
              </a:extLst>
            </p:cNvPr>
            <p:cNvCxnSpPr>
              <a:stCxn id="46" idx="2"/>
              <a:endCxn id="47" idx="0"/>
            </p:cNvCxnSpPr>
            <p:nvPr/>
          </p:nvCxnSpPr>
          <p:spPr>
            <a:xfrm flipH="1">
              <a:off x="2547935" y="3429000"/>
              <a:ext cx="813854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A3E32A6F-C755-4711-84C7-6B4AC3597569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 flipH="1">
              <a:off x="3361788" y="3429000"/>
              <a:ext cx="1" cy="3403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5C0E994-9ADC-47D2-BC93-530253F702D6}"/>
                </a:ext>
              </a:extLst>
            </p:cNvPr>
            <p:cNvSpPr txBox="1"/>
            <p:nvPr/>
          </p:nvSpPr>
          <p:spPr>
            <a:xfrm>
              <a:off x="1388473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95DA1E85-CAF0-4B67-9323-30A3AD896D08}"/>
                </a:ext>
              </a:extLst>
            </p:cNvPr>
            <p:cNvSpPr txBox="1"/>
            <p:nvPr/>
          </p:nvSpPr>
          <p:spPr>
            <a:xfrm>
              <a:off x="2389538" y="45249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11915EB8-0E44-412E-B072-484D8CDCFFE8}"/>
                </a:ext>
              </a:extLst>
            </p:cNvPr>
            <p:cNvSpPr txBox="1"/>
            <p:nvPr/>
          </p:nvSpPr>
          <p:spPr>
            <a:xfrm>
              <a:off x="2995271" y="452499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807F608C-9860-43EB-A853-FC9BE7421FF2}"/>
                </a:ext>
              </a:extLst>
            </p:cNvPr>
            <p:cNvCxnSpPr>
              <a:cxnSpLocks/>
              <a:stCxn id="47" idx="2"/>
              <a:endCxn id="55" idx="0"/>
            </p:cNvCxnSpPr>
            <p:nvPr/>
          </p:nvCxnSpPr>
          <p:spPr>
            <a:xfrm>
              <a:off x="2547935" y="4149080"/>
              <a:ext cx="856263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CE2834B-202F-467C-90C5-F1D52D408016}"/>
                </a:ext>
              </a:extLst>
            </p:cNvPr>
            <p:cNvCxnSpPr>
              <a:cxnSpLocks/>
              <a:stCxn id="47" idx="2"/>
              <a:endCxn id="53" idx="0"/>
            </p:cNvCxnSpPr>
            <p:nvPr/>
          </p:nvCxnSpPr>
          <p:spPr>
            <a:xfrm flipH="1">
              <a:off x="1734081" y="4149080"/>
              <a:ext cx="813854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70270990-F552-47A7-BC08-251746DAF47B}"/>
                </a:ext>
              </a:extLst>
            </p:cNvPr>
            <p:cNvCxnSpPr>
              <a:cxnSpLocks/>
              <a:stCxn id="47" idx="2"/>
              <a:endCxn id="54" idx="0"/>
            </p:cNvCxnSpPr>
            <p:nvPr/>
          </p:nvCxnSpPr>
          <p:spPr>
            <a:xfrm flipH="1">
              <a:off x="2545190" y="4149080"/>
              <a:ext cx="2745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8408CEC-4CD5-488C-8D71-6BFB487ABEC1}"/>
                </a:ext>
              </a:extLst>
            </p:cNvPr>
            <p:cNvCxnSpPr>
              <a:cxnSpLocks/>
              <a:stCxn id="53" idx="2"/>
              <a:endCxn id="60" idx="0"/>
            </p:cNvCxnSpPr>
            <p:nvPr/>
          </p:nvCxnSpPr>
          <p:spPr>
            <a:xfrm flipH="1">
              <a:off x="1732082" y="4894322"/>
              <a:ext cx="1999" cy="238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0DB10025-53FF-4B95-B2AE-A0283092BE98}"/>
                </a:ext>
              </a:extLst>
            </p:cNvPr>
            <p:cNvSpPr txBox="1"/>
            <p:nvPr/>
          </p:nvSpPr>
          <p:spPr>
            <a:xfrm>
              <a:off x="1323155" y="51328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BC6B5672-24FC-49F9-AA42-2D92E9CB9162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1730082" y="5502195"/>
              <a:ext cx="2000" cy="221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B55D4F95-4A52-417C-9984-568E96B124D2}"/>
                </a:ext>
              </a:extLst>
            </p:cNvPr>
            <p:cNvSpPr txBox="1"/>
            <p:nvPr/>
          </p:nvSpPr>
          <p:spPr>
            <a:xfrm>
              <a:off x="1573629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ECC20D3A-FD34-4F13-B660-934D8DAD98C3}"/>
                </a:ext>
              </a:extLst>
            </p:cNvPr>
            <p:cNvCxnSpPr>
              <a:cxnSpLocks/>
              <a:stCxn id="55" idx="2"/>
              <a:endCxn id="64" idx="0"/>
            </p:cNvCxnSpPr>
            <p:nvPr/>
          </p:nvCxnSpPr>
          <p:spPr>
            <a:xfrm flipH="1">
              <a:off x="3403258" y="4894322"/>
              <a:ext cx="940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D37F007-6EA5-485F-9A7A-C1E16F481CA1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FC542EB5-683F-40C7-A0F8-C1F6E8DD83D4}"/>
                </a:ext>
              </a:extLst>
            </p:cNvPr>
            <p:cNvCxnSpPr>
              <a:cxnSpLocks/>
              <a:stCxn id="49" idx="2"/>
              <a:endCxn id="66" idx="0"/>
            </p:cNvCxnSpPr>
            <p:nvPr/>
          </p:nvCxnSpPr>
          <p:spPr>
            <a:xfrm flipH="1">
              <a:off x="4218051" y="4149080"/>
              <a:ext cx="1" cy="231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C6D430B-1F3E-4223-A427-644256B55C78}"/>
                </a:ext>
              </a:extLst>
            </p:cNvPr>
            <p:cNvSpPr txBox="1"/>
            <p:nvPr/>
          </p:nvSpPr>
          <p:spPr>
            <a:xfrm>
              <a:off x="4061598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7746895-E312-460C-830A-5E279355B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38073"/>
              </p:ext>
            </p:extLst>
          </p:nvPr>
        </p:nvGraphicFramePr>
        <p:xfrm>
          <a:off x="6415162" y="4566171"/>
          <a:ext cx="36004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857237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)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)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)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48450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D9B2-0FF0-4C6F-9B0B-1273EC5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</p:spPr>
        <p:txBody>
          <a:bodyPr/>
          <a:lstStyle/>
          <a:p>
            <a:r>
              <a:rPr lang="pt-BR" dirty="0"/>
              <a:t>Árvore de Derivação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C580E-D914-4D16-9AA6-5E38B6C6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85000"/>
                  </a:schemeClr>
                </a:solidFill>
              </a:rPr>
              <a:t>Formalmente</a:t>
            </a:r>
            <a:r>
              <a:rPr lang="pt-BR" dirty="0"/>
              <a:t>,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 é uma </a:t>
            </a:r>
            <a:br>
              <a:rPr lang="pt-BR" dirty="0"/>
            </a:br>
            <a:r>
              <a:rPr lang="pt-BR" dirty="0"/>
              <a:t>árvore com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raiz</a:t>
            </a:r>
            <a:r>
              <a:rPr lang="pt-BR" dirty="0"/>
              <a:t> é rotulada pelo símbolo inicial</a:t>
            </a:r>
          </a:p>
          <a:p>
            <a:pPr lvl="1"/>
            <a:r>
              <a:rPr lang="pt-BR" dirty="0"/>
              <a:t>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folha</a:t>
            </a:r>
            <a:r>
              <a:rPr lang="pt-BR" dirty="0"/>
              <a:t> é rotulada por um terminal ou por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sym typeface="Symbol" panose="05050102010706020507" pitchFamily="18" charset="2"/>
              </a:rPr>
              <a:t> (vazio)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nó interior </a:t>
            </a:r>
            <a:r>
              <a:rPr lang="pt-BR" dirty="0">
                <a:sym typeface="Symbol" panose="05050102010706020507" pitchFamily="18" charset="2"/>
              </a:rPr>
              <a:t>é rotulado por um não-terminal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Se A é o não-terminal rotulando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nó interior </a:t>
            </a:r>
            <a:r>
              <a:rPr lang="pt-BR" dirty="0">
                <a:sym typeface="Symbol" panose="05050102010706020507" pitchFamily="18" charset="2"/>
              </a:rPr>
              <a:t>e X</a:t>
            </a:r>
            <a:r>
              <a:rPr lang="pt-BR" baseline="-25000" dirty="0">
                <a:sym typeface="Symbol" panose="05050102010706020507" pitchFamily="18" charset="2"/>
              </a:rPr>
              <a:t>1</a:t>
            </a:r>
            <a:r>
              <a:rPr lang="pt-BR" dirty="0">
                <a:sym typeface="Symbol" panose="05050102010706020507" pitchFamily="18" charset="2"/>
              </a:rPr>
              <a:t>, X</a:t>
            </a:r>
            <a:r>
              <a:rPr lang="pt-BR" baseline="-25000" dirty="0">
                <a:sym typeface="Symbol" panose="05050102010706020507" pitchFamily="18" charset="2"/>
              </a:rPr>
              <a:t>2</a:t>
            </a:r>
            <a:r>
              <a:rPr lang="pt-BR" dirty="0">
                <a:sym typeface="Symbol" panose="05050102010706020507" pitchFamily="18" charset="2"/>
              </a:rPr>
              <a:t>, ..., </a:t>
            </a:r>
            <a:r>
              <a:rPr lang="pt-BR" dirty="0" err="1">
                <a:sym typeface="Symbol" panose="05050102010706020507" pitchFamily="18" charset="2"/>
              </a:rPr>
              <a:t>X</a:t>
            </a:r>
            <a:r>
              <a:rPr lang="pt-BR" baseline="-25000" dirty="0" err="1">
                <a:sym typeface="Symbol" panose="05050102010706020507" pitchFamily="18" charset="2"/>
              </a:rPr>
              <a:t>n</a:t>
            </a:r>
            <a:r>
              <a:rPr lang="pt-BR" dirty="0">
                <a:sym typeface="Symbol" panose="05050102010706020507" pitchFamily="18" charset="2"/>
              </a:rPr>
              <a:t> são seus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filhos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Deve haver uma produção A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ym typeface="Wingdings 3" panose="05040102010807070707" pitchFamily="18" charset="2"/>
              </a:rPr>
              <a:t> </a:t>
            </a:r>
            <a:r>
              <a:rPr lang="pt-BR" dirty="0">
                <a:sym typeface="Symbol" panose="05050102010706020507" pitchFamily="18" charset="2"/>
              </a:rPr>
              <a:t>X</a:t>
            </a:r>
            <a:r>
              <a:rPr lang="pt-BR" baseline="-25000" dirty="0">
                <a:sym typeface="Symbol" panose="05050102010706020507" pitchFamily="18" charset="2"/>
              </a:rPr>
              <a:t>1</a:t>
            </a:r>
            <a:r>
              <a:rPr lang="pt-BR" dirty="0">
                <a:sym typeface="Symbol" panose="05050102010706020507" pitchFamily="18" charset="2"/>
              </a:rPr>
              <a:t> X</a:t>
            </a:r>
            <a:r>
              <a:rPr lang="pt-BR" baseline="-25000" dirty="0">
                <a:sym typeface="Symbol" panose="05050102010706020507" pitchFamily="18" charset="2"/>
              </a:rPr>
              <a:t>2</a:t>
            </a:r>
            <a:r>
              <a:rPr lang="pt-BR" dirty="0">
                <a:sym typeface="Symbol" panose="05050102010706020507" pitchFamily="18" charset="2"/>
              </a:rPr>
              <a:t> ... </a:t>
            </a:r>
            <a:r>
              <a:rPr lang="pt-BR" dirty="0" err="1">
                <a:sym typeface="Symbol" panose="05050102010706020507" pitchFamily="18" charset="2"/>
              </a:rPr>
              <a:t>X</a:t>
            </a:r>
            <a:r>
              <a:rPr lang="pt-BR" baseline="-25000" dirty="0" err="1">
                <a:sym typeface="Symbol" panose="05050102010706020507" pitchFamily="18" charset="2"/>
              </a:rPr>
              <a:t>n</a:t>
            </a:r>
            <a:r>
              <a:rPr lang="pt-BR" dirty="0">
                <a:sym typeface="Symbol" panose="05050102010706020507" pitchFamily="18" charset="2"/>
              </a:rPr>
              <a:t> 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Cada X</a:t>
            </a:r>
            <a:r>
              <a:rPr lang="pt-BR" baseline="-25000" dirty="0">
                <a:sym typeface="Symbol" panose="05050102010706020507" pitchFamily="18" charset="2"/>
              </a:rPr>
              <a:t>1</a:t>
            </a:r>
            <a:r>
              <a:rPr lang="pt-BR" dirty="0">
                <a:sym typeface="Symbol" panose="05050102010706020507" pitchFamily="18" charset="2"/>
              </a:rPr>
              <a:t>, X</a:t>
            </a:r>
            <a:r>
              <a:rPr lang="pt-BR" baseline="-25000" dirty="0">
                <a:sym typeface="Symbol" panose="05050102010706020507" pitchFamily="18" charset="2"/>
              </a:rPr>
              <a:t>2</a:t>
            </a:r>
            <a:r>
              <a:rPr lang="pt-BR" dirty="0">
                <a:sym typeface="Symbol" panose="05050102010706020507" pitchFamily="18" charset="2"/>
              </a:rPr>
              <a:t>, ..., </a:t>
            </a:r>
            <a:r>
              <a:rPr lang="pt-BR" dirty="0" err="1">
                <a:sym typeface="Symbol" panose="05050102010706020507" pitchFamily="18" charset="2"/>
              </a:rPr>
              <a:t>X</a:t>
            </a:r>
            <a:r>
              <a:rPr lang="pt-BR" baseline="-25000" dirty="0" err="1">
                <a:sym typeface="Symbol" panose="05050102010706020507" pitchFamily="18" charset="2"/>
              </a:rPr>
              <a:t>n</a:t>
            </a:r>
            <a:r>
              <a:rPr lang="pt-BR" dirty="0">
                <a:sym typeface="Symbol" panose="05050102010706020507" pitchFamily="18" charset="2"/>
              </a:rPr>
              <a:t> deve representar um terminal ou não-terminal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Se A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ym typeface="Wingdings 3" panose="05040102010807070707" pitchFamily="18" charset="2"/>
              </a:rPr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i="1" dirty="0">
                <a:sym typeface="Symbol" panose="05050102010706020507" pitchFamily="18" charset="2"/>
              </a:rPr>
              <a:t>  </a:t>
            </a:r>
            <a:r>
              <a:rPr lang="pt-BR" dirty="0">
                <a:sym typeface="Wingdings 3" panose="05040102010807070707" pitchFamily="18" charset="2"/>
              </a:rPr>
              <a:t>é uma produção, A pode ter 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t-BR" dirty="0">
                <a:sym typeface="Wingdings 3" panose="05040102010807070707" pitchFamily="18" charset="2"/>
              </a:rPr>
              <a:t> como seu único filho 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86E25EF-D4A7-4AAC-86BE-391261A20434}"/>
              </a:ext>
            </a:extLst>
          </p:cNvPr>
          <p:cNvGrpSpPr/>
          <p:nvPr/>
        </p:nvGrpSpPr>
        <p:grpSpPr>
          <a:xfrm>
            <a:off x="9118748" y="1051971"/>
            <a:ext cx="2778079" cy="2606003"/>
            <a:chOff x="1323155" y="3075552"/>
            <a:chExt cx="3364770" cy="3063123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344115D-FAC8-479B-B4D1-808402AD0488}"/>
                </a:ext>
              </a:extLst>
            </p:cNvPr>
            <p:cNvSpPr txBox="1"/>
            <p:nvPr/>
          </p:nvSpPr>
          <p:spPr>
            <a:xfrm>
              <a:off x="3002829" y="3075552"/>
              <a:ext cx="76729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3BFEC50-03B3-47C1-927A-406C07EBA87D}"/>
                </a:ext>
              </a:extLst>
            </p:cNvPr>
            <p:cNvSpPr txBox="1"/>
            <p:nvPr/>
          </p:nvSpPr>
          <p:spPr>
            <a:xfrm>
              <a:off x="2187058" y="3779748"/>
              <a:ext cx="76729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D058A2D-0752-4AE2-ABDC-4F60CA028097}"/>
                </a:ext>
              </a:extLst>
            </p:cNvPr>
            <p:cNvSpPr txBox="1"/>
            <p:nvPr/>
          </p:nvSpPr>
          <p:spPr>
            <a:xfrm>
              <a:off x="3210212" y="3779747"/>
              <a:ext cx="359572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DD5C876-3DAE-4B51-9C9A-154D9DFC1640}"/>
                </a:ext>
              </a:extLst>
            </p:cNvPr>
            <p:cNvSpPr txBox="1"/>
            <p:nvPr/>
          </p:nvSpPr>
          <p:spPr>
            <a:xfrm>
              <a:off x="3784723" y="3779748"/>
              <a:ext cx="903202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digit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AA72EAE-BE3D-4AA7-BB53-525E28C135A4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3386477" y="3473492"/>
              <a:ext cx="849848" cy="306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3CB8294-B07D-4DD5-8888-37E971871572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2570706" y="3473492"/>
              <a:ext cx="815771" cy="306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0AA59C5-92CD-4C8A-BA6C-3DC6B1A6F10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3386477" y="3473492"/>
              <a:ext cx="3521" cy="306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3691490-5F99-4B99-9CA2-941F7F03440A}"/>
                </a:ext>
              </a:extLst>
            </p:cNvPr>
            <p:cNvSpPr txBox="1"/>
            <p:nvPr/>
          </p:nvSpPr>
          <p:spPr>
            <a:xfrm>
              <a:off x="1388473" y="4524990"/>
              <a:ext cx="76729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570A8DB-A144-48EE-B74C-E4C6F071F3E0}"/>
                </a:ext>
              </a:extLst>
            </p:cNvPr>
            <p:cNvSpPr txBox="1"/>
            <p:nvPr/>
          </p:nvSpPr>
          <p:spPr>
            <a:xfrm>
              <a:off x="2390918" y="4524991"/>
              <a:ext cx="359572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DFD4EA1-CD8D-4FDD-AE33-CCA4A3AB3E88}"/>
                </a:ext>
              </a:extLst>
            </p:cNvPr>
            <p:cNvSpPr txBox="1"/>
            <p:nvPr/>
          </p:nvSpPr>
          <p:spPr>
            <a:xfrm>
              <a:off x="2995271" y="4524990"/>
              <a:ext cx="903202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digit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23234F4-7360-4238-87F3-FB055ACB9D83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2570706" y="4177688"/>
              <a:ext cx="876167" cy="3473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BAEB8F5-3E8B-4FA0-8EE0-57C5B36C53F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1772121" y="4177688"/>
              <a:ext cx="798585" cy="3473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CD9893A-B368-4C13-A9E9-FAB6B4CC57EA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2570704" y="4177687"/>
              <a:ext cx="1" cy="3473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8A4CF19-3AA9-4A94-A387-0C974AA8A1E5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772121" y="4922929"/>
              <a:ext cx="2636" cy="209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06E9DB8-3C16-4761-98DB-780E0DE06FFA}"/>
                </a:ext>
              </a:extLst>
            </p:cNvPr>
            <p:cNvSpPr txBox="1"/>
            <p:nvPr/>
          </p:nvSpPr>
          <p:spPr>
            <a:xfrm>
              <a:off x="1323155" y="5132862"/>
              <a:ext cx="903202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digit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C3AFC5C-7A5F-4AE4-B279-D387FC46CDAA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1772120" y="5530802"/>
              <a:ext cx="2637" cy="209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5CC4CC3-C5BC-43C8-A049-51720CC17E2A}"/>
                </a:ext>
              </a:extLst>
            </p:cNvPr>
            <p:cNvSpPr txBox="1"/>
            <p:nvPr/>
          </p:nvSpPr>
          <p:spPr>
            <a:xfrm>
              <a:off x="1591362" y="5740735"/>
              <a:ext cx="36151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D2DB3729-9573-4223-B600-745CC759381A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3446873" y="4922929"/>
              <a:ext cx="1925" cy="1919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6C7DCEF-33FB-4C38-8BC2-741EBB4FE6BD}"/>
                </a:ext>
              </a:extLst>
            </p:cNvPr>
            <p:cNvSpPr txBox="1"/>
            <p:nvPr/>
          </p:nvSpPr>
          <p:spPr>
            <a:xfrm>
              <a:off x="3268040" y="5114830"/>
              <a:ext cx="36151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D3091BAA-8A19-4364-B9D2-76144A036F06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>
              <a:off x="4236325" y="4177688"/>
              <a:ext cx="6030" cy="2028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BAEAD36-9618-4CE1-B851-EEAE38AEDC1F}"/>
                </a:ext>
              </a:extLst>
            </p:cNvPr>
            <p:cNvSpPr txBox="1"/>
            <p:nvPr/>
          </p:nvSpPr>
          <p:spPr>
            <a:xfrm>
              <a:off x="4061598" y="4380549"/>
              <a:ext cx="361515" cy="397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22580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4D7B6-4AE3-41C0-9253-6FD599E8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DB634-0AAA-4C2A-AC87-E220186C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uma cadeia de terminais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gerada por mais de uma árvore de derivação</a:t>
            </a:r>
            <a:r>
              <a:rPr lang="pt-BR" dirty="0"/>
              <a:t>, a gramática é dita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ambígua</a:t>
            </a:r>
          </a:p>
          <a:p>
            <a:pPr lvl="1"/>
            <a:r>
              <a:rPr lang="pt-BR" dirty="0"/>
              <a:t>Gramáticas ambíguas possuem mais de uma interpretação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compilador não consegue trabalhar</a:t>
            </a:r>
            <a:r>
              <a:rPr lang="pt-BR" dirty="0"/>
              <a:t> com ambiguidade</a:t>
            </a:r>
            <a:r>
              <a:rPr lang="pt-BR" baseline="30000" dirty="0"/>
              <a:t>†</a:t>
            </a:r>
            <a:endParaRPr lang="pt-BR" baseline="30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03BAC17-080E-47E0-8E8F-40C24B09A225}"/>
              </a:ext>
            </a:extLst>
          </p:cNvPr>
          <p:cNvGrpSpPr/>
          <p:nvPr/>
        </p:nvGrpSpPr>
        <p:grpSpPr>
          <a:xfrm>
            <a:off x="4516150" y="3933056"/>
            <a:ext cx="3176164" cy="2424494"/>
            <a:chOff x="1388473" y="3059668"/>
            <a:chExt cx="3176164" cy="242449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3E9DC07-17D8-4928-97BA-89D3598B1FF5}"/>
                </a:ext>
              </a:extLst>
            </p:cNvPr>
            <p:cNvSpPr txBox="1"/>
            <p:nvPr/>
          </p:nvSpPr>
          <p:spPr>
            <a:xfrm>
              <a:off x="3016181" y="30596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4968749-616D-4445-84A4-555320D62227}"/>
                </a:ext>
              </a:extLst>
            </p:cNvPr>
            <p:cNvSpPr txBox="1"/>
            <p:nvPr/>
          </p:nvSpPr>
          <p:spPr>
            <a:xfrm>
              <a:off x="2202327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BBBAA11-76E8-44F8-8349-818284D8201E}"/>
                </a:ext>
              </a:extLst>
            </p:cNvPr>
            <p:cNvSpPr txBox="1"/>
            <p:nvPr/>
          </p:nvSpPr>
          <p:spPr>
            <a:xfrm>
              <a:off x="3208054" y="37734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F16F31A-0A13-4678-BE68-3DA2FC26C68B}"/>
                </a:ext>
              </a:extLst>
            </p:cNvPr>
            <p:cNvSpPr txBox="1"/>
            <p:nvPr/>
          </p:nvSpPr>
          <p:spPr>
            <a:xfrm>
              <a:off x="3873422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ED30852-7822-448C-A2BA-1EFE7E443E87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3361789" y="3429000"/>
              <a:ext cx="857241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E679942-54D0-4842-BE1A-879868E71AFD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2547935" y="3429000"/>
              <a:ext cx="813854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C3A2D20-F10C-4A55-BD5D-97EF30864B71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3361789" y="3429000"/>
              <a:ext cx="1917" cy="344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D576019-73A0-46B8-B53E-3C1DD99B6C47}"/>
                </a:ext>
              </a:extLst>
            </p:cNvPr>
            <p:cNvSpPr txBox="1"/>
            <p:nvPr/>
          </p:nvSpPr>
          <p:spPr>
            <a:xfrm>
              <a:off x="1388473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FF6A1EA-8682-48CA-82D5-D4B3ED52E3B0}"/>
                </a:ext>
              </a:extLst>
            </p:cNvPr>
            <p:cNvSpPr txBox="1"/>
            <p:nvPr/>
          </p:nvSpPr>
          <p:spPr>
            <a:xfrm>
              <a:off x="2389742" y="45249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F50418B-CF53-4F17-84D9-E71F516D1406}"/>
                </a:ext>
              </a:extLst>
            </p:cNvPr>
            <p:cNvSpPr txBox="1"/>
            <p:nvPr/>
          </p:nvSpPr>
          <p:spPr>
            <a:xfrm>
              <a:off x="3057650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AB3D1BF7-F4E0-4E4E-A01C-D0EC3B7A6BEB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2547935" y="4149080"/>
              <a:ext cx="855323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72517AF-4B78-4752-9F75-94E26EBE4CB0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flipH="1">
              <a:off x="1734081" y="4149080"/>
              <a:ext cx="813854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8962D7E-3A6B-40E2-A610-DAB031D6370F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2545394" y="4149080"/>
              <a:ext cx="2541" cy="375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3048A6E-2893-4CF8-A412-CFAA0A3ACD80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 flipH="1">
              <a:off x="1730883" y="4894322"/>
              <a:ext cx="3198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47E7889-5003-48C0-8A32-6225F7DC4F5C}"/>
                </a:ext>
              </a:extLst>
            </p:cNvPr>
            <p:cNvSpPr txBox="1"/>
            <p:nvPr/>
          </p:nvSpPr>
          <p:spPr>
            <a:xfrm>
              <a:off x="1575231" y="51148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  <a:endParaRPr lang="pt-BR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40450D8-C59D-4555-94EC-76895E178FDF}"/>
                </a:ext>
              </a:extLst>
            </p:cNvPr>
            <p:cNvCxnSpPr>
              <a:cxnSpLocks/>
              <a:stCxn id="15" idx="2"/>
              <a:endCxn id="24" idx="0"/>
            </p:cNvCxnSpPr>
            <p:nvPr/>
          </p:nvCxnSpPr>
          <p:spPr>
            <a:xfrm>
              <a:off x="3403258" y="4894322"/>
              <a:ext cx="0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D361694-FF61-4A6F-8E20-84CC7616AE1A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CB71F62-DA97-4155-8CB8-6F18849308B4}"/>
                </a:ext>
              </a:extLst>
            </p:cNvPr>
            <p:cNvCxnSpPr>
              <a:cxnSpLocks/>
              <a:stCxn id="9" idx="2"/>
              <a:endCxn id="26" idx="0"/>
            </p:cNvCxnSpPr>
            <p:nvPr/>
          </p:nvCxnSpPr>
          <p:spPr>
            <a:xfrm flipH="1">
              <a:off x="4218051" y="4149080"/>
              <a:ext cx="979" cy="231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27A3FD1-4407-488E-8A70-4CA82E12E8A8}"/>
                </a:ext>
              </a:extLst>
            </p:cNvPr>
            <p:cNvSpPr txBox="1"/>
            <p:nvPr/>
          </p:nvSpPr>
          <p:spPr>
            <a:xfrm>
              <a:off x="4061598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7FAC8F70-0A45-4E53-BFD8-30B70C8BDEC9}"/>
              </a:ext>
            </a:extLst>
          </p:cNvPr>
          <p:cNvGrpSpPr/>
          <p:nvPr/>
        </p:nvGrpSpPr>
        <p:grpSpPr>
          <a:xfrm>
            <a:off x="8204682" y="3933056"/>
            <a:ext cx="3218322" cy="2424494"/>
            <a:chOff x="8118948" y="4006805"/>
            <a:chExt cx="3218322" cy="2424494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70AE689-9955-43C8-981B-7666D6F2D089}"/>
                </a:ext>
              </a:extLst>
            </p:cNvPr>
            <p:cNvSpPr txBox="1"/>
            <p:nvPr/>
          </p:nvSpPr>
          <p:spPr>
            <a:xfrm>
              <a:off x="8932802" y="400680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37D3E0C-D51D-4AC9-B3DE-C9089D6749CD}"/>
                </a:ext>
              </a:extLst>
            </p:cNvPr>
            <p:cNvSpPr txBox="1"/>
            <p:nvPr/>
          </p:nvSpPr>
          <p:spPr>
            <a:xfrm>
              <a:off x="8118948" y="472688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BC8A524-5F1E-4207-8D5A-D954F024D1D7}"/>
                </a:ext>
              </a:extLst>
            </p:cNvPr>
            <p:cNvSpPr txBox="1"/>
            <p:nvPr/>
          </p:nvSpPr>
          <p:spPr>
            <a:xfrm>
              <a:off x="9122757" y="47205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93427F0E-96B5-4706-AACF-33CA7051795B}"/>
                </a:ext>
              </a:extLst>
            </p:cNvPr>
            <p:cNvSpPr txBox="1"/>
            <p:nvPr/>
          </p:nvSpPr>
          <p:spPr>
            <a:xfrm>
              <a:off x="9794675" y="475076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F9242ED-C86D-43C4-9FD2-A8F2093D819E}"/>
                </a:ext>
              </a:extLst>
            </p:cNvPr>
            <p:cNvCxnSpPr>
              <a:stCxn id="56" idx="2"/>
              <a:endCxn id="59" idx="0"/>
            </p:cNvCxnSpPr>
            <p:nvPr/>
          </p:nvCxnSpPr>
          <p:spPr>
            <a:xfrm>
              <a:off x="9278410" y="4376137"/>
              <a:ext cx="861873" cy="37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30FD32E7-0B8A-4668-B25B-0F36E9F2B188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 flipH="1">
              <a:off x="8464556" y="4376137"/>
              <a:ext cx="813854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E940D7EC-F3DD-4EF5-AF96-94DD2383CA37}"/>
                </a:ext>
              </a:extLst>
            </p:cNvPr>
            <p:cNvCxnSpPr>
              <a:stCxn id="56" idx="2"/>
              <a:endCxn id="58" idx="0"/>
            </p:cNvCxnSpPr>
            <p:nvPr/>
          </p:nvCxnSpPr>
          <p:spPr>
            <a:xfrm flipH="1">
              <a:off x="9278409" y="4376137"/>
              <a:ext cx="1" cy="344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114264D-514B-4652-B081-0F2F87D0DC3A}"/>
                </a:ext>
              </a:extLst>
            </p:cNvPr>
            <p:cNvSpPr txBox="1"/>
            <p:nvPr/>
          </p:nvSpPr>
          <p:spPr>
            <a:xfrm>
              <a:off x="8976878" y="547212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7953DE10-04F3-469F-B661-9145AF1B5185}"/>
                </a:ext>
              </a:extLst>
            </p:cNvPr>
            <p:cNvSpPr txBox="1"/>
            <p:nvPr/>
          </p:nvSpPr>
          <p:spPr>
            <a:xfrm>
              <a:off x="8308102" y="53305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E5859B49-8ADD-465F-A5E8-BA538C104DDC}"/>
                </a:ext>
              </a:extLst>
            </p:cNvPr>
            <p:cNvSpPr txBox="1"/>
            <p:nvPr/>
          </p:nvSpPr>
          <p:spPr>
            <a:xfrm>
              <a:off x="10646055" y="547212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DB6CF186-73C9-415C-A8C0-85A4A578DF19}"/>
                </a:ext>
              </a:extLst>
            </p:cNvPr>
            <p:cNvCxnSpPr>
              <a:cxnSpLocks/>
              <a:stCxn id="59" idx="2"/>
              <a:endCxn id="65" idx="0"/>
            </p:cNvCxnSpPr>
            <p:nvPr/>
          </p:nvCxnSpPr>
          <p:spPr>
            <a:xfrm>
              <a:off x="10140283" y="5120093"/>
              <a:ext cx="851380" cy="352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B23AE57F-B300-42F0-A5DA-1539949B6C26}"/>
                </a:ext>
              </a:extLst>
            </p:cNvPr>
            <p:cNvCxnSpPr>
              <a:cxnSpLocks/>
              <a:stCxn id="59" idx="2"/>
              <a:endCxn id="63" idx="0"/>
            </p:cNvCxnSpPr>
            <p:nvPr/>
          </p:nvCxnSpPr>
          <p:spPr>
            <a:xfrm flipH="1">
              <a:off x="9322486" y="5120093"/>
              <a:ext cx="817797" cy="352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73C5CDC8-6197-4623-93E1-62AE25071157}"/>
                </a:ext>
              </a:extLst>
            </p:cNvPr>
            <p:cNvCxnSpPr>
              <a:cxnSpLocks/>
              <a:stCxn id="57" idx="2"/>
              <a:endCxn id="64" idx="0"/>
            </p:cNvCxnSpPr>
            <p:nvPr/>
          </p:nvCxnSpPr>
          <p:spPr>
            <a:xfrm flipH="1">
              <a:off x="8464555" y="5096217"/>
              <a:ext cx="1" cy="2342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DAA77E69-4346-4C05-900B-E60F68CD4D11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 flipH="1">
              <a:off x="9319288" y="5841459"/>
              <a:ext cx="3198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BF46FC1-3EE5-4776-9171-8B197D6C20EE}"/>
                </a:ext>
              </a:extLst>
            </p:cNvPr>
            <p:cNvSpPr txBox="1"/>
            <p:nvPr/>
          </p:nvSpPr>
          <p:spPr>
            <a:xfrm>
              <a:off x="9163636" y="60619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  <a:endParaRPr lang="pt-BR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A76A34C0-1FF8-4598-A179-375F25668951}"/>
                </a:ext>
              </a:extLst>
            </p:cNvPr>
            <p:cNvCxnSpPr>
              <a:cxnSpLocks/>
              <a:stCxn id="65" idx="2"/>
              <a:endCxn id="72" idx="0"/>
            </p:cNvCxnSpPr>
            <p:nvPr/>
          </p:nvCxnSpPr>
          <p:spPr>
            <a:xfrm>
              <a:off x="10991663" y="5841459"/>
              <a:ext cx="0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DC0E540-6970-45F9-89ED-588DFB14F97E}"/>
                </a:ext>
              </a:extLst>
            </p:cNvPr>
            <p:cNvSpPr txBox="1"/>
            <p:nvPr/>
          </p:nvSpPr>
          <p:spPr>
            <a:xfrm>
              <a:off x="10835210" y="60619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BAF72BAA-DEB9-4960-A9F9-2FC12E235212}"/>
                </a:ext>
              </a:extLst>
            </p:cNvPr>
            <p:cNvCxnSpPr>
              <a:cxnSpLocks/>
              <a:stCxn id="59" idx="2"/>
              <a:endCxn id="74" idx="0"/>
            </p:cNvCxnSpPr>
            <p:nvPr/>
          </p:nvCxnSpPr>
          <p:spPr>
            <a:xfrm>
              <a:off x="10140283" y="5120093"/>
              <a:ext cx="4513" cy="2075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840ED586-89E6-4865-BFD5-D9CD54CC766B}"/>
                </a:ext>
              </a:extLst>
            </p:cNvPr>
            <p:cNvSpPr txBox="1"/>
            <p:nvPr/>
          </p:nvSpPr>
          <p:spPr>
            <a:xfrm>
              <a:off x="9989144" y="532768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</p:grpSp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CA324A6E-D095-4E21-9916-E01449B42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57453"/>
              </p:ext>
            </p:extLst>
          </p:nvPr>
        </p:nvGraphicFramePr>
        <p:xfrm>
          <a:off x="1125860" y="4986861"/>
          <a:ext cx="2952328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sp>
        <p:nvSpPr>
          <p:cNvPr id="49" name="Retângulo 48">
            <a:extLst>
              <a:ext uri="{FF2B5EF4-FFF2-40B4-BE49-F238E27FC236}">
                <a16:creationId xmlns:a16="http://schemas.microsoft.com/office/drawing/2014/main" id="{9ADB8438-90D8-49A7-8D46-26F288A1C95B}"/>
              </a:ext>
            </a:extLst>
          </p:cNvPr>
          <p:cNvSpPr/>
          <p:nvPr/>
        </p:nvSpPr>
        <p:spPr>
          <a:xfrm>
            <a:off x="1123008" y="4054743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ym typeface="Wingdings 3" panose="05040102010807070707" pitchFamily="18" charset="2"/>
              </a:rPr>
              <a:t>Duas árvores para a cadeia </a:t>
            </a:r>
            <a:r>
              <a:rPr lang="pt-BR" dirty="0">
                <a:latin typeface="Consolas" panose="020B0609020204030204" pitchFamily="49" charset="0"/>
              </a:rPr>
              <a:t>9–5+2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14822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FB5B2-8F43-4928-94A2-7717CB94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Associatividade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0D09A-FF16-4925-81B4-D1285A4B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operadores possuem associatividade</a:t>
            </a:r>
            <a:endParaRPr lang="pt-BR" dirty="0"/>
          </a:p>
          <a:p>
            <a:pPr lvl="1"/>
            <a:r>
              <a:rPr lang="pt-BR" dirty="0"/>
              <a:t>Soma e subtração são operadores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associativos à esquerda</a:t>
            </a:r>
          </a:p>
          <a:p>
            <a:pPr lvl="2"/>
            <a:r>
              <a:rPr lang="pt-BR" dirty="0"/>
              <a:t>A expressão 9-5+2 é interpretada como (9-5)+2</a:t>
            </a:r>
          </a:p>
          <a:p>
            <a:pPr lvl="1"/>
            <a:r>
              <a:rPr lang="pt-BR" dirty="0"/>
              <a:t>Atribuição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associativa à direita</a:t>
            </a:r>
          </a:p>
          <a:p>
            <a:pPr lvl="2"/>
            <a:r>
              <a:rPr lang="pt-BR" dirty="0"/>
              <a:t>A expressão a = b = c </a:t>
            </a:r>
            <a:br>
              <a:rPr lang="pt-BR" dirty="0"/>
            </a:br>
            <a:r>
              <a:rPr lang="pt-BR" dirty="0"/>
              <a:t>é interpretada como </a:t>
            </a:r>
            <a:br>
              <a:rPr lang="pt-BR" dirty="0"/>
            </a:br>
            <a:r>
              <a:rPr lang="pt-BR" dirty="0"/>
              <a:t>a = (b = c)</a:t>
            </a:r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F6C888FD-4871-49DB-9861-EA480FF844A2}"/>
              </a:ext>
            </a:extLst>
          </p:cNvPr>
          <p:cNvGrpSpPr/>
          <p:nvPr/>
        </p:nvGrpSpPr>
        <p:grpSpPr>
          <a:xfrm>
            <a:off x="8732879" y="3434517"/>
            <a:ext cx="3083332" cy="3035527"/>
            <a:chOff x="8732879" y="3434517"/>
            <a:chExt cx="3083332" cy="3035527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E327A34-6A8A-4E4F-822E-A13431873C1B}"/>
                </a:ext>
              </a:extLst>
            </p:cNvPr>
            <p:cNvSpPr txBox="1"/>
            <p:nvPr/>
          </p:nvSpPr>
          <p:spPr>
            <a:xfrm>
              <a:off x="9407730" y="3434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BBF1DA7-84DE-43EB-986B-1F9DB8021951}"/>
                </a:ext>
              </a:extLst>
            </p:cNvPr>
            <p:cNvSpPr txBox="1"/>
            <p:nvPr/>
          </p:nvSpPr>
          <p:spPr>
            <a:xfrm>
              <a:off x="8732879" y="415354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id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BC29DDB-548F-4C29-B2B1-0E6D3AC1F82B}"/>
                </a:ext>
              </a:extLst>
            </p:cNvPr>
            <p:cNvSpPr txBox="1"/>
            <p:nvPr/>
          </p:nvSpPr>
          <p:spPr>
            <a:xfrm>
              <a:off x="9597686" y="41414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4851066-E8E1-42DE-8D39-AADB3D0393B5}"/>
                </a:ext>
              </a:extLst>
            </p:cNvPr>
            <p:cNvSpPr txBox="1"/>
            <p:nvPr/>
          </p:nvSpPr>
          <p:spPr>
            <a:xfrm>
              <a:off x="10269790" y="415354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882B0611-34D4-4416-8052-4F3B1D81EA4C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9753338" y="3803849"/>
              <a:ext cx="862060" cy="349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8AB5956-22EA-4069-8718-79AC8D946FA2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8951849" y="3803849"/>
              <a:ext cx="801489" cy="349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1661209-88CF-48C1-BBDD-7235C6111C72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9753338" y="3803849"/>
              <a:ext cx="0" cy="337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5E7B2D7-5ED0-4774-93D4-8E7741637445}"/>
                </a:ext>
              </a:extLst>
            </p:cNvPr>
            <p:cNvSpPr txBox="1"/>
            <p:nvPr/>
          </p:nvSpPr>
          <p:spPr>
            <a:xfrm>
              <a:off x="9575440" y="489388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id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C8961EA-905A-4673-B137-302638F19723}"/>
                </a:ext>
              </a:extLst>
            </p:cNvPr>
            <p:cNvSpPr txBox="1"/>
            <p:nvPr/>
          </p:nvSpPr>
          <p:spPr>
            <a:xfrm>
              <a:off x="8791921" y="475252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D2EF108-6054-4B86-9341-1F62709925B4}"/>
                </a:ext>
              </a:extLst>
            </p:cNvPr>
            <p:cNvSpPr txBox="1"/>
            <p:nvPr/>
          </p:nvSpPr>
          <p:spPr>
            <a:xfrm>
              <a:off x="11124996" y="48998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F5E059BF-33A7-4D40-A3B5-22495BA15C2B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>
              <a:off x="10615398" y="4522879"/>
              <a:ext cx="855206" cy="376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0BECA94-23FB-4068-A300-913A0850D01A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9794410" y="4522879"/>
              <a:ext cx="820988" cy="3710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798FF01-6A1C-49DF-851E-1FA150BE84D1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8947573" y="4522879"/>
              <a:ext cx="4276" cy="2296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4B98751-8763-49D1-B8E6-A67975377F5E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794410" y="5263213"/>
              <a:ext cx="0" cy="219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E84A8F1-0DBB-43CE-AFB3-6B4987E1FC6E}"/>
                </a:ext>
              </a:extLst>
            </p:cNvPr>
            <p:cNvSpPr txBox="1"/>
            <p:nvPr/>
          </p:nvSpPr>
          <p:spPr>
            <a:xfrm>
              <a:off x="9638758" y="54829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  <a:endParaRPr lang="pt-BR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C4572986-03ED-461A-B62A-756E73BE65D5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>
              <a:off x="11470604" y="5269171"/>
              <a:ext cx="0" cy="238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958A490-016C-4DD7-A25D-A561BE720A0E}"/>
                </a:ext>
              </a:extLst>
            </p:cNvPr>
            <p:cNvSpPr txBox="1"/>
            <p:nvPr/>
          </p:nvSpPr>
          <p:spPr>
            <a:xfrm>
              <a:off x="11251634" y="550771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E9E56EDB-ECB0-422E-9EBC-530DCFDD48EB}"/>
                </a:ext>
              </a:extLst>
            </p:cNvPr>
            <p:cNvCxnSpPr>
              <a:cxnSpLocks/>
              <a:stCxn id="9" idx="2"/>
              <a:endCxn id="24" idx="0"/>
            </p:cNvCxnSpPr>
            <p:nvPr/>
          </p:nvCxnSpPr>
          <p:spPr>
            <a:xfrm>
              <a:off x="10615398" y="4522879"/>
              <a:ext cx="0" cy="369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8F35858-5F48-465B-9C0E-90A7630FB5CC}"/>
                </a:ext>
              </a:extLst>
            </p:cNvPr>
            <p:cNvSpPr txBox="1"/>
            <p:nvPr/>
          </p:nvSpPr>
          <p:spPr>
            <a:xfrm>
              <a:off x="10459746" y="48922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=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BCB94801-6C34-471E-9613-4FA34B22C01A}"/>
                </a:ext>
              </a:extLst>
            </p:cNvPr>
            <p:cNvCxnSpPr>
              <a:cxnSpLocks/>
              <a:stCxn id="22" idx="2"/>
              <a:endCxn id="48" idx="0"/>
            </p:cNvCxnSpPr>
            <p:nvPr/>
          </p:nvCxnSpPr>
          <p:spPr>
            <a:xfrm flipH="1">
              <a:off x="11469248" y="5877044"/>
              <a:ext cx="1356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6003BE2-3C51-48F3-B75B-86FDEF2AF449}"/>
                </a:ext>
              </a:extLst>
            </p:cNvPr>
            <p:cNvSpPr txBox="1"/>
            <p:nvPr/>
          </p:nvSpPr>
          <p:spPr>
            <a:xfrm>
              <a:off x="11310373" y="6100712"/>
              <a:ext cx="317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c</a:t>
              </a:r>
              <a:endParaRPr lang="pt-BR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FE5E004-077C-4782-9424-980716DA7728}"/>
              </a:ext>
            </a:extLst>
          </p:cNvPr>
          <p:cNvGrpSpPr/>
          <p:nvPr/>
        </p:nvGrpSpPr>
        <p:grpSpPr>
          <a:xfrm>
            <a:off x="4919015" y="3434517"/>
            <a:ext cx="3303823" cy="3033628"/>
            <a:chOff x="1323155" y="3059668"/>
            <a:chExt cx="3303823" cy="3033628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4262FB2-634A-4F61-AADB-D7BE217A08A8}"/>
                </a:ext>
              </a:extLst>
            </p:cNvPr>
            <p:cNvSpPr txBox="1"/>
            <p:nvPr/>
          </p:nvSpPr>
          <p:spPr>
            <a:xfrm>
              <a:off x="3016181" y="30596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expr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D98118C5-4531-431C-9BE8-94C928A02638}"/>
                </a:ext>
              </a:extLst>
            </p:cNvPr>
            <p:cNvSpPr txBox="1"/>
            <p:nvPr/>
          </p:nvSpPr>
          <p:spPr>
            <a:xfrm>
              <a:off x="2202327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expr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EDE9E7D2-C112-416F-8B6B-6C0EE5D62391}"/>
                </a:ext>
              </a:extLst>
            </p:cNvPr>
            <p:cNvSpPr txBox="1"/>
            <p:nvPr/>
          </p:nvSpPr>
          <p:spPr>
            <a:xfrm>
              <a:off x="3206938" y="37786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F870802-7C67-4AE9-9400-63293804853F}"/>
                </a:ext>
              </a:extLst>
            </p:cNvPr>
            <p:cNvSpPr txBox="1"/>
            <p:nvPr/>
          </p:nvSpPr>
          <p:spPr>
            <a:xfrm>
              <a:off x="3809125" y="37797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digit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BD62B39E-3FA9-4405-A51F-D02A31FF0DFF}"/>
                </a:ext>
              </a:extLst>
            </p:cNvPr>
            <p:cNvCxnSpPr>
              <a:stCxn id="53" idx="2"/>
              <a:endCxn id="56" idx="0"/>
            </p:cNvCxnSpPr>
            <p:nvPr/>
          </p:nvCxnSpPr>
          <p:spPr>
            <a:xfrm>
              <a:off x="3361789" y="3429000"/>
              <a:ext cx="856263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0DC5C43F-5DA8-4926-9559-2C2C048BC654}"/>
                </a:ext>
              </a:extLst>
            </p:cNvPr>
            <p:cNvCxnSpPr>
              <a:stCxn id="53" idx="2"/>
              <a:endCxn id="54" idx="0"/>
            </p:cNvCxnSpPr>
            <p:nvPr/>
          </p:nvCxnSpPr>
          <p:spPr>
            <a:xfrm flipH="1">
              <a:off x="2547935" y="3429000"/>
              <a:ext cx="813854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65CD60D1-A3B1-47C9-B399-5E358E7745CF}"/>
                </a:ext>
              </a:extLst>
            </p:cNvPr>
            <p:cNvCxnSpPr>
              <a:stCxn id="53" idx="2"/>
              <a:endCxn id="55" idx="0"/>
            </p:cNvCxnSpPr>
            <p:nvPr/>
          </p:nvCxnSpPr>
          <p:spPr>
            <a:xfrm>
              <a:off x="3361789" y="3429000"/>
              <a:ext cx="801" cy="34969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07B1C27-5936-484E-B405-A10D9CFA86AD}"/>
                </a:ext>
              </a:extLst>
            </p:cNvPr>
            <p:cNvSpPr txBox="1"/>
            <p:nvPr/>
          </p:nvSpPr>
          <p:spPr>
            <a:xfrm>
              <a:off x="1388473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expr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F21CFDE-7AF9-4ACA-B0E7-F097D7F0F163}"/>
                </a:ext>
              </a:extLst>
            </p:cNvPr>
            <p:cNvSpPr txBox="1"/>
            <p:nvPr/>
          </p:nvSpPr>
          <p:spPr>
            <a:xfrm>
              <a:off x="2389827" y="45249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0BA594F-1C34-4E65-A780-841D335DF450}"/>
                </a:ext>
              </a:extLst>
            </p:cNvPr>
            <p:cNvSpPr txBox="1"/>
            <p:nvPr/>
          </p:nvSpPr>
          <p:spPr>
            <a:xfrm>
              <a:off x="2995271" y="452499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digit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1BDD97C4-2870-4412-88F7-3FE56EAF7327}"/>
                </a:ext>
              </a:extLst>
            </p:cNvPr>
            <p:cNvCxnSpPr>
              <a:cxnSpLocks/>
              <a:stCxn id="54" idx="2"/>
              <a:endCxn id="62" idx="0"/>
            </p:cNvCxnSpPr>
            <p:nvPr/>
          </p:nvCxnSpPr>
          <p:spPr>
            <a:xfrm>
              <a:off x="2547935" y="4149080"/>
              <a:ext cx="856263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BCC7B969-C533-412E-B06B-799236FF92AC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>
            <a:xfrm flipH="1">
              <a:off x="1734081" y="4149080"/>
              <a:ext cx="813854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1FB8A23D-625D-410A-BDD7-378D04475AAF}"/>
                </a:ext>
              </a:extLst>
            </p:cNvPr>
            <p:cNvCxnSpPr>
              <a:cxnSpLocks/>
              <a:stCxn id="54" idx="2"/>
              <a:endCxn id="61" idx="0"/>
            </p:cNvCxnSpPr>
            <p:nvPr/>
          </p:nvCxnSpPr>
          <p:spPr>
            <a:xfrm flipH="1">
              <a:off x="2545479" y="4149080"/>
              <a:ext cx="2456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1CAD76FA-2CE7-4B4C-BAFC-DA2A2B979734}"/>
                </a:ext>
              </a:extLst>
            </p:cNvPr>
            <p:cNvCxnSpPr>
              <a:cxnSpLocks/>
              <a:stCxn id="60" idx="2"/>
              <a:endCxn id="67" idx="0"/>
            </p:cNvCxnSpPr>
            <p:nvPr/>
          </p:nvCxnSpPr>
          <p:spPr>
            <a:xfrm flipH="1">
              <a:off x="1732082" y="4894322"/>
              <a:ext cx="1999" cy="23854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11C19C45-D27F-41C3-819A-B0C6ECCF1E84}"/>
                </a:ext>
              </a:extLst>
            </p:cNvPr>
            <p:cNvSpPr txBox="1"/>
            <p:nvPr/>
          </p:nvSpPr>
          <p:spPr>
            <a:xfrm>
              <a:off x="1323155" y="51328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digit</a:t>
              </a:r>
              <a:endParaRPr lang="pt-BR" i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6891A407-8A66-4807-9495-6A54FBAE6B91}"/>
                </a:ext>
              </a:extLst>
            </p:cNvPr>
            <p:cNvCxnSpPr>
              <a:cxnSpLocks/>
              <a:stCxn id="67" idx="2"/>
              <a:endCxn id="69" idx="0"/>
            </p:cNvCxnSpPr>
            <p:nvPr/>
          </p:nvCxnSpPr>
          <p:spPr>
            <a:xfrm flipH="1">
              <a:off x="1730082" y="5502195"/>
              <a:ext cx="2000" cy="221769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BD9F4BBB-FBCD-4751-A62B-E49028410A11}"/>
                </a:ext>
              </a:extLst>
            </p:cNvPr>
            <p:cNvSpPr txBox="1"/>
            <p:nvPr/>
          </p:nvSpPr>
          <p:spPr>
            <a:xfrm>
              <a:off x="1573629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1DF25ACA-5695-4022-8B4C-6FBCCD0DEDE8}"/>
                </a:ext>
              </a:extLst>
            </p:cNvPr>
            <p:cNvCxnSpPr>
              <a:cxnSpLocks/>
              <a:stCxn id="62" idx="2"/>
              <a:endCxn id="71" idx="0"/>
            </p:cNvCxnSpPr>
            <p:nvPr/>
          </p:nvCxnSpPr>
          <p:spPr>
            <a:xfrm flipH="1">
              <a:off x="3403258" y="4894322"/>
              <a:ext cx="940" cy="22050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EB82C62F-7E84-4626-A326-88CA64D48C39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818BB952-E3C9-4479-A844-8532A3163918}"/>
                </a:ext>
              </a:extLst>
            </p:cNvPr>
            <p:cNvCxnSpPr>
              <a:cxnSpLocks/>
              <a:stCxn id="56" idx="2"/>
              <a:endCxn id="73" idx="0"/>
            </p:cNvCxnSpPr>
            <p:nvPr/>
          </p:nvCxnSpPr>
          <p:spPr>
            <a:xfrm flipH="1">
              <a:off x="4218051" y="4149080"/>
              <a:ext cx="1" cy="231469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39E3CC6E-F113-4024-AAE5-58A4F4BC9BB4}"/>
                </a:ext>
              </a:extLst>
            </p:cNvPr>
            <p:cNvSpPr txBox="1"/>
            <p:nvPr/>
          </p:nvSpPr>
          <p:spPr>
            <a:xfrm>
              <a:off x="4061598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aphicFrame>
        <p:nvGraphicFramePr>
          <p:cNvPr id="49" name="Tabela 48">
            <a:extLst>
              <a:ext uri="{FF2B5EF4-FFF2-40B4-BE49-F238E27FC236}">
                <a16:creationId xmlns:a16="http://schemas.microsoft.com/office/drawing/2014/main" id="{88D322EE-63ED-4D7C-9A5B-B7B35BFFA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29612"/>
              </p:ext>
            </p:extLst>
          </p:nvPr>
        </p:nvGraphicFramePr>
        <p:xfrm>
          <a:off x="1192239" y="5054084"/>
          <a:ext cx="3069031" cy="895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17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88871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990985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98399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id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id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98399"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id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| .. |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z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37813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7FE1E-085B-4661-90E2-DCE3D641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Precedência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F71E5-A0FA-4A9F-841E-B173A720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operadores tem precedência</a:t>
            </a:r>
            <a:r>
              <a:rPr lang="pt-BR" dirty="0"/>
              <a:t> sobre outros</a:t>
            </a:r>
          </a:p>
          <a:p>
            <a:pPr lvl="1"/>
            <a:r>
              <a:rPr lang="pt-BR" dirty="0"/>
              <a:t>Multiplicação e divisão tem precedência sobre soma e subtração</a:t>
            </a:r>
          </a:p>
          <a:p>
            <a:pPr lvl="2"/>
            <a:r>
              <a:rPr lang="pt-BR" dirty="0"/>
              <a:t>A expressão 9+5*2 é interpretada como 9+(5*2)</a:t>
            </a:r>
          </a:p>
          <a:p>
            <a:pPr lvl="1"/>
            <a:r>
              <a:rPr lang="pt-BR" dirty="0"/>
              <a:t>É necessário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separar níveis de precedência </a:t>
            </a:r>
            <a:r>
              <a:rPr lang="pt-BR" dirty="0"/>
              <a:t>na gramática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O não-terminal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 será usado para soma e subtração</a:t>
            </a:r>
          </a:p>
          <a:p>
            <a:pPr lvl="2"/>
            <a:r>
              <a:rPr lang="pt-BR" dirty="0"/>
              <a:t>O não-terminal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/>
              <a:t> será usado para multiplicação e divisão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B69EC9-054E-4001-9EDE-8A0D7E9D6437}"/>
              </a:ext>
            </a:extLst>
          </p:cNvPr>
          <p:cNvSpPr txBox="1"/>
          <p:nvPr/>
        </p:nvSpPr>
        <p:spPr>
          <a:xfrm>
            <a:off x="2061964" y="4713982"/>
            <a:ext cx="2627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  <a:p>
            <a:r>
              <a:rPr lang="pt-BR" i="1" dirty="0"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</a:t>
            </a:r>
            <a:r>
              <a:rPr lang="pt-BR" i="1" dirty="0">
                <a:latin typeface="Consolas" panose="020B0609020204030204" pitchFamily="49" charset="0"/>
              </a:rPr>
              <a:t> 	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–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  <a:p>
            <a:r>
              <a:rPr lang="pt-BR" i="1" dirty="0"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</a:t>
            </a:r>
            <a:r>
              <a:rPr lang="pt-BR" i="1" dirty="0">
                <a:latin typeface="Consolas" panose="020B0609020204030204" pitchFamily="49" charset="0"/>
              </a:rPr>
              <a:t> 	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 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93091B2-A4C6-4A61-8EE5-37B7FA6543CB}"/>
              </a:ext>
            </a:extLst>
          </p:cNvPr>
          <p:cNvSpPr/>
          <p:nvPr/>
        </p:nvSpPr>
        <p:spPr>
          <a:xfrm>
            <a:off x="5014292" y="4713982"/>
            <a:ext cx="2556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  <a:p>
            <a:r>
              <a:rPr lang="pt-BR" i="1" dirty="0"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</a:t>
            </a:r>
            <a:r>
              <a:rPr lang="pt-BR" i="1" dirty="0">
                <a:latin typeface="Consolas" panose="020B0609020204030204" pitchFamily="49" charset="0"/>
              </a:rPr>
              <a:t> 	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/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  <a:p>
            <a:r>
              <a:rPr lang="pt-BR" i="1" dirty="0"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</a:t>
            </a:r>
            <a:r>
              <a:rPr lang="pt-BR" i="1" dirty="0">
                <a:latin typeface="Consolas" panose="020B0609020204030204" pitchFamily="49" charset="0"/>
              </a:rPr>
              <a:t> 	</a:t>
            </a:r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4F67EE1-164F-40F3-BC77-6CCAA76E2FF3}"/>
              </a:ext>
            </a:extLst>
          </p:cNvPr>
          <p:cNvSpPr/>
          <p:nvPr/>
        </p:nvSpPr>
        <p:spPr>
          <a:xfrm>
            <a:off x="8067306" y="4713982"/>
            <a:ext cx="2440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 |	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i="1" dirty="0" err="1">
                <a:latin typeface="Consolas" panose="020B0609020204030204" pitchFamily="49" charset="0"/>
              </a:rPr>
              <a:t>digi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0 </a:t>
            </a:r>
            <a:r>
              <a:rPr lang="pt-BR" dirty="0">
                <a:latin typeface="Consolas" panose="020B0609020204030204" pitchFamily="49" charset="0"/>
              </a:rPr>
              <a:t>| </a:t>
            </a:r>
            <a:r>
              <a:rPr lang="pt-BR" dirty="0"/>
              <a:t>...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D5DF3CF-ACFB-48CC-A34A-C98A0A7B981B}"/>
              </a:ext>
            </a:extLst>
          </p:cNvPr>
          <p:cNvCxnSpPr/>
          <p:nvPr/>
        </p:nvCxnSpPr>
        <p:spPr>
          <a:xfrm>
            <a:off x="4798268" y="471398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991BDDB-9043-4EDF-ACC2-ADEBF723DFFE}"/>
              </a:ext>
            </a:extLst>
          </p:cNvPr>
          <p:cNvCxnSpPr/>
          <p:nvPr/>
        </p:nvCxnSpPr>
        <p:spPr>
          <a:xfrm>
            <a:off x="7822603" y="471398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1B71046-6AA3-43DB-AFC0-72A2528CE2F3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32FF870F-139D-40FC-A526-A01AEA35FC8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6DF142B-A28F-4CFC-B65C-8D2EDBEE192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935026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303CE-05A5-4DDF-8529-7C890564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2EE9F-3F26-4108-A8D7-6F6C4C3D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Considerando a gramática representada pelas produções abaixo,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encontre a derivação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das cadeias: </a:t>
            </a:r>
            <a:br>
              <a:rPr lang="pt-BR" dirty="0"/>
            </a:br>
            <a:endParaRPr lang="pt-BR" dirty="0"/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9-5+2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9*3-4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9+6*7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(5-3)/4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((2+3)-(5*2+9-7))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471210F-1128-4668-9B90-F423F3E2180C}"/>
              </a:ext>
            </a:extLst>
          </p:cNvPr>
          <p:cNvGrpSpPr/>
          <p:nvPr/>
        </p:nvGrpSpPr>
        <p:grpSpPr>
          <a:xfrm>
            <a:off x="6382444" y="3068960"/>
            <a:ext cx="2627642" cy="2763654"/>
            <a:chOff x="4510236" y="3068960"/>
            <a:chExt cx="2627642" cy="276365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A423B5B-9ED1-4565-96DF-6933A44C3285}"/>
                </a:ext>
              </a:extLst>
            </p:cNvPr>
            <p:cNvSpPr txBox="1"/>
            <p:nvPr/>
          </p:nvSpPr>
          <p:spPr>
            <a:xfrm>
              <a:off x="4510236" y="3068960"/>
              <a:ext cx="2627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–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6C0DAD2-6899-40C9-896A-4BFBE85BB6F6}"/>
                </a:ext>
              </a:extLst>
            </p:cNvPr>
            <p:cNvSpPr/>
            <p:nvPr/>
          </p:nvSpPr>
          <p:spPr>
            <a:xfrm>
              <a:off x="4510236" y="3992290"/>
              <a:ext cx="25569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/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i="1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latin typeface="Consolas" panose="020B0609020204030204" pitchFamily="49" charset="0"/>
                </a:rPr>
                <a:t>|</a:t>
              </a:r>
              <a:r>
                <a:rPr lang="pt-BR" i="1" dirty="0">
                  <a:latin typeface="Consolas" panose="020B0609020204030204" pitchFamily="49" charset="0"/>
                </a:rPr>
                <a:t> 	</a:t>
              </a:r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endParaRPr lang="pt-BR" dirty="0">
                <a:latin typeface="Consolas" panose="020B0609020204030204" pitchFamily="49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538A42-F909-4060-94DD-FD306983D2B9}"/>
                </a:ext>
              </a:extLst>
            </p:cNvPr>
            <p:cNvSpPr/>
            <p:nvPr/>
          </p:nvSpPr>
          <p:spPr>
            <a:xfrm>
              <a:off x="4510236" y="4909284"/>
              <a:ext cx="231345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     |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pt-BR" i="1" dirty="0" err="1">
                  <a:latin typeface="Consolas" panose="020B0609020204030204" pitchFamily="49" charset="0"/>
                </a:rPr>
                <a:t>digi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	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0 </a:t>
              </a:r>
              <a:r>
                <a:rPr lang="pt-BR" dirty="0">
                  <a:latin typeface="Consolas" panose="020B0609020204030204" pitchFamily="49" charset="0"/>
                </a:rPr>
                <a:t>| </a:t>
              </a:r>
              <a:r>
                <a:rPr lang="pt-BR" dirty="0"/>
                <a:t>...</a:t>
              </a:r>
              <a:r>
                <a:rPr lang="pt-BR" dirty="0">
                  <a:latin typeface="Consolas" panose="020B0609020204030204" pitchFamily="49" charset="0"/>
                </a:rPr>
                <a:t> |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  <a:endParaRPr lang="pt-BR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09212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30AA7-0786-45CE-B03A-0EA879E5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Tradução Dirigida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7AFEF5-85F2-4ED8-B887-970E4527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tradução dirigida por sintaxe é obtida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anexando-se regras</a:t>
            </a:r>
            <a:r>
              <a:rPr lang="pt-BR" dirty="0"/>
              <a:t> ou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fragmentos de código </a:t>
            </a:r>
            <a:r>
              <a:rPr lang="pt-BR" dirty="0"/>
              <a:t>às produções de uma gramática</a:t>
            </a:r>
          </a:p>
          <a:p>
            <a:pPr lvl="1"/>
            <a:r>
              <a:rPr lang="pt-BR" dirty="0"/>
              <a:t>O que dá origem a dois métodos de tradução:</a:t>
            </a:r>
          </a:p>
          <a:p>
            <a:pPr lvl="2"/>
            <a:r>
              <a:rPr lang="pt-BR" dirty="0"/>
              <a:t>Definição dirigida por sintaxe</a:t>
            </a:r>
          </a:p>
          <a:p>
            <a:pPr lvl="2"/>
            <a:r>
              <a:rPr lang="pt-BR" dirty="0"/>
              <a:t>Esquema dirigido por sintaxe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Ambos trabalham com produções da gramática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7C3EE1-E68E-40D1-96F8-B14C88C09778}"/>
              </a:ext>
            </a:extLst>
          </p:cNvPr>
          <p:cNvSpPr/>
          <p:nvPr/>
        </p:nvSpPr>
        <p:spPr>
          <a:xfrm>
            <a:off x="1845940" y="4986170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>
                <a:latin typeface="Consolas" panose="020B0609020204030204" pitchFamily="49" charset="0"/>
              </a:rPr>
              <a:t>expr</a:t>
            </a:r>
            <a:r>
              <a:rPr lang="pt-BR" i="1" baseline="-25000" dirty="0">
                <a:latin typeface="Consolas" panose="020B0609020204030204" pitchFamily="49" charset="0"/>
              </a:rPr>
              <a:t>1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13677B-A1D4-44C6-BE87-FD8C32CAD787}"/>
              </a:ext>
            </a:extLst>
          </p:cNvPr>
          <p:cNvSpPr/>
          <p:nvPr/>
        </p:nvSpPr>
        <p:spPr>
          <a:xfrm>
            <a:off x="5014292" y="4986170"/>
            <a:ext cx="4598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subscrito</a:t>
            </a:r>
            <a:r>
              <a:rPr lang="pt-BR" dirty="0"/>
              <a:t> em </a:t>
            </a:r>
            <a:r>
              <a:rPr lang="pt-BR" i="1" dirty="0">
                <a:latin typeface="Consolas" panose="020B0609020204030204" pitchFamily="49" charset="0"/>
              </a:rPr>
              <a:t>expr</a:t>
            </a:r>
            <a:r>
              <a:rPr lang="pt-BR" i="1" baseline="-25000" dirty="0">
                <a:latin typeface="Consolas" panose="020B0609020204030204" pitchFamily="49" charset="0"/>
              </a:rPr>
              <a:t>1</a:t>
            </a:r>
            <a:r>
              <a:rPr lang="pt-BR" dirty="0"/>
              <a:t> é usado apenas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distinguir</a:t>
            </a:r>
            <a:r>
              <a:rPr lang="pt-BR" dirty="0"/>
              <a:t> a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 que aparece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corpo</a:t>
            </a:r>
            <a:r>
              <a:rPr lang="pt-BR" dirty="0"/>
              <a:t> daquela que aparece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cabeça</a:t>
            </a:r>
            <a:r>
              <a:rPr lang="pt-BR" dirty="0"/>
              <a:t> da produção</a:t>
            </a:r>
          </a:p>
        </p:txBody>
      </p:sp>
    </p:spTree>
    <p:extLst>
      <p:ext uri="{BB962C8B-B14F-4D97-AF65-F5344CB8AC3E}">
        <p14:creationId xmlns:p14="http://schemas.microsoft.com/office/powerpoint/2010/main" val="316764412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76B7-FC2C-41EF-B55D-7AD3BD73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Dirigida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7D75-85CB-4691-9BF9-5909D028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definição dirigida por sintaxe</a:t>
            </a:r>
            <a:r>
              <a:rPr lang="pt-BR" dirty="0"/>
              <a:t> associa:</a:t>
            </a:r>
          </a:p>
          <a:p>
            <a:pPr lvl="1"/>
            <a:r>
              <a:rPr lang="pt-BR" dirty="0"/>
              <a:t>A cada símbolo não-terminal da gramática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atributos </a:t>
            </a:r>
          </a:p>
          <a:p>
            <a:pPr lvl="1"/>
            <a:r>
              <a:rPr lang="pt-BR" dirty="0"/>
              <a:t>A cada produção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regras</a:t>
            </a: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93D5CFC7-857D-4120-8EB0-717E347F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862"/>
              </p:ext>
            </p:extLst>
          </p:nvPr>
        </p:nvGraphicFramePr>
        <p:xfrm>
          <a:off x="1773932" y="3564250"/>
          <a:ext cx="6336704" cy="2682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15730">
                  <a:extLst>
                    <a:ext uri="{9D8B030D-6E8A-4147-A177-3AD203B41FA5}">
                      <a16:colId xmlns:a16="http://schemas.microsoft.com/office/drawing/2014/main" val="1421826435"/>
                    </a:ext>
                  </a:extLst>
                </a:gridCol>
                <a:gridCol w="3620974">
                  <a:extLst>
                    <a:ext uri="{9D8B030D-6E8A-4147-A177-3AD203B41FA5}">
                      <a16:colId xmlns:a16="http://schemas.microsoft.com/office/drawing/2014/main" val="4207838309"/>
                    </a:ext>
                  </a:extLst>
                </a:gridCol>
              </a:tblGrid>
              <a:tr h="306369">
                <a:tc>
                  <a:txBody>
                    <a:bodyPr/>
                    <a:lstStyle/>
                    <a:p>
                      <a:r>
                        <a:rPr lang="pt-BR" sz="1600" dirty="0"/>
                        <a:t>Gramática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Regras Semânticas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0656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expr.t </a:t>
                      </a:r>
                      <a:r>
                        <a:rPr lang="pt-BR" sz="1600" dirty="0"/>
                        <a:t>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.t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7844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expr.t </a:t>
                      </a:r>
                      <a:r>
                        <a:rPr lang="pt-BR" sz="1600" dirty="0"/>
                        <a:t>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.t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'-'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26352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expr.t </a:t>
                      </a:r>
                      <a:r>
                        <a:rPr lang="pt-BR" sz="1600" dirty="0"/>
                        <a:t>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term.t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16493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pt-BR" sz="1600" i="0" dirty="0">
                        <a:solidFill>
                          <a:srgbClr val="FF434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/>
                        <a:t>=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78264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1</a:t>
                      </a:r>
                      <a:endParaRPr lang="pt-BR" sz="1600" i="0" dirty="0">
                        <a:solidFill>
                          <a:srgbClr val="FF434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/>
                        <a:t>=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'1'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34362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r>
                        <a:rPr lang="pt-BR" sz="16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74977"/>
                  </a:ext>
                </a:extLst>
              </a:tr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9</a:t>
                      </a:r>
                      <a:endParaRPr lang="pt-BR" sz="1600" i="0" dirty="0">
                        <a:solidFill>
                          <a:srgbClr val="FF434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/>
                        <a:t>=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'9'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77661"/>
                  </a:ext>
                </a:extLst>
              </a:tr>
            </a:tbl>
          </a:graphicData>
        </a:graphic>
      </p:graphicFrame>
      <p:sp>
        <p:nvSpPr>
          <p:cNvPr id="26" name="Retângulo 25">
            <a:extLst>
              <a:ext uri="{FF2B5EF4-FFF2-40B4-BE49-F238E27FC236}">
                <a16:creationId xmlns:a16="http://schemas.microsoft.com/office/drawing/2014/main" id="{65397BFA-EE21-4C28-9272-406C25B89DE3}"/>
              </a:ext>
            </a:extLst>
          </p:cNvPr>
          <p:cNvSpPr/>
          <p:nvPr/>
        </p:nvSpPr>
        <p:spPr>
          <a:xfrm>
            <a:off x="8614692" y="4437112"/>
            <a:ext cx="2846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O símbolo </a:t>
            </a:r>
            <a:r>
              <a:rPr lang="pt-BR" sz="1600" dirty="0">
                <a:latin typeface="Consolas" panose="020B0609020204030204" pitchFamily="49" charset="0"/>
              </a:rPr>
              <a:t>ǁ </a:t>
            </a:r>
            <a:r>
              <a:rPr lang="pt-BR" sz="1600" dirty="0"/>
              <a:t>é o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operador de concatenação</a:t>
            </a:r>
            <a:r>
              <a:rPr lang="pt-BR" sz="1600" dirty="0"/>
              <a:t> de cadeias</a:t>
            </a:r>
          </a:p>
        </p:txBody>
      </p:sp>
    </p:spTree>
    <p:extLst>
      <p:ext uri="{BB962C8B-B14F-4D97-AF65-F5344CB8AC3E}">
        <p14:creationId xmlns:p14="http://schemas.microsoft.com/office/powerpoint/2010/main" val="194245067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54A2-1483-4BE3-B334-1D6C27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83801-27F5-418B-93D2-84D86D5E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sintaxe de uma linguagem </a:t>
            </a:r>
            <a:r>
              <a:rPr lang="pt-BR" dirty="0"/>
              <a:t>descreve a forma dos programas</a:t>
            </a:r>
          </a:p>
          <a:p>
            <a:pPr lvl="1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ADFB0B-4FA5-44FA-B1ED-0CE10DAAC4F3}"/>
              </a:ext>
            </a:extLst>
          </p:cNvPr>
          <p:cNvSpPr txBox="1"/>
          <p:nvPr/>
        </p:nvSpPr>
        <p:spPr>
          <a:xfrm>
            <a:off x="3718148" y="3212976"/>
            <a:ext cx="5040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programa de boas vindas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&lt;iostream&gt;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</a:rPr>
              <a:t>;	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cout &lt;&lt;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"Bem vindo ao C++." </a:t>
            </a:r>
            <a:r>
              <a:rPr lang="pt-BR" sz="1600" dirty="0">
                <a:latin typeface="Consolas" panose="020B0609020204030204" pitchFamily="49" charset="0"/>
              </a:rPr>
              <a:t>&lt;&lt; </a:t>
            </a:r>
            <a:r>
              <a:rPr lang="pt-BR" sz="1600" dirty="0" err="1">
                <a:latin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0;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have direita 6">
            <a:extLst>
              <a:ext uri="{FF2B5EF4-FFF2-40B4-BE49-F238E27FC236}">
                <a16:creationId xmlns:a16="http://schemas.microsoft.com/office/drawing/2014/main" id="{7E843E2A-F6C3-4290-A33F-E5EB083C19D5}"/>
              </a:ext>
            </a:extLst>
          </p:cNvPr>
          <p:cNvSpPr/>
          <p:nvPr/>
        </p:nvSpPr>
        <p:spPr>
          <a:xfrm rot="10800000">
            <a:off x="3432814" y="5013175"/>
            <a:ext cx="109025" cy="11521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C0732D-A612-4E5C-B3EB-E645A8DE592A}"/>
              </a:ext>
            </a:extLst>
          </p:cNvPr>
          <p:cNvSpPr txBox="1"/>
          <p:nvPr/>
        </p:nvSpPr>
        <p:spPr>
          <a:xfrm>
            <a:off x="1312757" y="5300359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Corpo da função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1A01E43-01F3-4736-9F0E-568429562A57}"/>
              </a:ext>
            </a:extLst>
          </p:cNvPr>
          <p:cNvSpPr txBox="1"/>
          <p:nvPr/>
        </p:nvSpPr>
        <p:spPr>
          <a:xfrm>
            <a:off x="2843137" y="2551664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Comentário inicia com //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62CD6D-BED1-41CD-8661-CDF4B2138922}"/>
              </a:ext>
            </a:extLst>
          </p:cNvPr>
          <p:cNvSpPr txBox="1"/>
          <p:nvPr/>
        </p:nvSpPr>
        <p:spPr>
          <a:xfrm>
            <a:off x="8822411" y="5325062"/>
            <a:ext cx="195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Instruções terminam com ponto e vírgula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58CB03B-26D6-4906-80DF-C96BDC2B4220}"/>
              </a:ext>
            </a:extLst>
          </p:cNvPr>
          <p:cNvCxnSpPr>
            <a:cxnSpLocks/>
          </p:cNvCxnSpPr>
          <p:nvPr/>
        </p:nvCxnSpPr>
        <p:spPr>
          <a:xfrm>
            <a:off x="8286063" y="5586672"/>
            <a:ext cx="536347" cy="2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2F0AB33-D665-454C-8D7C-F68E3E39980A}"/>
              </a:ext>
            </a:extLst>
          </p:cNvPr>
          <p:cNvCxnSpPr>
            <a:cxnSpLocks/>
          </p:cNvCxnSpPr>
          <p:nvPr/>
        </p:nvCxnSpPr>
        <p:spPr>
          <a:xfrm>
            <a:off x="3934172" y="2924944"/>
            <a:ext cx="0" cy="283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44B45D9A-A052-4748-8BAE-E8AC38F11158}"/>
              </a:ext>
            </a:extLst>
          </p:cNvPr>
          <p:cNvSpPr/>
          <p:nvPr/>
        </p:nvSpPr>
        <p:spPr>
          <a:xfrm>
            <a:off x="3718148" y="4616344"/>
            <a:ext cx="4604861" cy="1648552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F6AE017-D830-45BA-B24D-3F92719758A1}"/>
              </a:ext>
            </a:extLst>
          </p:cNvPr>
          <p:cNvSpPr txBox="1"/>
          <p:nvPr/>
        </p:nvSpPr>
        <p:spPr>
          <a:xfrm>
            <a:off x="2699466" y="407153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Tipo de retorno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FF66C2E-79DA-4CE0-A98C-367C3A0195EF}"/>
              </a:ext>
            </a:extLst>
          </p:cNvPr>
          <p:cNvSpPr txBox="1"/>
          <p:nvPr/>
        </p:nvSpPr>
        <p:spPr>
          <a:xfrm>
            <a:off x="4390769" y="4073910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Nome da função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84EBE4A-7276-49A8-9FA3-E61B9DB18DD1}"/>
              </a:ext>
            </a:extLst>
          </p:cNvPr>
          <p:cNvCxnSpPr>
            <a:cxnSpLocks/>
          </p:cNvCxnSpPr>
          <p:nvPr/>
        </p:nvCxnSpPr>
        <p:spPr>
          <a:xfrm flipV="1">
            <a:off x="3934172" y="4389233"/>
            <a:ext cx="0" cy="308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59A8E02-4210-41E0-B74D-AD260CDC9719}"/>
              </a:ext>
            </a:extLst>
          </p:cNvPr>
          <p:cNvCxnSpPr>
            <a:cxnSpLocks/>
          </p:cNvCxnSpPr>
          <p:nvPr/>
        </p:nvCxnSpPr>
        <p:spPr>
          <a:xfrm flipV="1">
            <a:off x="4582244" y="4385521"/>
            <a:ext cx="0" cy="312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701604F-90E7-4453-AD76-10D5A326F42F}"/>
              </a:ext>
            </a:extLst>
          </p:cNvPr>
          <p:cNvSpPr txBox="1"/>
          <p:nvPr/>
        </p:nvSpPr>
        <p:spPr>
          <a:xfrm>
            <a:off x="7106564" y="3476886"/>
            <a:ext cx="2964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Diretiva de pré-processamento</a:t>
            </a:r>
            <a:br>
              <a:rPr lang="pt-BR" sz="1400" dirty="0"/>
            </a:br>
            <a:r>
              <a:rPr lang="pt-BR" sz="1400" dirty="0"/>
              <a:t>inicia com o símbolo #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B98D9E9F-7BB3-4B7F-8160-5B6A75A2B84A}"/>
              </a:ext>
            </a:extLst>
          </p:cNvPr>
          <p:cNvCxnSpPr>
            <a:cxnSpLocks/>
          </p:cNvCxnSpPr>
          <p:nvPr/>
        </p:nvCxnSpPr>
        <p:spPr>
          <a:xfrm>
            <a:off x="6094412" y="3630775"/>
            <a:ext cx="1012152" cy="2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F85669F6-56BB-4DEF-A645-8E135B97711C}"/>
              </a:ext>
            </a:extLst>
          </p:cNvPr>
          <p:cNvSpPr/>
          <p:nvPr/>
        </p:nvSpPr>
        <p:spPr>
          <a:xfrm>
            <a:off x="3718149" y="3157723"/>
            <a:ext cx="3096344" cy="679158"/>
          </a:xfrm>
          <a:prstGeom prst="rect">
            <a:avLst/>
          </a:prstGeom>
          <a:solidFill>
            <a:schemeClr val="accent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1829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D76B7-FC2C-41EF-B55D-7AD3BD73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Dirigida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7D75-85CB-4691-9BF9-5909D028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obter a tradução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aplicam-se as regras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avaliar os atributos</a:t>
            </a:r>
            <a:r>
              <a:rPr lang="pt-BR" dirty="0"/>
              <a:t> em cada nó em uma árvore de derivação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7BAAF57-9AD9-4A59-95AA-21F30FBF4D1D}"/>
              </a:ext>
            </a:extLst>
          </p:cNvPr>
          <p:cNvGrpSpPr/>
          <p:nvPr/>
        </p:nvGrpSpPr>
        <p:grpSpPr>
          <a:xfrm>
            <a:off x="5031915" y="3213086"/>
            <a:ext cx="4549685" cy="3035314"/>
            <a:chOff x="1004563" y="3057982"/>
            <a:chExt cx="4549685" cy="303531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22BF4CC-F396-47EB-A29C-A64A48530DAF}"/>
                </a:ext>
              </a:extLst>
            </p:cNvPr>
            <p:cNvSpPr txBox="1"/>
            <p:nvPr/>
          </p:nvSpPr>
          <p:spPr>
            <a:xfrm>
              <a:off x="2803717" y="3057982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"95-2+"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91C5D2C-56CE-4AA7-8339-55E43C557019}"/>
                </a:ext>
              </a:extLst>
            </p:cNvPr>
            <p:cNvSpPr txBox="1"/>
            <p:nvPr/>
          </p:nvSpPr>
          <p:spPr>
            <a:xfrm>
              <a:off x="1695778" y="3801726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"95-"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D1FD2A0-C8CE-48DD-961A-AB465289D55E}"/>
                </a:ext>
              </a:extLst>
            </p:cNvPr>
            <p:cNvSpPr txBox="1"/>
            <p:nvPr/>
          </p:nvSpPr>
          <p:spPr>
            <a:xfrm>
              <a:off x="3619646" y="377974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C44C9AB-8DD7-4EE3-A522-2D14A44B2E0C}"/>
                </a:ext>
              </a:extLst>
            </p:cNvPr>
            <p:cNvSpPr txBox="1"/>
            <p:nvPr/>
          </p:nvSpPr>
          <p:spPr>
            <a:xfrm>
              <a:off x="4103210" y="37797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term.t=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"2"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667B3F8-3EE3-4FF6-BA48-8A819F7BEB38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3782511" y="3427314"/>
              <a:ext cx="1046218" cy="3524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DBDAF09F-321D-4406-B4F0-DED76901E45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2547935" y="3427314"/>
              <a:ext cx="1234576" cy="374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0C8C973-D572-42D2-9C8E-367FDDB7C604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3782511" y="3427314"/>
              <a:ext cx="0" cy="3524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9CBC8CE-B3BD-4BF5-B43C-7C3FB9AD4CE0}"/>
                </a:ext>
              </a:extLst>
            </p:cNvPr>
            <p:cNvSpPr txBox="1"/>
            <p:nvPr/>
          </p:nvSpPr>
          <p:spPr>
            <a:xfrm>
              <a:off x="1004563" y="452499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"9"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4EEBEE3-AA55-43B0-AC5F-6CD0678114EE}"/>
                </a:ext>
              </a:extLst>
            </p:cNvPr>
            <p:cNvSpPr txBox="1"/>
            <p:nvPr/>
          </p:nvSpPr>
          <p:spPr>
            <a:xfrm>
              <a:off x="2417130" y="452499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-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27C581F-E52F-4D5C-8206-1EFEC512FF0F}"/>
                </a:ext>
              </a:extLst>
            </p:cNvPr>
            <p:cNvSpPr txBox="1"/>
            <p:nvPr/>
          </p:nvSpPr>
          <p:spPr>
            <a:xfrm>
              <a:off x="2677739" y="452499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term.t=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"5"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2300484-ACD6-4ACA-870D-DA2A0ABF489A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2547935" y="4171058"/>
              <a:ext cx="855323" cy="353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B461CF5-DBC1-40CD-925D-336C9ACAAF3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1730082" y="4171058"/>
              <a:ext cx="817853" cy="353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6AA5ACCA-131D-4211-BA76-AE8AA3F6319F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2547935" y="4171058"/>
              <a:ext cx="0" cy="353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46BF8A6-81F3-4919-B68D-9940CCDE1CDE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1730082" y="4894322"/>
              <a:ext cx="0" cy="2385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F589895-EF1D-4B32-9FC1-A93FCC529637}"/>
                </a:ext>
              </a:extLst>
            </p:cNvPr>
            <p:cNvSpPr txBox="1"/>
            <p:nvPr/>
          </p:nvSpPr>
          <p:spPr>
            <a:xfrm>
              <a:off x="1004563" y="51328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term.t=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"9"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C8932C4-B9C5-4375-91BA-197F19F624FB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1730082" y="5502195"/>
              <a:ext cx="0" cy="2217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FD8B3AB-C724-4BAD-9085-66729694BAB0}"/>
                </a:ext>
              </a:extLst>
            </p:cNvPr>
            <p:cNvSpPr txBox="1"/>
            <p:nvPr/>
          </p:nvSpPr>
          <p:spPr>
            <a:xfrm>
              <a:off x="1573629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0AE53DE-8DA0-4017-A5A0-51E4CD6FA9B5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3403258" y="4894322"/>
              <a:ext cx="0" cy="220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64D797E-2555-459A-861B-5349927FE35B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69556D02-04A8-4091-AA08-D220DFF19D9C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>
              <a:off x="4828729" y="4149080"/>
              <a:ext cx="0" cy="2314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8C163E6-9976-47FF-8ECB-C3E8AEA31081}"/>
                </a:ext>
              </a:extLst>
            </p:cNvPr>
            <p:cNvSpPr txBox="1"/>
            <p:nvPr/>
          </p:nvSpPr>
          <p:spPr>
            <a:xfrm>
              <a:off x="4672276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5C66001-7B2E-4F80-8C9B-0172A6FD9447}"/>
              </a:ext>
            </a:extLst>
          </p:cNvPr>
          <p:cNvSpPr txBox="1"/>
          <p:nvPr/>
        </p:nvSpPr>
        <p:spPr>
          <a:xfrm>
            <a:off x="1669704" y="3855100"/>
            <a:ext cx="256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anotada</a:t>
            </a:r>
            <a:r>
              <a:rPr lang="pt-BR" dirty="0"/>
              <a:t> para a cadeia 9-5+2</a:t>
            </a:r>
          </a:p>
        </p:txBody>
      </p:sp>
    </p:spTree>
    <p:extLst>
      <p:ext uri="{BB962C8B-B14F-4D97-AF65-F5344CB8AC3E}">
        <p14:creationId xmlns:p14="http://schemas.microsoft.com/office/powerpoint/2010/main" val="54831046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EA14E-DD7B-4A5A-BB14-50759020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Dirigida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BA17C-018C-46D8-988C-2554F94A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percurso</a:t>
            </a:r>
            <a:r>
              <a:rPr lang="pt-BR" dirty="0"/>
              <a:t> em árvore é usado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avaliar os atributos</a:t>
            </a:r>
          </a:p>
          <a:p>
            <a:pPr lvl="1"/>
            <a:r>
              <a:rPr lang="pt-BR" dirty="0"/>
              <a:t>O percurso inicia na raiz e visita cada nó em uma ordem específica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busca em profundidade </a:t>
            </a:r>
            <a:r>
              <a:rPr lang="pt-BR" dirty="0"/>
              <a:t>(</a:t>
            </a:r>
            <a:r>
              <a:rPr lang="pt-BR" dirty="0" err="1"/>
              <a:t>depth-first</a:t>
            </a:r>
            <a:r>
              <a:rPr lang="pt-BR" dirty="0"/>
              <a:t>) é um percurso que visita recursivamente os filhos de cada nó</a:t>
            </a:r>
          </a:p>
          <a:p>
            <a:pPr lvl="2"/>
            <a:r>
              <a:rPr lang="pt-BR" dirty="0"/>
              <a:t>Os nós mais profundos (mais distantes da raiz) são visitados primeiro</a:t>
            </a:r>
          </a:p>
          <a:p>
            <a:r>
              <a:rPr lang="pt-BR" dirty="0"/>
              <a:t>Uma definição dirigida por sintaxe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impõem uma ordem</a:t>
            </a:r>
            <a:r>
              <a:rPr lang="pt-BR" dirty="0"/>
              <a:t> específica de avaliação dos atributos</a:t>
            </a:r>
          </a:p>
          <a:p>
            <a:pPr lvl="1"/>
            <a:r>
              <a:rPr lang="pt-BR" dirty="0"/>
              <a:t>Qualquer ordem que calcule um atributo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depois de todos os outros dos quais ele depende</a:t>
            </a:r>
            <a:r>
              <a:rPr lang="pt-BR" dirty="0"/>
              <a:t> é aceitável</a:t>
            </a:r>
          </a:p>
        </p:txBody>
      </p:sp>
    </p:spTree>
    <p:extLst>
      <p:ext uri="{BB962C8B-B14F-4D97-AF65-F5344CB8AC3E}">
        <p14:creationId xmlns:p14="http://schemas.microsoft.com/office/powerpoint/2010/main" val="240599921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D6A32-62BC-4B9D-AC74-27C6CD9C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Dirigida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F622F-7EDB-4878-84E0-A1C225A8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Atributo sintetizado</a:t>
            </a:r>
          </a:p>
          <a:p>
            <a:pPr lvl="1"/>
            <a:r>
              <a:rPr lang="pt-BR" dirty="0"/>
              <a:t>Um atributo é considerado sintetizado se o seu valor, em um nó da árvore de derivação, for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determinado a partir dos valores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dos seus atributos e dos atributos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dos seus filhos</a:t>
            </a:r>
          </a:p>
          <a:p>
            <a:r>
              <a:rPr lang="pt-BR" dirty="0"/>
              <a:t>Definição dirigida por sintaxe simples</a:t>
            </a:r>
          </a:p>
          <a:p>
            <a:pPr lvl="1"/>
            <a:r>
              <a:rPr lang="pt-BR" dirty="0"/>
              <a:t>Um definição é considerada simples quando a tradução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obtida a partir da concatenação das traduções dos não-terminais</a:t>
            </a:r>
            <a:r>
              <a:rPr lang="pt-BR" dirty="0"/>
              <a:t> no corpo da produção,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 ordem da produção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86F8C49-4E0E-4242-B7F0-145149C23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15349"/>
              </p:ext>
            </p:extLst>
          </p:nvPr>
        </p:nvGraphicFramePr>
        <p:xfrm>
          <a:off x="1701924" y="5874479"/>
          <a:ext cx="6984776" cy="335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843967723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912174866"/>
                    </a:ext>
                  </a:extLst>
                </a:gridCol>
              </a:tblGrid>
              <a:tr h="306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	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expr.t </a:t>
                      </a:r>
                      <a:r>
                        <a:rPr lang="pt-BR" sz="1600" dirty="0"/>
                        <a:t>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.t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term.t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ǁ 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9919043"/>
                  </a:ext>
                </a:extLst>
              </a:tr>
            </a:tbl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79A6B5B-DBC7-448F-9174-EBF193F3E8B5}"/>
              </a:ext>
            </a:extLst>
          </p:cNvPr>
          <p:cNvGrpSpPr/>
          <p:nvPr/>
        </p:nvGrpSpPr>
        <p:grpSpPr>
          <a:xfrm>
            <a:off x="7651135" y="2997964"/>
            <a:ext cx="3220405" cy="1046738"/>
            <a:chOff x="7319715" y="3299589"/>
            <a:chExt cx="3220405" cy="1046738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0064EB4-1B6B-4E08-AB06-64A7993E6436}"/>
                </a:ext>
              </a:extLst>
            </p:cNvPr>
            <p:cNvSpPr txBox="1"/>
            <p:nvPr/>
          </p:nvSpPr>
          <p:spPr>
            <a:xfrm>
              <a:off x="7983998" y="3299589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"95-"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D36156A-AFAA-42D3-BA11-0328A56488EF}"/>
                </a:ext>
              </a:extLst>
            </p:cNvPr>
            <p:cNvSpPr txBox="1"/>
            <p:nvPr/>
          </p:nvSpPr>
          <p:spPr>
            <a:xfrm>
              <a:off x="7319715" y="397699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expr.t=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"9"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861380C-1B29-477C-AF75-8C6EC9787FF3}"/>
                </a:ext>
              </a:extLst>
            </p:cNvPr>
            <p:cNvSpPr txBox="1"/>
            <p:nvPr/>
          </p:nvSpPr>
          <p:spPr>
            <a:xfrm>
              <a:off x="8705350" y="3976995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-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52E0DC1-6FE4-45C6-8BDC-8AF8F8372454}"/>
                </a:ext>
              </a:extLst>
            </p:cNvPr>
            <p:cNvSpPr txBox="1"/>
            <p:nvPr/>
          </p:nvSpPr>
          <p:spPr>
            <a:xfrm>
              <a:off x="9089082" y="397699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term.t=</a:t>
              </a:r>
              <a:r>
                <a:rPr lang="pt-BR" i="1" dirty="0">
                  <a:solidFill>
                    <a:srgbClr val="FF7575"/>
                  </a:solidFill>
                  <a:latin typeface="Consolas" panose="020B0609020204030204" pitchFamily="49" charset="0"/>
                </a:rPr>
                <a:t>"5"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313C28F-4164-404C-90ED-EC757BE4F8E6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8836155" y="3668921"/>
              <a:ext cx="978446" cy="308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425D984-70AD-4146-8400-9AE518B0398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8045234" y="3668921"/>
              <a:ext cx="790921" cy="308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423A9E6-0757-42B0-8190-2F974C6A95E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8836155" y="3668921"/>
              <a:ext cx="0" cy="3080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478839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ACA38-0CB8-4562-A2BA-5C91C150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9975FC-926D-409E-9083-6EEDF61C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esquema é uma técnica alternativa de tradução</a:t>
            </a:r>
          </a:p>
          <a:p>
            <a:pPr lvl="1"/>
            <a:r>
              <a:rPr lang="pt-BR" dirty="0"/>
              <a:t>Obtém uma tradução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armazenar </a:t>
            </a:r>
            <a:r>
              <a:rPr lang="pt-BR" dirty="0"/>
              <a:t>sequências de caracteres</a:t>
            </a:r>
          </a:p>
          <a:p>
            <a:pPr lvl="1"/>
            <a:r>
              <a:rPr lang="pt-BR" dirty="0"/>
              <a:t>Conecta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fragmentos de código </a:t>
            </a:r>
            <a:r>
              <a:rPr lang="pt-BR" dirty="0"/>
              <a:t>às produções da gramática</a:t>
            </a:r>
          </a:p>
          <a:p>
            <a:pPr lvl="2"/>
            <a:r>
              <a:rPr lang="pt-BR" dirty="0"/>
              <a:t>Fragmentos são chamados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 semânticas</a:t>
            </a:r>
          </a:p>
          <a:p>
            <a:pPr lvl="3"/>
            <a:r>
              <a:rPr lang="pt-BR" dirty="0"/>
              <a:t>A ação semântica é marcada com { } e inserida na posição de sua execução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4E3785-90C4-4116-966B-8CBA86DB13D3}"/>
              </a:ext>
            </a:extLst>
          </p:cNvPr>
          <p:cNvSpPr/>
          <p:nvPr/>
        </p:nvSpPr>
        <p:spPr>
          <a:xfrm>
            <a:off x="2566020" y="4221088"/>
            <a:ext cx="410080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>
                <a:latin typeface="Consolas" panose="020B0609020204030204" pitchFamily="49" charset="0"/>
              </a:rPr>
              <a:t>expr</a:t>
            </a:r>
            <a:r>
              <a:rPr lang="pt-BR" sz="1600" i="1" baseline="-25000" dirty="0"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>
                <a:latin typeface="Consolas" panose="020B0609020204030204" pitchFamily="49" charset="0"/>
              </a:rPr>
              <a:t>expr</a:t>
            </a:r>
            <a:r>
              <a:rPr lang="pt-BR" sz="1600" i="1" baseline="-25000" dirty="0"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br>
              <a:rPr lang="pt-BR" sz="1600" i="1" dirty="0">
                <a:latin typeface="Consolas" panose="020B0609020204030204" pitchFamily="49" charset="0"/>
              </a:rPr>
            </a:b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'9'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84578009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25DE-CF19-486F-B644-E13F4A6E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D172C-F27C-4FA2-9453-7756CE82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esquema de tradução usa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ação</a:t>
            </a:r>
            <a:r>
              <a:rPr lang="pt-BR" dirty="0"/>
              <a:t> é indicada por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filho extra </a:t>
            </a:r>
            <a:r>
              <a:rPr lang="pt-BR" dirty="0"/>
              <a:t>na árvore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 ação é executada na visita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busca em profundidade </a:t>
            </a:r>
            <a:r>
              <a:rPr lang="pt-BR" dirty="0"/>
              <a:t>(</a:t>
            </a:r>
            <a:r>
              <a:rPr lang="pt-BR" dirty="0" err="1"/>
              <a:t>esq-dir</a:t>
            </a:r>
            <a:r>
              <a:rPr lang="pt-BR" dirty="0"/>
              <a:t>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40F7910-2CD1-4F9D-968B-6F8BFB2C3E53}"/>
              </a:ext>
            </a:extLst>
          </p:cNvPr>
          <p:cNvGrpSpPr/>
          <p:nvPr/>
        </p:nvGrpSpPr>
        <p:grpSpPr>
          <a:xfrm>
            <a:off x="870690" y="3327331"/>
            <a:ext cx="7200800" cy="2921069"/>
            <a:chOff x="2061964" y="3429000"/>
            <a:chExt cx="7200800" cy="292106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E12F769-8D86-4989-A051-90B39A281B32}"/>
                </a:ext>
              </a:extLst>
            </p:cNvPr>
            <p:cNvSpPr txBox="1"/>
            <p:nvPr/>
          </p:nvSpPr>
          <p:spPr>
            <a:xfrm>
              <a:off x="5689043" y="34290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08DE5A2-F451-47F6-92FA-EC994040A92E}"/>
                </a:ext>
              </a:extLst>
            </p:cNvPr>
            <p:cNvSpPr txBox="1"/>
            <p:nvPr/>
          </p:nvSpPr>
          <p:spPr>
            <a:xfrm>
              <a:off x="3802270" y="414908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CA8FB41-14EC-416C-985D-7031845D9E6C}"/>
                </a:ext>
              </a:extLst>
            </p:cNvPr>
            <p:cNvSpPr txBox="1"/>
            <p:nvPr/>
          </p:nvSpPr>
          <p:spPr>
            <a:xfrm>
              <a:off x="5348748" y="41490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79F3203-B4E9-4856-9782-A9F1312AC796}"/>
                </a:ext>
              </a:extLst>
            </p:cNvPr>
            <p:cNvSpPr txBox="1"/>
            <p:nvPr/>
          </p:nvSpPr>
          <p:spPr>
            <a:xfrm>
              <a:off x="6553139" y="414908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8A1D5FA-9B69-43A7-828B-68903F1A26B7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6005797" y="3767554"/>
              <a:ext cx="864096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FE38754-789E-446D-A20E-996B6208288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4119024" y="3767554"/>
              <a:ext cx="1886773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B749E79-69BC-463C-9701-F644E863EFB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5504400" y="3767554"/>
              <a:ext cx="501397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FD00D31-8946-4834-AD14-139246A92476}"/>
                </a:ext>
              </a:extLst>
            </p:cNvPr>
            <p:cNvSpPr txBox="1"/>
            <p:nvPr/>
          </p:nvSpPr>
          <p:spPr>
            <a:xfrm>
              <a:off x="2349995" y="481254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852EB8F-2F6F-4239-90DD-130235018B1E}"/>
                </a:ext>
              </a:extLst>
            </p:cNvPr>
            <p:cNvSpPr txBox="1"/>
            <p:nvPr/>
          </p:nvSpPr>
          <p:spPr>
            <a:xfrm>
              <a:off x="3286100" y="47971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678BC4-4F3E-4729-8A45-3F60710CBBB8}"/>
                </a:ext>
              </a:extLst>
            </p:cNvPr>
            <p:cNvSpPr txBox="1"/>
            <p:nvPr/>
          </p:nvSpPr>
          <p:spPr>
            <a:xfrm>
              <a:off x="3801853" y="481254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3F383A1-807C-4972-82A5-02DF28E302B3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 flipH="1">
              <a:off x="4118607" y="4487634"/>
              <a:ext cx="417" cy="324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56AE551-07D4-4CC9-9427-AC57073491BD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2666749" y="4487634"/>
              <a:ext cx="1452275" cy="324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D640CEC-D44F-4430-A31B-1A5CD13741B6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3441752" y="4487634"/>
              <a:ext cx="677272" cy="3095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AC7D103-174E-48EA-8D89-F98F05D8C170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>
              <a:off x="2666749" y="5151095"/>
              <a:ext cx="1" cy="269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2B5EC91-4D1B-454A-A796-3A20E53267FE}"/>
                </a:ext>
              </a:extLst>
            </p:cNvPr>
            <p:cNvSpPr txBox="1"/>
            <p:nvPr/>
          </p:nvSpPr>
          <p:spPr>
            <a:xfrm>
              <a:off x="2349996" y="542041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E34486E-0C35-4AFD-83EF-CFED1357624A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2211204" y="5758968"/>
              <a:ext cx="455546" cy="25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2241072-7177-4E25-BB61-CBE036E3028E}"/>
                </a:ext>
              </a:extLst>
            </p:cNvPr>
            <p:cNvSpPr txBox="1"/>
            <p:nvPr/>
          </p:nvSpPr>
          <p:spPr>
            <a:xfrm>
              <a:off x="2061964" y="601151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0798F4A8-A2DF-4EC8-80D5-C6246F0B15FB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 flipH="1">
              <a:off x="3651364" y="5151095"/>
              <a:ext cx="467243" cy="2685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923E74D-01D4-4EF5-84E4-CD87B9C8EC05}"/>
                </a:ext>
              </a:extLst>
            </p:cNvPr>
            <p:cNvSpPr txBox="1"/>
            <p:nvPr/>
          </p:nvSpPr>
          <p:spPr>
            <a:xfrm>
              <a:off x="3502124" y="541960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CDB420B-6DE8-40B8-94B3-A39F88053E45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 flipH="1">
              <a:off x="6554606" y="4487634"/>
              <a:ext cx="315287" cy="321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7D3C575-52F7-4620-9C43-AE7C11038E1A}"/>
                </a:ext>
              </a:extLst>
            </p:cNvPr>
            <p:cNvSpPr txBox="1"/>
            <p:nvPr/>
          </p:nvSpPr>
          <p:spPr>
            <a:xfrm>
              <a:off x="6405366" y="480941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54115A97-C676-491A-B5A0-B31A0E6F5B33}"/>
                </a:ext>
              </a:extLst>
            </p:cNvPr>
            <p:cNvCxnSpPr>
              <a:cxnSpLocks/>
              <a:stCxn id="19" idx="2"/>
              <a:endCxn id="27" idx="0"/>
            </p:cNvCxnSpPr>
            <p:nvPr/>
          </p:nvCxnSpPr>
          <p:spPr>
            <a:xfrm>
              <a:off x="2666750" y="5758968"/>
              <a:ext cx="555854" cy="2525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07E04D8-7531-40EC-A1AC-9A73D432BAC9}"/>
                </a:ext>
              </a:extLst>
            </p:cNvPr>
            <p:cNvSpPr txBox="1"/>
            <p:nvPr/>
          </p:nvSpPr>
          <p:spPr>
            <a:xfrm>
              <a:off x="2457010" y="6011515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'9'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95CE79B2-7FED-4E44-B8F5-338B33B3345C}"/>
                </a:ext>
              </a:extLst>
            </p:cNvPr>
            <p:cNvCxnSpPr>
              <a:cxnSpLocks/>
              <a:stCxn id="14" idx="2"/>
              <a:endCxn id="37" idx="0"/>
            </p:cNvCxnSpPr>
            <p:nvPr/>
          </p:nvCxnSpPr>
          <p:spPr>
            <a:xfrm>
              <a:off x="4118607" y="5151095"/>
              <a:ext cx="551333" cy="2622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D0B38EA-FD2F-432B-99A8-F41F8AEF330F}"/>
                </a:ext>
              </a:extLst>
            </p:cNvPr>
            <p:cNvSpPr txBox="1"/>
            <p:nvPr/>
          </p:nvSpPr>
          <p:spPr>
            <a:xfrm>
              <a:off x="3904346" y="5413342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'5'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CDBB42DA-A6B6-4303-8948-B4ADE1B02114}"/>
                </a:ext>
              </a:extLst>
            </p:cNvPr>
            <p:cNvCxnSpPr>
              <a:cxnSpLocks/>
              <a:stCxn id="6" idx="2"/>
              <a:endCxn id="41" idx="0"/>
            </p:cNvCxnSpPr>
            <p:nvPr/>
          </p:nvCxnSpPr>
          <p:spPr>
            <a:xfrm>
              <a:off x="4119024" y="4487634"/>
              <a:ext cx="1277736" cy="3249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0ADF108-013A-40FE-BFD4-0442F992C159}"/>
                </a:ext>
              </a:extLst>
            </p:cNvPr>
            <p:cNvSpPr txBox="1"/>
            <p:nvPr/>
          </p:nvSpPr>
          <p:spPr>
            <a:xfrm>
              <a:off x="4631166" y="4812541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1D3E7F0-67AB-4EC5-AF17-55129158304D}"/>
                </a:ext>
              </a:extLst>
            </p:cNvPr>
            <p:cNvCxnSpPr>
              <a:cxnSpLocks/>
              <a:stCxn id="5" idx="2"/>
              <a:endCxn id="45" idx="0"/>
            </p:cNvCxnSpPr>
            <p:nvPr/>
          </p:nvCxnSpPr>
          <p:spPr>
            <a:xfrm>
              <a:off x="6005797" y="3767554"/>
              <a:ext cx="2491373" cy="4066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9C4EC03-C86F-4C7A-BA28-E9FE2D171360}"/>
                </a:ext>
              </a:extLst>
            </p:cNvPr>
            <p:cNvSpPr txBox="1"/>
            <p:nvPr/>
          </p:nvSpPr>
          <p:spPr>
            <a:xfrm>
              <a:off x="7731576" y="4174242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'+'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A2D55BDE-FA9F-4C89-A8A9-90F3A22F5FB3}"/>
                </a:ext>
              </a:extLst>
            </p:cNvPr>
            <p:cNvCxnSpPr>
              <a:cxnSpLocks/>
              <a:stCxn id="8" idx="2"/>
              <a:endCxn id="48" idx="0"/>
            </p:cNvCxnSpPr>
            <p:nvPr/>
          </p:nvCxnSpPr>
          <p:spPr>
            <a:xfrm>
              <a:off x="6869893" y="4487634"/>
              <a:ext cx="680371" cy="3217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106C213-3962-42E0-ACD4-CF9A076B4095}"/>
                </a:ext>
              </a:extLst>
            </p:cNvPr>
            <p:cNvSpPr txBox="1"/>
            <p:nvPr/>
          </p:nvSpPr>
          <p:spPr>
            <a:xfrm>
              <a:off x="6784670" y="4809416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'2'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F9FA6F1-E2FB-4618-9C86-39CF9F74A675}"/>
              </a:ext>
            </a:extLst>
          </p:cNvPr>
          <p:cNvSpPr txBox="1"/>
          <p:nvPr/>
        </p:nvSpPr>
        <p:spPr>
          <a:xfrm>
            <a:off x="8392799" y="4216688"/>
            <a:ext cx="288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Árvore de derivação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ações semânticas</a:t>
            </a:r>
            <a:r>
              <a:rPr lang="pt-BR" dirty="0"/>
              <a:t> para a cadeia 9-5+2</a:t>
            </a:r>
          </a:p>
        </p:txBody>
      </p:sp>
    </p:spTree>
    <p:extLst>
      <p:ext uri="{BB962C8B-B14F-4D97-AF65-F5344CB8AC3E}">
        <p14:creationId xmlns:p14="http://schemas.microsoft.com/office/powerpoint/2010/main" val="366976015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88D96-8E70-4C28-AD45-592EF4A4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 de Tradução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C4B4D-2731-47F9-B658-81277DFD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esquemas</a:t>
            </a:r>
            <a:r>
              <a:rPr lang="pt-BR" dirty="0"/>
              <a:t> apresentados:</a:t>
            </a:r>
          </a:p>
          <a:p>
            <a:pPr lvl="1"/>
            <a:r>
              <a:rPr lang="pt-BR" dirty="0"/>
              <a:t>Produzem a mesma tradução </a:t>
            </a:r>
          </a:p>
          <a:p>
            <a:pPr lvl="1"/>
            <a:r>
              <a:rPr lang="pt-BR" dirty="0"/>
              <a:t>Necessitam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busca em profundidade</a:t>
            </a:r>
            <a:r>
              <a:rPr lang="pt-BR" dirty="0"/>
              <a:t> na árvore de derivação</a:t>
            </a:r>
          </a:p>
          <a:p>
            <a:pPr lvl="1"/>
            <a:r>
              <a:rPr lang="pt-BR" dirty="0"/>
              <a:t>Mas utilizam técnicas diferentes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Definição</a:t>
            </a:r>
            <a:r>
              <a:rPr lang="pt-BR" dirty="0"/>
              <a:t> Dirigida por Sintaxe:</a:t>
            </a:r>
          </a:p>
          <a:p>
            <a:pPr lvl="3"/>
            <a:r>
              <a:rPr lang="pt-BR" dirty="0"/>
              <a:t>Concatena sequências de caracteres </a:t>
            </a:r>
          </a:p>
          <a:p>
            <a:pPr lvl="3"/>
            <a:r>
              <a:rPr lang="pt-BR" dirty="0"/>
              <a:t>Armazena atributos dos nós da árvore de derivação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 Dirigido por Sintaxe:</a:t>
            </a:r>
          </a:p>
          <a:p>
            <a:pPr lvl="3"/>
            <a:r>
              <a:rPr lang="pt-BR" dirty="0"/>
              <a:t>Constrói a tradução de forma incremental sem usar armazenamento</a:t>
            </a:r>
          </a:p>
          <a:p>
            <a:pPr lvl="3"/>
            <a:r>
              <a:rPr lang="pt-BR" dirty="0"/>
              <a:t>Exibe os valores por meio de ações semânticas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764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18502-8741-4C9B-85D1-E7E4DDFD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9B699-41D2-4F5B-9C6A-1BEF88A7A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Construa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 dirigido por sintaxe que traduza expressões aritméticas (apenas com soma e subtração) da notação pós-fixada para a notação infixada. 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Construa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árvores de derivação anotadas</a:t>
            </a:r>
            <a:r>
              <a:rPr lang="pt-BR" dirty="0"/>
              <a:t> para as entradas 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95-2+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952+-</a:t>
            </a:r>
          </a:p>
        </p:txBody>
      </p:sp>
    </p:spTree>
    <p:extLst>
      <p:ext uri="{BB962C8B-B14F-4D97-AF65-F5344CB8AC3E}">
        <p14:creationId xmlns:p14="http://schemas.microsoft.com/office/powerpoint/2010/main" val="2444646254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é formada por um conjunto de produções </a:t>
            </a:r>
          </a:p>
          <a:p>
            <a:pPr lvl="1"/>
            <a:r>
              <a:rPr lang="pt-BR" dirty="0"/>
              <a:t>Descrevem as construções de uma linguagem</a:t>
            </a:r>
          </a:p>
          <a:p>
            <a:pPr lvl="1"/>
            <a:r>
              <a:rPr lang="pt-BR" dirty="0"/>
              <a:t>Cadeias válidas podem ser visualizadas por árvores de derivação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 dirigida por sintaxe </a:t>
            </a:r>
            <a:r>
              <a:rPr lang="pt-BR" dirty="0"/>
              <a:t>permite construir um tradutor simples usando uma busca em profundidade na árvore de derivação:</a:t>
            </a:r>
          </a:p>
          <a:p>
            <a:pPr lvl="1"/>
            <a:r>
              <a:rPr lang="pt-BR" dirty="0"/>
              <a:t>Anotada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</a:t>
            </a:r>
          </a:p>
          <a:p>
            <a:pPr lvl="1"/>
            <a:r>
              <a:rPr lang="pt-BR" dirty="0"/>
              <a:t>Modificada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 semânticas</a:t>
            </a:r>
          </a:p>
          <a:p>
            <a:r>
              <a:rPr lang="pt-BR" dirty="0"/>
              <a:t>Essa técnica de tradução ilustra de forma simples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</a:t>
            </a:r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E34F0-B1D6-4421-B603-CE77D804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34FFF-914C-4007-9E2C-9792CB098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</a:t>
            </a:r>
            <a:r>
              <a:rPr lang="pt-BR" dirty="0"/>
              <a:t>representam as sintaxes das linguagens</a:t>
            </a:r>
          </a:p>
          <a:p>
            <a:pPr lvl="1"/>
            <a:r>
              <a:rPr lang="pt-BR" dirty="0"/>
              <a:t>Normalmente escritas na notação </a:t>
            </a:r>
            <a:r>
              <a:rPr lang="pt-BR" b="1" dirty="0" err="1"/>
              <a:t>Backus-Naur</a:t>
            </a:r>
            <a:r>
              <a:rPr lang="pt-BR" b="1" dirty="0"/>
              <a:t> </a:t>
            </a:r>
            <a:r>
              <a:rPr lang="pt-BR" b="1" dirty="0" err="1"/>
              <a:t>Form</a:t>
            </a:r>
            <a:r>
              <a:rPr lang="pt-BR" dirty="0"/>
              <a:t> (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BNF</a:t>
            </a:r>
            <a:r>
              <a:rPr lang="pt-BR" dirty="0"/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CFD432-C6C4-4253-BED9-66F9F674BCAC}"/>
              </a:ext>
            </a:extLst>
          </p:cNvPr>
          <p:cNvSpPr/>
          <p:nvPr/>
        </p:nvSpPr>
        <p:spPr>
          <a:xfrm>
            <a:off x="1917948" y="3452003"/>
            <a:ext cx="914501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Consolas" panose="020B0609020204030204" pitchFamily="49" charset="0"/>
              </a:rPr>
              <a:t>selection_statement</a:t>
            </a:r>
            <a:r>
              <a:rPr lang="en-US" sz="1600"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latin typeface="Consolas" panose="020B0609020204030204" pitchFamily="49" charset="0"/>
              </a:rPr>
              <a:t>    :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'('</a:t>
            </a:r>
            <a:r>
              <a:rPr lang="en-US" sz="1600">
                <a:latin typeface="Consolas" panose="020B0609020204030204" pitchFamily="49" charset="0"/>
              </a:rPr>
              <a:t>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</a:p>
          <a:p>
            <a:r>
              <a:rPr lang="en-US" sz="1600">
                <a:latin typeface="Consolas" panose="020B0609020204030204" pitchFamily="49" charset="0"/>
              </a:rPr>
              <a:t>    |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'('</a:t>
            </a:r>
            <a:r>
              <a:rPr lang="en-US" sz="1600">
                <a:latin typeface="Consolas" panose="020B0609020204030204" pitchFamily="49" charset="0"/>
              </a:rPr>
              <a:t>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</a:p>
          <a:p>
            <a:r>
              <a:rPr lang="en-US" sz="1600">
                <a:latin typeface="Consolas" panose="020B0609020204030204" pitchFamily="49" charset="0"/>
              </a:rPr>
              <a:t>    |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SWITCH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'('</a:t>
            </a:r>
            <a:r>
              <a:rPr lang="en-US" sz="1600">
                <a:latin typeface="Consolas" panose="020B0609020204030204" pitchFamily="49" charset="0"/>
              </a:rPr>
              <a:t>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</a:p>
          <a:p>
            <a:r>
              <a:rPr lang="en-US" sz="1600">
                <a:latin typeface="Consolas" panose="020B0609020204030204" pitchFamily="49" charset="0"/>
              </a:rPr>
              <a:t>    ; 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iteration_statement</a:t>
            </a:r>
            <a:r>
              <a:rPr lang="en-US" sz="1600"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latin typeface="Consolas" panose="020B0609020204030204" pitchFamily="49" charset="0"/>
              </a:rPr>
              <a:t>    :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'('</a:t>
            </a:r>
            <a:r>
              <a:rPr lang="en-US" sz="1600">
                <a:latin typeface="Consolas" panose="020B0609020204030204" pitchFamily="49" charset="0"/>
              </a:rPr>
              <a:t>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</a:p>
          <a:p>
            <a:r>
              <a:rPr lang="en-US" sz="1600">
                <a:latin typeface="Consolas" panose="020B0609020204030204" pitchFamily="49" charset="0"/>
              </a:rPr>
              <a:t>    |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DO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'('</a:t>
            </a:r>
            <a:r>
              <a:rPr lang="en-US" sz="1600">
                <a:latin typeface="Consolas" panose="020B0609020204030204" pitchFamily="49" charset="0"/>
              </a:rPr>
              <a:t>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 ';’ </a:t>
            </a:r>
          </a:p>
          <a:p>
            <a:r>
              <a:rPr lang="en-US" sz="1600">
                <a:latin typeface="Consolas" panose="020B0609020204030204" pitchFamily="49" charset="0"/>
              </a:rPr>
              <a:t>    |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FOR '(' </a:t>
            </a:r>
            <a:r>
              <a:rPr lang="en-US" sz="1600">
                <a:latin typeface="Consolas" panose="020B0609020204030204" pitchFamily="49" charset="0"/>
              </a:rPr>
              <a:t>expression_statement expression_statement expression </a:t>
            </a:r>
            <a:r>
              <a:rPr lang="en-US" sz="1600">
                <a:solidFill>
                  <a:srgbClr val="FF4343"/>
                </a:solidFill>
                <a:latin typeface="Consolas" panose="020B0609020204030204" pitchFamily="49" charset="0"/>
              </a:rPr>
              <a:t>')'</a:t>
            </a:r>
            <a:r>
              <a:rPr lang="en-US" sz="1600">
                <a:latin typeface="Consolas" panose="020B0609020204030204" pitchFamily="49" charset="0"/>
              </a:rPr>
              <a:t> statement </a:t>
            </a:r>
          </a:p>
          <a:p>
            <a:r>
              <a:rPr lang="en-US" sz="1600">
                <a:latin typeface="Consolas" panose="020B0609020204030204" pitchFamily="49" charset="0"/>
              </a:rPr>
              <a:t>    ; 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28611C-DEB3-4B2E-9AE0-7651E4FE7EB5}"/>
              </a:ext>
            </a:extLst>
          </p:cNvPr>
          <p:cNvSpPr/>
          <p:nvPr/>
        </p:nvSpPr>
        <p:spPr>
          <a:xfrm>
            <a:off x="1917948" y="2946094"/>
            <a:ext cx="3903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Parte da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gramática da linguagem C</a:t>
            </a:r>
            <a:r>
              <a:rPr lang="pt-BR" sz="1600" dirty="0"/>
              <a:t>: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9259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54A2-1483-4BE3-B334-1D6C27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83801-27F5-418B-93D2-84D86D5E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</a:t>
            </a:r>
            <a:r>
              <a:rPr lang="pt-BR" dirty="0"/>
              <a:t>também são usadas na tradução de programas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 dirigida por sintaxe </a:t>
            </a:r>
            <a:r>
              <a:rPr lang="pt-BR" dirty="0"/>
              <a:t>é uma técnica de compilação</a:t>
            </a:r>
          </a:p>
          <a:p>
            <a:pPr lvl="2"/>
            <a:r>
              <a:rPr lang="pt-BR" dirty="0"/>
              <a:t>Guiada pela gramática da linguagem</a:t>
            </a:r>
          </a:p>
          <a:p>
            <a:pPr lvl="2"/>
            <a:r>
              <a:rPr lang="pt-BR" dirty="0"/>
              <a:t>Ilustra de forma simples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</a:t>
            </a:r>
          </a:p>
          <a:p>
            <a:r>
              <a:rPr lang="pt-BR" dirty="0"/>
              <a:t>Utilizaremos essa técnica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introduzir os conceitos básicos</a:t>
            </a:r>
          </a:p>
          <a:p>
            <a:pPr lvl="1"/>
            <a:r>
              <a:rPr lang="pt-BR" dirty="0"/>
              <a:t>Análise léxica</a:t>
            </a:r>
          </a:p>
          <a:p>
            <a:pPr lvl="1"/>
            <a:r>
              <a:rPr lang="pt-BR" dirty="0"/>
              <a:t>Análise sintática</a:t>
            </a:r>
          </a:p>
          <a:p>
            <a:pPr lvl="1"/>
            <a:r>
              <a:rPr lang="pt-BR" dirty="0"/>
              <a:t>Análise semântica</a:t>
            </a:r>
          </a:p>
          <a:p>
            <a:pPr lvl="1"/>
            <a:r>
              <a:rPr lang="pt-BR" dirty="0"/>
              <a:t>Geração de código intermediário </a:t>
            </a:r>
          </a:p>
        </p:txBody>
      </p:sp>
    </p:spTree>
    <p:extLst>
      <p:ext uri="{BB962C8B-B14F-4D97-AF65-F5344CB8AC3E}">
        <p14:creationId xmlns:p14="http://schemas.microsoft.com/office/powerpoint/2010/main" val="20857791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96DC6-C24D-4198-92FD-4745DB7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4F57894-B9B9-49A3-9355-FCF98EA88042}"/>
              </a:ext>
            </a:extLst>
          </p:cNvPr>
          <p:cNvSpPr/>
          <p:nvPr/>
        </p:nvSpPr>
        <p:spPr>
          <a:xfrm>
            <a:off x="5690987" y="4821300"/>
            <a:ext cx="316304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9 – 5 + 2</a:t>
            </a:r>
            <a:r>
              <a:rPr lang="pt-BR" sz="2000" dirty="0"/>
              <a:t>   (infixada)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>
                <a:latin typeface="Consolas" panose="020B0609020204030204" pitchFamily="49" charset="0"/>
              </a:rPr>
              <a:t>9 5 – 2 +</a:t>
            </a:r>
            <a:r>
              <a:rPr lang="pt-BR" sz="2000" dirty="0"/>
              <a:t>   (pós-fixada)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EC5CE-CE1F-4962-A6E3-1EFD0A24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construção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simples dirigido por sintaxe </a:t>
            </a:r>
            <a:r>
              <a:rPr lang="pt-BR" dirty="0"/>
              <a:t>ajudará a compreender melhor 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de um compilador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/>
          </a:p>
          <a:p>
            <a:pPr lvl="1"/>
            <a:r>
              <a:rPr lang="pt-BR" dirty="0"/>
              <a:t>Ele deve traduzir expressões aritméticas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infixadas</a:t>
            </a:r>
            <a:r>
              <a:rPr lang="pt-BR" dirty="0"/>
              <a:t> para a forma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pós-fixada</a:t>
            </a:r>
          </a:p>
          <a:p>
            <a:pPr lvl="2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Notação infixada</a:t>
            </a:r>
            <a:r>
              <a:rPr lang="pt-BR" dirty="0"/>
              <a:t>: operadores aparecem entre os operandos</a:t>
            </a:r>
          </a:p>
          <a:p>
            <a:pPr lvl="2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Notação pós-fixada</a:t>
            </a:r>
            <a:r>
              <a:rPr lang="pt-BR" dirty="0"/>
              <a:t>: operadores aparecem após operandos</a:t>
            </a:r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01CD7C28-E628-4A1F-AC8D-EF92DE9BFB45}"/>
              </a:ext>
            </a:extLst>
          </p:cNvPr>
          <p:cNvSpPr/>
          <p:nvPr/>
        </p:nvSpPr>
        <p:spPr>
          <a:xfrm>
            <a:off x="6310436" y="5375008"/>
            <a:ext cx="288032" cy="216024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1DB2BA6-D946-483A-BB03-7D28F468A55D}"/>
              </a:ext>
            </a:extLst>
          </p:cNvPr>
          <p:cNvGrpSpPr/>
          <p:nvPr/>
        </p:nvGrpSpPr>
        <p:grpSpPr>
          <a:xfrm>
            <a:off x="2422004" y="4793380"/>
            <a:ext cx="2517737" cy="1338727"/>
            <a:chOff x="7344516" y="4869160"/>
            <a:chExt cx="2795372" cy="1705404"/>
          </a:xfrm>
        </p:grpSpPr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12BEA544-495C-4D8C-BED8-3B0511FFB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4516" y="4869160"/>
              <a:ext cx="2782344" cy="13792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D0B6456-6FC2-4ECB-8CD2-3AF47FC6AE85}"/>
                </a:ext>
              </a:extLst>
            </p:cNvPr>
            <p:cNvSpPr/>
            <p:nvPr/>
          </p:nvSpPr>
          <p:spPr>
            <a:xfrm>
              <a:off x="9318829" y="6266787"/>
              <a:ext cx="8210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 err="1">
                  <a:solidFill>
                    <a:schemeClr val="tx1">
                      <a:lumMod val="75000"/>
                    </a:schemeClr>
                  </a:solidFill>
                </a:rPr>
                <a:t>hp</a:t>
              </a:r>
              <a:r>
                <a:rPr lang="pt-BR" sz="1400" b="1" dirty="0">
                  <a:solidFill>
                    <a:schemeClr val="tx1">
                      <a:lumMod val="75000"/>
                    </a:schemeClr>
                  </a:solidFill>
                </a:rPr>
                <a:t> 48G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33A5A2D-4376-406B-A07C-D589C37E9A05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7F21BD14-44F6-441C-804F-8216B2058D7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ECAF47D-DBAD-4CCC-AD32-34EAEAD3E3E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2929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96DC6-C24D-4198-92FD-4745DB7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EC5CE-CE1F-4962-A6E3-1EFD0A24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serão compostas por</a:t>
            </a:r>
            <a:r>
              <a:rPr lang="pt-BR" dirty="0"/>
              <a:t> dígitos, somas e subtrações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Os dígitos serão caracteres individuais (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ex.:</a:t>
            </a:r>
            <a:r>
              <a:rPr lang="pt-BR" dirty="0"/>
              <a:t> 1   , 5    , 42  </a:t>
            </a:r>
            <a:r>
              <a:rPr lang="pt-BR" dirty="0">
                <a:solidFill>
                  <a:srgbClr val="FF0000"/>
                </a:solidFill>
              </a:rPr>
              <a:t>  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Um analisador léxico não será necessário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EBAE7BD-679D-4365-AA75-41FBA3379095}"/>
              </a:ext>
            </a:extLst>
          </p:cNvPr>
          <p:cNvGrpSpPr/>
          <p:nvPr/>
        </p:nvGrpSpPr>
        <p:grpSpPr>
          <a:xfrm>
            <a:off x="1989956" y="3573016"/>
            <a:ext cx="7488832" cy="2539675"/>
            <a:chOff x="1773932" y="3068960"/>
            <a:chExt cx="8424936" cy="3043731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18E46D1-BB7C-4030-8E72-35A92F52DDEE}"/>
                </a:ext>
              </a:extLst>
            </p:cNvPr>
            <p:cNvSpPr/>
            <p:nvPr/>
          </p:nvSpPr>
          <p:spPr>
            <a:xfrm>
              <a:off x="1773932" y="3068960"/>
              <a:ext cx="8424936" cy="3043731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50000"/>
                    <a:alpha val="0"/>
                  </a:schemeClr>
                </a:gs>
                <a:gs pos="100000">
                  <a:schemeClr val="tx2">
                    <a:lumMod val="50000"/>
                    <a:alpha val="0"/>
                  </a:schemeClr>
                </a:gs>
                <a:gs pos="49000">
                  <a:schemeClr val="tx2">
                    <a:lumMod val="50000"/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95BC6DCB-207E-4128-8DD1-19EC44AA0D86}"/>
                </a:ext>
              </a:extLst>
            </p:cNvPr>
            <p:cNvGrpSpPr/>
            <p:nvPr/>
          </p:nvGrpSpPr>
          <p:grpSpPr>
            <a:xfrm>
              <a:off x="1773932" y="3216122"/>
              <a:ext cx="8424936" cy="2652276"/>
              <a:chOff x="1189203" y="3052361"/>
              <a:chExt cx="8424936" cy="2652276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984F3459-BC88-4986-AB82-E5C03C6F5892}"/>
                  </a:ext>
                </a:extLst>
              </p:cNvPr>
              <p:cNvSpPr/>
              <p:nvPr/>
            </p:nvSpPr>
            <p:spPr>
              <a:xfrm>
                <a:off x="2041034" y="3935637"/>
                <a:ext cx="1596169" cy="67779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Analisador </a:t>
                </a:r>
                <a:br>
                  <a:rPr lang="pt-BR" sz="1200" dirty="0"/>
                </a:br>
                <a:r>
                  <a:rPr lang="pt-BR" sz="1200" dirty="0"/>
                  <a:t>Léxico</a:t>
                </a:r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94D46F36-6D55-4070-AEC6-32EC42D6F4D1}"/>
                  </a:ext>
                </a:extLst>
              </p:cNvPr>
              <p:cNvSpPr/>
              <p:nvPr/>
            </p:nvSpPr>
            <p:spPr>
              <a:xfrm>
                <a:off x="4146678" y="3935637"/>
                <a:ext cx="1537514" cy="68991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Analisador</a:t>
                </a:r>
              </a:p>
              <a:p>
                <a:pPr algn="ctr"/>
                <a:r>
                  <a:rPr lang="pt-BR" sz="1200" dirty="0"/>
                  <a:t>Sintático</a:t>
                </a:r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32B20EDF-761F-4780-92B8-B062740ECED9}"/>
                  </a:ext>
                </a:extLst>
              </p:cNvPr>
              <p:cNvSpPr/>
              <p:nvPr/>
            </p:nvSpPr>
            <p:spPr>
              <a:xfrm>
                <a:off x="6206833" y="3934783"/>
                <a:ext cx="2456097" cy="68991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Gerador de </a:t>
                </a:r>
                <a:br>
                  <a:rPr lang="pt-BR" sz="1200" dirty="0"/>
                </a:br>
                <a:r>
                  <a:rPr lang="pt-BR" sz="1200" dirty="0"/>
                  <a:t>Código Intermediário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DA1C430-E31C-4A1F-825D-9C031732CEDB}"/>
                  </a:ext>
                </a:extLst>
              </p:cNvPr>
              <p:cNvSpPr txBox="1"/>
              <p:nvPr/>
            </p:nvSpPr>
            <p:spPr>
              <a:xfrm>
                <a:off x="1189203" y="3053023"/>
                <a:ext cx="1123865" cy="33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caracteres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1B45077-0054-4D2E-BA4F-4AAD32068BE0}"/>
                  </a:ext>
                </a:extLst>
              </p:cNvPr>
              <p:cNvSpPr txBox="1"/>
              <p:nvPr/>
            </p:nvSpPr>
            <p:spPr>
              <a:xfrm>
                <a:off x="3490839" y="5157192"/>
                <a:ext cx="752370" cy="33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tokens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674F34D-097E-491F-9C09-87E710B2EA6A}"/>
                  </a:ext>
                </a:extLst>
              </p:cNvPr>
              <p:cNvSpPr txBox="1"/>
              <p:nvPr/>
            </p:nvSpPr>
            <p:spPr>
              <a:xfrm>
                <a:off x="5065976" y="3052361"/>
                <a:ext cx="1661272" cy="33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árvore de sintaxe</a:t>
                </a:r>
              </a:p>
            </p:txBody>
          </p:sp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8AAFC46C-DEF2-4B45-971E-926505A21F03}"/>
                  </a:ext>
                </a:extLst>
              </p:cNvPr>
              <p:cNvGrpSpPr/>
              <p:nvPr/>
            </p:nvGrpSpPr>
            <p:grpSpPr>
              <a:xfrm>
                <a:off x="1536978" y="3395709"/>
                <a:ext cx="504056" cy="946931"/>
                <a:chOff x="1536978" y="3611733"/>
                <a:chExt cx="504056" cy="946931"/>
              </a:xfrm>
            </p:grpSpPr>
            <p:cxnSp>
              <p:nvCxnSpPr>
                <p:cNvPr id="35" name="Conector de seta reta 51">
                  <a:extLst>
                    <a:ext uri="{FF2B5EF4-FFF2-40B4-BE49-F238E27FC236}">
                      <a16:creationId xmlns:a16="http://schemas.microsoft.com/office/drawing/2014/main" id="{8E23C36F-1643-4047-AA6C-1DFC7D231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6978" y="4490556"/>
                  <a:ext cx="504056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de seta reta 51">
                  <a:extLst>
                    <a:ext uri="{FF2B5EF4-FFF2-40B4-BE49-F238E27FC236}">
                      <a16:creationId xmlns:a16="http://schemas.microsoft.com/office/drawing/2014/main" id="{B2C6D42E-B5D7-40FB-B1F3-3C2135D46D88}"/>
                    </a:ext>
                  </a:extLst>
                </p:cNvPr>
                <p:cNvCxnSpPr>
                  <a:cxnSpLocks/>
                  <a:endCxn id="37" idx="0"/>
                </p:cNvCxnSpPr>
                <p:nvPr/>
              </p:nvCxnSpPr>
              <p:spPr>
                <a:xfrm>
                  <a:off x="1750477" y="3611733"/>
                  <a:ext cx="0" cy="80900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A218BCF7-B10C-4BDA-AAFD-81936C16CC13}"/>
                    </a:ext>
                  </a:extLst>
                </p:cNvPr>
                <p:cNvSpPr/>
                <p:nvPr/>
              </p:nvSpPr>
              <p:spPr>
                <a:xfrm>
                  <a:off x="1682894" y="4420737"/>
                  <a:ext cx="135166" cy="1379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A0BF24BD-31BF-47FF-840F-AAFE726B8B8D}"/>
                  </a:ext>
                </a:extLst>
              </p:cNvPr>
              <p:cNvGrpSpPr/>
              <p:nvPr/>
            </p:nvGrpSpPr>
            <p:grpSpPr>
              <a:xfrm>
                <a:off x="3648971" y="4204713"/>
                <a:ext cx="504056" cy="946931"/>
                <a:chOff x="3648971" y="4420737"/>
                <a:chExt cx="504056" cy="946931"/>
              </a:xfrm>
            </p:grpSpPr>
            <p:cxnSp>
              <p:nvCxnSpPr>
                <p:cNvPr id="32" name="Conector de seta reta 51">
                  <a:extLst>
                    <a:ext uri="{FF2B5EF4-FFF2-40B4-BE49-F238E27FC236}">
                      <a16:creationId xmlns:a16="http://schemas.microsoft.com/office/drawing/2014/main" id="{1A5871FB-4C69-4D29-ADCF-FE84AF320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8971" y="4490556"/>
                  <a:ext cx="504056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de seta reta 51">
                  <a:extLst>
                    <a:ext uri="{FF2B5EF4-FFF2-40B4-BE49-F238E27FC236}">
                      <a16:creationId xmlns:a16="http://schemas.microsoft.com/office/drawing/2014/main" id="{B89BB71F-A414-4C4B-AF65-8161E8D2C385}"/>
                    </a:ext>
                  </a:extLst>
                </p:cNvPr>
                <p:cNvCxnSpPr>
                  <a:cxnSpLocks/>
                  <a:stCxn id="34" idx="4"/>
                </p:cNvCxnSpPr>
                <p:nvPr/>
              </p:nvCxnSpPr>
              <p:spPr>
                <a:xfrm>
                  <a:off x="3858149" y="4558664"/>
                  <a:ext cx="0" cy="80900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Elipse 33">
                  <a:extLst>
                    <a:ext uri="{FF2B5EF4-FFF2-40B4-BE49-F238E27FC236}">
                      <a16:creationId xmlns:a16="http://schemas.microsoft.com/office/drawing/2014/main" id="{9C67EE94-67A1-46D7-AF58-57E2B5F8B6AD}"/>
                    </a:ext>
                  </a:extLst>
                </p:cNvPr>
                <p:cNvSpPr/>
                <p:nvPr/>
              </p:nvSpPr>
              <p:spPr>
                <a:xfrm>
                  <a:off x="3790566" y="4420737"/>
                  <a:ext cx="135166" cy="1379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80C505B9-336A-470E-B7EB-08FEDDF89C3B}"/>
                  </a:ext>
                </a:extLst>
              </p:cNvPr>
              <p:cNvGrpSpPr/>
              <p:nvPr/>
            </p:nvGrpSpPr>
            <p:grpSpPr>
              <a:xfrm>
                <a:off x="5698407" y="3395959"/>
                <a:ext cx="504056" cy="946931"/>
                <a:chOff x="5914339" y="3611733"/>
                <a:chExt cx="504056" cy="946931"/>
              </a:xfrm>
            </p:grpSpPr>
            <p:cxnSp>
              <p:nvCxnSpPr>
                <p:cNvPr id="29" name="Conector de seta reta 51">
                  <a:extLst>
                    <a:ext uri="{FF2B5EF4-FFF2-40B4-BE49-F238E27FC236}">
                      <a16:creationId xmlns:a16="http://schemas.microsoft.com/office/drawing/2014/main" id="{06DD925E-4269-4481-BF55-E87960F4D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4339" y="4490556"/>
                  <a:ext cx="504056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51">
                  <a:extLst>
                    <a:ext uri="{FF2B5EF4-FFF2-40B4-BE49-F238E27FC236}">
                      <a16:creationId xmlns:a16="http://schemas.microsoft.com/office/drawing/2014/main" id="{F2594996-D309-41F1-8A95-AE208DE6F78E}"/>
                    </a:ext>
                  </a:extLst>
                </p:cNvPr>
                <p:cNvCxnSpPr>
                  <a:cxnSpLocks/>
                  <a:endCxn id="31" idx="0"/>
                </p:cNvCxnSpPr>
                <p:nvPr/>
              </p:nvCxnSpPr>
              <p:spPr>
                <a:xfrm>
                  <a:off x="6127653" y="3611733"/>
                  <a:ext cx="0" cy="80900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2904489D-8134-400B-A44C-074D5AE7BAC6}"/>
                    </a:ext>
                  </a:extLst>
                </p:cNvPr>
                <p:cNvSpPr/>
                <p:nvPr/>
              </p:nvSpPr>
              <p:spPr>
                <a:xfrm>
                  <a:off x="6060070" y="4420737"/>
                  <a:ext cx="135166" cy="1379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57822869-BD5F-4C23-89CB-71452EAB15DA}"/>
                  </a:ext>
                </a:extLst>
              </p:cNvPr>
              <p:cNvGrpSpPr/>
              <p:nvPr/>
            </p:nvGrpSpPr>
            <p:grpSpPr>
              <a:xfrm>
                <a:off x="8662930" y="4204713"/>
                <a:ext cx="504056" cy="946931"/>
                <a:chOff x="3648971" y="4420737"/>
                <a:chExt cx="504056" cy="946931"/>
              </a:xfrm>
            </p:grpSpPr>
            <p:cxnSp>
              <p:nvCxnSpPr>
                <p:cNvPr id="23" name="Conector de seta reta 51">
                  <a:extLst>
                    <a:ext uri="{FF2B5EF4-FFF2-40B4-BE49-F238E27FC236}">
                      <a16:creationId xmlns:a16="http://schemas.microsoft.com/office/drawing/2014/main" id="{E5A0F197-4B77-4CC4-A19F-9557011149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48971" y="4490556"/>
                  <a:ext cx="504056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de seta reta 51">
                  <a:extLst>
                    <a:ext uri="{FF2B5EF4-FFF2-40B4-BE49-F238E27FC236}">
                      <a16:creationId xmlns:a16="http://schemas.microsoft.com/office/drawing/2014/main" id="{62B7E282-3007-4CEA-BF5A-1DC008BB97C7}"/>
                    </a:ext>
                  </a:extLst>
                </p:cNvPr>
                <p:cNvCxnSpPr>
                  <a:cxnSpLocks/>
                  <a:stCxn id="25" idx="4"/>
                </p:cNvCxnSpPr>
                <p:nvPr/>
              </p:nvCxnSpPr>
              <p:spPr>
                <a:xfrm>
                  <a:off x="3858149" y="4558664"/>
                  <a:ext cx="0" cy="809004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57AE6297-E735-4BD7-B66D-42DF7C9EE910}"/>
                    </a:ext>
                  </a:extLst>
                </p:cNvPr>
                <p:cNvSpPr/>
                <p:nvPr/>
              </p:nvSpPr>
              <p:spPr>
                <a:xfrm>
                  <a:off x="3790566" y="4420737"/>
                  <a:ext cx="135166" cy="137927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ED1C1D3-63AA-42AB-B533-6AE0E8544989}"/>
                  </a:ext>
                </a:extLst>
              </p:cNvPr>
              <p:cNvSpPr txBox="1"/>
              <p:nvPr/>
            </p:nvSpPr>
            <p:spPr>
              <a:xfrm>
                <a:off x="8129757" y="5151344"/>
                <a:ext cx="1484382" cy="55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código de três endereços</a:t>
                </a:r>
              </a:p>
            </p:txBody>
          </p: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22523140-C6AA-47CD-97EC-3EC753F4FCAB}"/>
                  </a:ext>
                </a:extLst>
              </p:cNvPr>
              <p:cNvSpPr/>
              <p:nvPr/>
            </p:nvSpPr>
            <p:spPr>
              <a:xfrm>
                <a:off x="5077635" y="5055237"/>
                <a:ext cx="1596170" cy="57229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Tabela de Símbolos</a:t>
                </a:r>
              </a:p>
            </p:txBody>
          </p:sp>
          <p:sp>
            <p:nvSpPr>
              <p:cNvPr id="39" name="Seta: de Cima para Baixo 38">
                <a:extLst>
                  <a:ext uri="{FF2B5EF4-FFF2-40B4-BE49-F238E27FC236}">
                    <a16:creationId xmlns:a16="http://schemas.microsoft.com/office/drawing/2014/main" id="{60A244D1-22FA-4A97-B2DD-181652D11B9F}"/>
                  </a:ext>
                </a:extLst>
              </p:cNvPr>
              <p:cNvSpPr/>
              <p:nvPr/>
            </p:nvSpPr>
            <p:spPr>
              <a:xfrm>
                <a:off x="5212201" y="4638790"/>
                <a:ext cx="225472" cy="408216"/>
              </a:xfrm>
              <a:prstGeom prst="up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2524DAF8-E957-458A-8380-43C33A5A8747}"/>
                </a:ext>
              </a:extLst>
            </p:cNvPr>
            <p:cNvCxnSpPr>
              <a:cxnSpLocks/>
            </p:cNvCxnSpPr>
            <p:nvPr/>
          </p:nvCxnSpPr>
          <p:spPr>
            <a:xfrm>
              <a:off x="1773932" y="3068960"/>
              <a:ext cx="842493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6DA0FB47-BC02-4FCD-84F5-98858E60EE54}"/>
                </a:ext>
              </a:extLst>
            </p:cNvPr>
            <p:cNvCxnSpPr>
              <a:cxnSpLocks/>
            </p:cNvCxnSpPr>
            <p:nvPr/>
          </p:nvCxnSpPr>
          <p:spPr>
            <a:xfrm>
              <a:off x="1773932" y="6112691"/>
              <a:ext cx="8424936" cy="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áfico 5" descr="Marca de seleção">
            <a:extLst>
              <a:ext uri="{FF2B5EF4-FFF2-40B4-BE49-F238E27FC236}">
                <a16:creationId xmlns:a16="http://schemas.microsoft.com/office/drawing/2014/main" id="{3D8522E6-AD03-41BF-99A4-062CAAED4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5907" y="2485496"/>
            <a:ext cx="170043" cy="170043"/>
          </a:xfrm>
          <a:prstGeom prst="rect">
            <a:avLst/>
          </a:prstGeom>
        </p:spPr>
      </p:pic>
      <p:pic>
        <p:nvPicPr>
          <p:cNvPr id="8" name="Gráfico 7" descr="Fechar">
            <a:extLst>
              <a:ext uri="{FF2B5EF4-FFF2-40B4-BE49-F238E27FC236}">
                <a16:creationId xmlns:a16="http://schemas.microsoft.com/office/drawing/2014/main" id="{C01003F8-05CA-4540-BFDA-E66E83A3B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0976" y="2488709"/>
            <a:ext cx="170044" cy="170044"/>
          </a:xfrm>
          <a:prstGeom prst="rect">
            <a:avLst/>
          </a:prstGeom>
        </p:spPr>
      </p:pic>
      <p:pic>
        <p:nvPicPr>
          <p:cNvPr id="41" name="Gráfico 40" descr="Marca de seleção">
            <a:extLst>
              <a:ext uri="{FF2B5EF4-FFF2-40B4-BE49-F238E27FC236}">
                <a16:creationId xmlns:a16="http://schemas.microsoft.com/office/drawing/2014/main" id="{A614C20C-B135-4F30-AE44-AD4179FC3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8420" y="2481193"/>
            <a:ext cx="170043" cy="1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6131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6DADA-AE26-40E8-9A94-F7F88AB1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00E87-D080-408C-BD00-FD12419E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descreve </a:t>
            </a:r>
            <a:r>
              <a:rPr lang="pt-BR" dirty="0"/>
              <a:t>a estrutura 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construções</a:t>
            </a:r>
            <a:r>
              <a:rPr lang="pt-BR" dirty="0"/>
              <a:t> das linguagens de programação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construção: </a:t>
            </a:r>
            <a:r>
              <a:rPr lang="pt-BR" sz="18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latin typeface="Consolas" panose="020B0609020204030204" pitchFamily="49" charset="0"/>
              </a:rPr>
              <a:t>expressão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latin typeface="Consolas" panose="020B0609020204030204" pitchFamily="49" charset="0"/>
              </a:rPr>
              <a:t> instrução </a:t>
            </a:r>
            <a:r>
              <a:rPr lang="pt-BR" sz="18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sz="1800" dirty="0">
                <a:latin typeface="Consolas" panose="020B0609020204030204" pitchFamily="49" charset="0"/>
              </a:rPr>
              <a:t> instrução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Pode ser representada em uma gramática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</a:t>
            </a:r>
            <a:r>
              <a:rPr lang="pt-BR" dirty="0"/>
              <a:t>: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6518778-1924-4B86-9FE6-0A44212F87E2}"/>
              </a:ext>
            </a:extLst>
          </p:cNvPr>
          <p:cNvGrpSpPr/>
          <p:nvPr/>
        </p:nvGrpSpPr>
        <p:grpSpPr>
          <a:xfrm>
            <a:off x="1701924" y="4910083"/>
            <a:ext cx="7981597" cy="1255221"/>
            <a:chOff x="1929239" y="4788395"/>
            <a:chExt cx="7981597" cy="125522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17BD84D-DFA5-4325-9D83-71D55454789B}"/>
                </a:ext>
              </a:extLst>
            </p:cNvPr>
            <p:cNvSpPr txBox="1"/>
            <p:nvPr/>
          </p:nvSpPr>
          <p:spPr>
            <a:xfrm>
              <a:off x="3172745" y="5202778"/>
              <a:ext cx="4315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sym typeface="Wingdings 3" panose="05040102010807070707" pitchFamily="18" charset="2"/>
                </a:rPr>
                <a:t>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else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A9D4652-1B20-49DC-9F5E-E9F120123BCF}"/>
                </a:ext>
              </a:extLst>
            </p:cNvPr>
            <p:cNvSpPr txBox="1"/>
            <p:nvPr/>
          </p:nvSpPr>
          <p:spPr>
            <a:xfrm>
              <a:off x="8217744" y="4789453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não terminais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CAED6AF-E5E8-49A0-A4BB-2BF97192D6C6}"/>
                </a:ext>
              </a:extLst>
            </p:cNvPr>
            <p:cNvSpPr txBox="1"/>
            <p:nvPr/>
          </p:nvSpPr>
          <p:spPr>
            <a:xfrm>
              <a:off x="8652190" y="5669023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terminais</a:t>
              </a: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97301DB5-6595-4B7A-B3FA-87E6E3AC568E}"/>
                </a:ext>
              </a:extLst>
            </p:cNvPr>
            <p:cNvGrpSpPr/>
            <p:nvPr/>
          </p:nvGrpSpPr>
          <p:grpSpPr>
            <a:xfrm>
              <a:off x="4356003" y="5733256"/>
              <a:ext cx="5476318" cy="308474"/>
              <a:chOff x="3029198" y="5717978"/>
              <a:chExt cx="5476318" cy="308474"/>
            </a:xfrm>
          </p:grpSpPr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E0E26EAC-D342-4924-8845-467C445A6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198" y="6023077"/>
                <a:ext cx="547631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D2F0CEB8-3B7E-45A8-A210-FEE31E0DBD40}"/>
                  </a:ext>
                </a:extLst>
              </p:cNvPr>
              <p:cNvCxnSpPr/>
              <p:nvPr/>
            </p:nvCxnSpPr>
            <p:spPr>
              <a:xfrm>
                <a:off x="3029198" y="5727006"/>
                <a:ext cx="0" cy="2960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330E92B0-75D5-492B-A5AB-C372044D386C}"/>
                  </a:ext>
                </a:extLst>
              </p:cNvPr>
              <p:cNvCxnSpPr/>
              <p:nvPr/>
            </p:nvCxnSpPr>
            <p:spPr>
              <a:xfrm>
                <a:off x="3336676" y="5717978"/>
                <a:ext cx="0" cy="2960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4536E262-2261-4270-BAC2-8C95DE347914}"/>
                  </a:ext>
                </a:extLst>
              </p:cNvPr>
              <p:cNvCxnSpPr/>
              <p:nvPr/>
            </p:nvCxnSpPr>
            <p:spPr>
              <a:xfrm>
                <a:off x="3953734" y="5730381"/>
                <a:ext cx="0" cy="2960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257BCB58-09B8-4DF7-B846-D711600CDDC8}"/>
                  </a:ext>
                </a:extLst>
              </p:cNvPr>
              <p:cNvCxnSpPr/>
              <p:nvPr/>
            </p:nvCxnSpPr>
            <p:spPr>
              <a:xfrm>
                <a:off x="5017560" y="5727006"/>
                <a:ext cx="0" cy="29607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DF8FC2D-8289-4FC9-A990-D0A08E7ADED8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24" y="4788396"/>
              <a:ext cx="633019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6D38A17D-8B9B-4636-AF7C-DBFC221E2568}"/>
                </a:ext>
              </a:extLst>
            </p:cNvPr>
            <p:cNvCxnSpPr/>
            <p:nvPr/>
          </p:nvCxnSpPr>
          <p:spPr>
            <a:xfrm>
              <a:off x="4972945" y="4789113"/>
              <a:ext cx="0" cy="29607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E60C6AB1-DEEA-459F-98CF-C585E2DA37F1}"/>
                </a:ext>
              </a:extLst>
            </p:cNvPr>
            <p:cNvCxnSpPr/>
            <p:nvPr/>
          </p:nvCxnSpPr>
          <p:spPr>
            <a:xfrm>
              <a:off x="5693217" y="4788396"/>
              <a:ext cx="0" cy="29607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E71FCB5-F1C7-45A4-9E4A-05D3D52FB89F}"/>
                </a:ext>
              </a:extLst>
            </p:cNvPr>
            <p:cNvCxnSpPr/>
            <p:nvPr/>
          </p:nvCxnSpPr>
          <p:spPr>
            <a:xfrm>
              <a:off x="6949563" y="4788396"/>
              <a:ext cx="0" cy="29607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7FE047E9-A570-4568-86AF-DB53EC9FD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0789" y="6038355"/>
              <a:ext cx="1994148" cy="526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DC56E6A-6846-4384-81C3-A70B2EC3EFEF}"/>
                </a:ext>
              </a:extLst>
            </p:cNvPr>
            <p:cNvCxnSpPr/>
            <p:nvPr/>
          </p:nvCxnSpPr>
          <p:spPr>
            <a:xfrm>
              <a:off x="3974937" y="5742284"/>
              <a:ext cx="0" cy="29607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CDA26F68-0B96-4E17-BC90-2ED0D23F2D79}"/>
                </a:ext>
              </a:extLst>
            </p:cNvPr>
            <p:cNvSpPr txBox="1"/>
            <p:nvPr/>
          </p:nvSpPr>
          <p:spPr>
            <a:xfrm>
              <a:off x="1929239" y="5660010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produção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B38FA26D-883E-42F4-9C3D-72333D641731}"/>
                </a:ext>
              </a:extLst>
            </p:cNvPr>
            <p:cNvCxnSpPr/>
            <p:nvPr/>
          </p:nvCxnSpPr>
          <p:spPr>
            <a:xfrm>
              <a:off x="3502124" y="4788395"/>
              <a:ext cx="0" cy="29607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47021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94BA0-71C7-4CA7-97E1-7545347C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32492-E66F-4730-A41F-E8ABA0DF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livre de contexto</a:t>
            </a:r>
            <a:r>
              <a:rPr lang="pt-BR" dirty="0"/>
              <a:t> possui quatro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conjunto de símbolos terminais (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Um conjunto de símbolos não-terminais (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variáveis sintáticas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Um conjunto de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produções</a:t>
            </a:r>
          </a:p>
          <a:p>
            <a:pPr lvl="2"/>
            <a:r>
              <a:rPr lang="pt-BR" dirty="0"/>
              <a:t>Uma cabeça: símbolo não-terminal</a:t>
            </a:r>
          </a:p>
          <a:p>
            <a:pPr lvl="2"/>
            <a:r>
              <a:rPr lang="pt-BR" dirty="0"/>
              <a:t>Uma seta (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ym typeface="Wingdings 3" panose="05040102010807070707" pitchFamily="18" charset="2"/>
              </a:rPr>
              <a:t>)</a:t>
            </a:r>
            <a:endParaRPr lang="pt-BR" dirty="0"/>
          </a:p>
          <a:p>
            <a:pPr lvl="2"/>
            <a:r>
              <a:rPr lang="pt-BR" dirty="0"/>
              <a:t>Um corpo: uma sequência de terminais e/ou não-terminais </a:t>
            </a:r>
          </a:p>
          <a:p>
            <a:pPr lvl="1"/>
            <a:r>
              <a:rPr lang="pt-BR" dirty="0"/>
              <a:t>Um não-terminal representando 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símbolo inicial da gramática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11083A-248E-46A5-A3E3-A4791713F127}"/>
              </a:ext>
            </a:extLst>
          </p:cNvPr>
          <p:cNvSpPr txBox="1"/>
          <p:nvPr/>
        </p:nvSpPr>
        <p:spPr>
          <a:xfrm>
            <a:off x="1845940" y="5496602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endParaRPr lang="pt-BR" i="1" dirty="0">
              <a:latin typeface="Consolas" panose="020B0609020204030204" pitchFamily="49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DC99CBE-2045-4B02-A3EE-B87FCF00FFC9}"/>
              </a:ext>
            </a:extLst>
          </p:cNvPr>
          <p:cNvCxnSpPr>
            <a:cxnSpLocks/>
          </p:cNvCxnSpPr>
          <p:nvPr/>
        </p:nvCxnSpPr>
        <p:spPr>
          <a:xfrm flipV="1">
            <a:off x="1858491" y="5921785"/>
            <a:ext cx="707529" cy="1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586EB6-1CA4-47A1-B30A-EB31B5605FD5}"/>
              </a:ext>
            </a:extLst>
          </p:cNvPr>
          <p:cNvSpPr txBox="1"/>
          <p:nvPr/>
        </p:nvSpPr>
        <p:spPr>
          <a:xfrm>
            <a:off x="1761650" y="59160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cabeça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4BDE1F8-A4E3-464F-A933-E5D42847D7F6}"/>
              </a:ext>
            </a:extLst>
          </p:cNvPr>
          <p:cNvCxnSpPr>
            <a:cxnSpLocks/>
          </p:cNvCxnSpPr>
          <p:nvPr/>
        </p:nvCxnSpPr>
        <p:spPr>
          <a:xfrm flipV="1">
            <a:off x="3180185" y="5905669"/>
            <a:ext cx="3010239" cy="1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C4A60B-78DE-4C08-A253-12DD58A44469}"/>
              </a:ext>
            </a:extLst>
          </p:cNvPr>
          <p:cNvSpPr txBox="1"/>
          <p:nvPr/>
        </p:nvSpPr>
        <p:spPr>
          <a:xfrm>
            <a:off x="3180184" y="5916037"/>
            <a:ext cx="3010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402800869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91DC3-70B0-4E45-ADBB-9B41809C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7578F-67BA-433D-8631-D15C04C9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a seguir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descreve a sintaxe </a:t>
            </a:r>
            <a:r>
              <a:rPr lang="pt-BR" dirty="0"/>
              <a:t>da nossa linguagem (formada por expressões aritméticas em notação infixada)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As expressões são compostas por dígitos, somas e subtrações</a:t>
            </a:r>
          </a:p>
          <a:p>
            <a:pPr lvl="2"/>
            <a:r>
              <a:rPr lang="pt-BR" dirty="0"/>
              <a:t>Os símbolos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 - 0 1 2 3 4 5 6 7 8 9 </a:t>
            </a:r>
            <a:r>
              <a:rPr lang="pt-BR" dirty="0"/>
              <a:t>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terminais</a:t>
            </a:r>
          </a:p>
          <a:p>
            <a:pPr lvl="2"/>
            <a:r>
              <a:rPr lang="pt-BR" dirty="0"/>
              <a:t>Os símbolos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 e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/>
              <a:t>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não-terminais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</a:t>
            </a:r>
            <a:endParaRPr lang="pt-BR" dirty="0"/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inicial </a:t>
            </a:r>
            <a:r>
              <a:rPr lang="pt-BR" dirty="0"/>
              <a:t>é sempre a cabeça da primeira produção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41C64D-3820-42BF-A942-4099388FC5F0}"/>
              </a:ext>
            </a:extLst>
          </p:cNvPr>
          <p:cNvSpPr txBox="1"/>
          <p:nvPr/>
        </p:nvSpPr>
        <p:spPr>
          <a:xfrm>
            <a:off x="2133972" y="4941168"/>
            <a:ext cx="6088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endParaRPr lang="pt-BR" i="1" dirty="0">
              <a:latin typeface="Consolas" panose="020B0609020204030204" pitchFamily="49" charset="0"/>
            </a:endParaRPr>
          </a:p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endParaRPr lang="pt-BR" i="1" dirty="0">
              <a:latin typeface="Consolas" panose="020B0609020204030204" pitchFamily="49" charset="0"/>
            </a:endParaRPr>
          </a:p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endParaRPr lang="pt-BR" i="1" dirty="0">
              <a:latin typeface="Consolas" panose="020B0609020204030204" pitchFamily="49" charset="0"/>
            </a:endParaRPr>
          </a:p>
          <a:p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6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741493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3681</TotalTime>
  <Words>2159</Words>
  <Application>Microsoft Office PowerPoint</Application>
  <PresentationFormat>Personalizar</PresentationFormat>
  <Paragraphs>475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Century Gothic</vt:lpstr>
      <vt:lpstr>Consolas</vt:lpstr>
      <vt:lpstr>Ondas do mar 16:9</vt:lpstr>
      <vt:lpstr>Tradução Dirigida por Sintaxe</vt:lpstr>
      <vt:lpstr>Introdução</vt:lpstr>
      <vt:lpstr>Introdução</vt:lpstr>
      <vt:lpstr>Introdução</vt:lpstr>
      <vt:lpstr>Tradutor</vt:lpstr>
      <vt:lpstr>Tradutor</vt:lpstr>
      <vt:lpstr>Definição da Sintaxe</vt:lpstr>
      <vt:lpstr>Definição da Sintaxe</vt:lpstr>
      <vt:lpstr>Definição da Sintaxe</vt:lpstr>
      <vt:lpstr>Definição da Sintaxe</vt:lpstr>
      <vt:lpstr>Derivações</vt:lpstr>
      <vt:lpstr>Árvores de Derivação</vt:lpstr>
      <vt:lpstr>Árvore de Derivação</vt:lpstr>
      <vt:lpstr>Ambiguidade</vt:lpstr>
      <vt:lpstr>Associatividade de Operadores</vt:lpstr>
      <vt:lpstr>Precedência de Operadores</vt:lpstr>
      <vt:lpstr>Exercício</vt:lpstr>
      <vt:lpstr>Tradução Dirigida por Sintaxe</vt:lpstr>
      <vt:lpstr>Definição Dirigida por Sintaxe</vt:lpstr>
      <vt:lpstr>Definição Dirigida por Sintaxe</vt:lpstr>
      <vt:lpstr>Definição Dirigida por Sintaxe</vt:lpstr>
      <vt:lpstr>Definição Dirigida por Sintaxe</vt:lpstr>
      <vt:lpstr>Esquema Dirigido por Sintaxe</vt:lpstr>
      <vt:lpstr>Esquema Dirigido por Sintaxe</vt:lpstr>
      <vt:lpstr>Esquemas de Tradução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Compiladores;UFERSA</cp:keywords>
  <cp:lastModifiedBy>Judson Santiago</cp:lastModifiedBy>
  <cp:revision>9</cp:revision>
  <dcterms:created xsi:type="dcterms:W3CDTF">2017-12-04T02:17:29Z</dcterms:created>
  <dcterms:modified xsi:type="dcterms:W3CDTF">2019-09-25T19:38:20Z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