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310" r:id="rId6"/>
    <p:sldId id="287" r:id="rId7"/>
    <p:sldId id="309" r:id="rId8"/>
    <p:sldId id="321" r:id="rId9"/>
    <p:sldId id="311" r:id="rId10"/>
    <p:sldId id="312" r:id="rId11"/>
    <p:sldId id="313" r:id="rId12"/>
    <p:sldId id="314" r:id="rId13"/>
    <p:sldId id="315" r:id="rId14"/>
    <p:sldId id="322" r:id="rId15"/>
    <p:sldId id="302" r:id="rId16"/>
    <p:sldId id="303" r:id="rId17"/>
    <p:sldId id="305" r:id="rId18"/>
    <p:sldId id="316" r:id="rId19"/>
    <p:sldId id="317" r:id="rId20"/>
    <p:sldId id="318" r:id="rId21"/>
    <p:sldId id="319" r:id="rId22"/>
    <p:sldId id="320" r:id="rId23"/>
  </p:sldIdLst>
  <p:sldSz cx="12188825" cy="6858000"/>
  <p:notesSz cx="6858000" cy="9144000"/>
  <p:custDataLst>
    <p:tags r:id="rId2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ED7B0-D09C-4444-9A6C-BD1E562FDB94}" v="4" dt="2019-10-15T23:19:0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58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626DAF5-E94C-4A08-8E11-2DDB4976B68A}"/>
  </pc:docChgLst>
  <pc:docChgLst>
    <pc:chgData name="Judson Santiago" userId="ebb108da2f256286" providerId="LiveId" clId="{9A5498C2-D165-4BE1-9A80-003FF19521FF}"/>
    <pc:docChg chg="undo custSel addSld modSld sldOrd">
      <pc:chgData name="Judson Santiago" userId="ebb108da2f256286" providerId="LiveId" clId="{9A5498C2-D165-4BE1-9A80-003FF19521FF}" dt="2019-05-22T21:26:33.789" v="3058" actId="20577"/>
      <pc:docMkLst>
        <pc:docMk/>
      </pc:docMkLst>
      <pc:sldChg chg="addSp delSp modSp modNotesTx">
        <pc:chgData name="Judson Santiago" userId="ebb108da2f256286" providerId="LiveId" clId="{9A5498C2-D165-4BE1-9A80-003FF19521FF}" dt="2019-05-22T18:31:06.583" v="1180" actId="1076"/>
        <pc:sldMkLst>
          <pc:docMk/>
          <pc:sldMk cId="986620063" sldId="287"/>
        </pc:sldMkLst>
        <pc:spChg chg="mod">
          <ac:chgData name="Judson Santiago" userId="ebb108da2f256286" providerId="LiveId" clId="{9A5498C2-D165-4BE1-9A80-003FF19521FF}" dt="2019-05-22T18:24:52.589" v="1158" actId="1076"/>
          <ac:spMkLst>
            <pc:docMk/>
            <pc:sldMk cId="986620063" sldId="287"/>
            <ac:spMk id="3" creationId="{11DF0816-EB0D-4989-BC39-2195AD203A90}"/>
          </ac:spMkLst>
        </pc:spChg>
        <pc:spChg chg="add del mod">
          <ac:chgData name="Judson Santiago" userId="ebb108da2f256286" providerId="LiveId" clId="{9A5498C2-D165-4BE1-9A80-003FF19521FF}" dt="2019-05-22T17:46:55.886" v="53" actId="478"/>
          <ac:spMkLst>
            <pc:docMk/>
            <pc:sldMk cId="986620063" sldId="287"/>
            <ac:spMk id="4" creationId="{0791DB87-9EDD-4C36-ACA4-0FDC4BD8A553}"/>
          </ac:spMkLst>
        </pc:spChg>
        <pc:spChg chg="mod">
          <ac:chgData name="Judson Santiago" userId="ebb108da2f256286" providerId="LiveId" clId="{9A5498C2-D165-4BE1-9A80-003FF19521FF}" dt="2019-05-22T18:31:06.583" v="1180" actId="1076"/>
          <ac:spMkLst>
            <pc:docMk/>
            <pc:sldMk cId="986620063" sldId="287"/>
            <ac:spMk id="8" creationId="{8D8DE607-B5B5-43A3-A5AB-7356E7D5156B}"/>
          </ac:spMkLst>
        </pc:spChg>
        <pc:spChg chg="add del mod">
          <ac:chgData name="Judson Santiago" userId="ebb108da2f256286" providerId="LiveId" clId="{9A5498C2-D165-4BE1-9A80-003FF19521FF}" dt="2019-05-22T17:45:50.811" v="44" actId="478"/>
          <ac:spMkLst>
            <pc:docMk/>
            <pc:sldMk cId="986620063" sldId="287"/>
            <ac:spMk id="14" creationId="{0536739E-2DBC-434C-9539-A665C07CD1A2}"/>
          </ac:spMkLst>
        </pc:spChg>
        <pc:spChg chg="add mod">
          <ac:chgData name="Judson Santiago" userId="ebb108da2f256286" providerId="LiveId" clId="{9A5498C2-D165-4BE1-9A80-003FF19521FF}" dt="2019-05-22T18:24:57.431" v="1159" actId="1076"/>
          <ac:spMkLst>
            <pc:docMk/>
            <pc:sldMk cId="986620063" sldId="287"/>
            <ac:spMk id="15" creationId="{AD1459BE-3E4B-4C7F-80B1-0C51CB235D84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16" creationId="{A8561D14-B80D-41E8-9C12-A1D9A7826A2D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17" creationId="{601593A3-4DE5-457F-A7AD-F15317B91D09}"/>
          </ac:spMkLst>
        </pc:spChg>
        <pc:spChg chg="add del mod">
          <ac:chgData name="Judson Santiago" userId="ebb108da2f256286" providerId="LiveId" clId="{9A5498C2-D165-4BE1-9A80-003FF19521FF}" dt="2019-05-22T17:53:15.707" v="136" actId="478"/>
          <ac:spMkLst>
            <pc:docMk/>
            <pc:sldMk cId="986620063" sldId="287"/>
            <ac:spMk id="18" creationId="{ACF8D145-C5BA-415E-A0F8-ED8A410F5252}"/>
          </ac:spMkLst>
        </pc:spChg>
        <pc:spChg chg="add del mod">
          <ac:chgData name="Judson Santiago" userId="ebb108da2f256286" providerId="LiveId" clId="{9A5498C2-D165-4BE1-9A80-003FF19521FF}" dt="2019-05-22T17:53:51.529" v="140" actId="478"/>
          <ac:spMkLst>
            <pc:docMk/>
            <pc:sldMk cId="986620063" sldId="287"/>
            <ac:spMk id="21" creationId="{D41B2B0E-9B09-4711-9492-C6451417DF93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23" creationId="{512AD942-7AC1-4FD1-9E5A-E5BEECBB8ED1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24" creationId="{5737B18F-F009-4E9C-BD9C-3687CE6666D7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25" creationId="{1DC7D128-ED84-4CDA-8E9D-47EB950660B7}"/>
          </ac:spMkLst>
        </pc:spChg>
        <pc:spChg chg="mod topLvl">
          <ac:chgData name="Judson Santiago" userId="ebb108da2f256286" providerId="LiveId" clId="{9A5498C2-D165-4BE1-9A80-003FF19521FF}" dt="2019-05-22T18:29:19.787" v="1177" actId="164"/>
          <ac:spMkLst>
            <pc:docMk/>
            <pc:sldMk cId="986620063" sldId="287"/>
            <ac:spMk id="26" creationId="{1B1141C6-E06A-4EF6-870D-FB0D03423DDE}"/>
          </ac:spMkLst>
        </pc:spChg>
        <pc:spChg chg="del">
          <ac:chgData name="Judson Santiago" userId="ebb108da2f256286" providerId="LiveId" clId="{9A5498C2-D165-4BE1-9A80-003FF19521FF}" dt="2019-05-22T18:25:03.442" v="1160" actId="478"/>
          <ac:spMkLst>
            <pc:docMk/>
            <pc:sldMk cId="986620063" sldId="287"/>
            <ac:spMk id="27" creationId="{C3478B64-2F40-4AA6-9BE0-42B934261C64}"/>
          </ac:spMkLst>
        </pc:spChg>
        <pc:spChg chg="del">
          <ac:chgData name="Judson Santiago" userId="ebb108da2f256286" providerId="LiveId" clId="{9A5498C2-D165-4BE1-9A80-003FF19521FF}" dt="2019-05-22T18:25:11.448" v="1162" actId="478"/>
          <ac:spMkLst>
            <pc:docMk/>
            <pc:sldMk cId="986620063" sldId="287"/>
            <ac:spMk id="33" creationId="{D10ED088-9ECD-4E6A-A593-9AA7CF9EF9AC}"/>
          </ac:spMkLst>
        </pc:spChg>
        <pc:spChg chg="mod">
          <ac:chgData name="Judson Santiago" userId="ebb108da2f256286" providerId="LiveId" clId="{9A5498C2-D165-4BE1-9A80-003FF19521FF}" dt="2019-05-22T18:28:18.589" v="1171" actId="207"/>
          <ac:spMkLst>
            <pc:docMk/>
            <pc:sldMk cId="986620063" sldId="287"/>
            <ac:spMk id="36" creationId="{196C71D6-59AD-4E9F-9192-0AA30319D529}"/>
          </ac:spMkLst>
        </pc:spChg>
        <pc:spChg chg="mod">
          <ac:chgData name="Judson Santiago" userId="ebb108da2f256286" providerId="LiveId" clId="{9A5498C2-D165-4BE1-9A80-003FF19521FF}" dt="2019-05-22T18:28:22.631" v="1172" actId="207"/>
          <ac:spMkLst>
            <pc:docMk/>
            <pc:sldMk cId="986620063" sldId="287"/>
            <ac:spMk id="39" creationId="{721D47F4-E3CD-4088-949B-D4CA0A6818BC}"/>
          </ac:spMkLst>
        </pc:spChg>
        <pc:grpChg chg="del mod">
          <ac:chgData name="Judson Santiago" userId="ebb108da2f256286" providerId="LiveId" clId="{9A5498C2-D165-4BE1-9A80-003FF19521FF}" dt="2019-05-22T18:26:50.663" v="1166" actId="165"/>
          <ac:grpSpMkLst>
            <pc:docMk/>
            <pc:sldMk cId="986620063" sldId="287"/>
            <ac:grpSpMk id="6" creationId="{BE8AF4AC-4694-40D9-8B39-DFA056CD049B}"/>
          </ac:grpSpMkLst>
        </pc:grpChg>
        <pc:grpChg chg="mod topLvl">
          <ac:chgData name="Judson Santiago" userId="ebb108da2f256286" providerId="LiveId" clId="{9A5498C2-D165-4BE1-9A80-003FF19521FF}" dt="2019-05-22T18:29:19.787" v="1177" actId="164"/>
          <ac:grpSpMkLst>
            <pc:docMk/>
            <pc:sldMk cId="986620063" sldId="287"/>
            <ac:grpSpMk id="28" creationId="{1C0BC358-5B72-4EB3-B619-3439096141E9}"/>
          </ac:grpSpMkLst>
        </pc:grpChg>
        <pc:grpChg chg="mod topLvl">
          <ac:chgData name="Judson Santiago" userId="ebb108da2f256286" providerId="LiveId" clId="{9A5498C2-D165-4BE1-9A80-003FF19521FF}" dt="2019-05-22T18:29:19.787" v="1177" actId="164"/>
          <ac:grpSpMkLst>
            <pc:docMk/>
            <pc:sldMk cId="986620063" sldId="287"/>
            <ac:grpSpMk id="29" creationId="{AEE62B76-38AA-4173-AEA0-2112A9A93E22}"/>
          </ac:grpSpMkLst>
        </pc:grpChg>
        <pc:grpChg chg="del">
          <ac:chgData name="Judson Santiago" userId="ebb108da2f256286" providerId="LiveId" clId="{9A5498C2-D165-4BE1-9A80-003FF19521FF}" dt="2019-05-22T18:25:11.448" v="1162" actId="478"/>
          <ac:grpSpMkLst>
            <pc:docMk/>
            <pc:sldMk cId="986620063" sldId="287"/>
            <ac:grpSpMk id="30" creationId="{76C99241-D502-40EB-BEE5-31F47AFEFEB1}"/>
          </ac:grpSpMkLst>
        </pc:grpChg>
        <pc:grpChg chg="add mod">
          <ac:chgData name="Judson Santiago" userId="ebb108da2f256286" providerId="LiveId" clId="{9A5498C2-D165-4BE1-9A80-003FF19521FF}" dt="2019-05-22T18:29:19.787" v="1177" actId="164"/>
          <ac:grpSpMkLst>
            <pc:docMk/>
            <pc:sldMk cId="986620063" sldId="287"/>
            <ac:grpSpMk id="45" creationId="{254633C4-720F-49DF-AB31-3C53A7B6553D}"/>
          </ac:grpSpMkLst>
        </pc:grpChg>
        <pc:cxnChg chg="add del mod">
          <ac:chgData name="Judson Santiago" userId="ebb108da2f256286" providerId="LiveId" clId="{9A5498C2-D165-4BE1-9A80-003FF19521FF}" dt="2019-05-22T17:45:11.900" v="36" actId="478"/>
          <ac:cxnSpMkLst>
            <pc:docMk/>
            <pc:sldMk cId="986620063" sldId="287"/>
            <ac:cxnSpMk id="7" creationId="{97409354-9D04-4EAF-B33C-A7C3098F79F7}"/>
          </ac:cxnSpMkLst>
        </pc:cxnChg>
        <pc:cxnChg chg="add del mod">
          <ac:chgData name="Judson Santiago" userId="ebb108da2f256286" providerId="LiveId" clId="{9A5498C2-D165-4BE1-9A80-003FF19521FF}" dt="2019-05-22T17:53:27.194" v="138" actId="478"/>
          <ac:cxnSpMkLst>
            <pc:docMk/>
            <pc:sldMk cId="986620063" sldId="287"/>
            <ac:cxnSpMk id="20" creationId="{949A402D-3EAF-49A3-8E1A-7E7F2147206F}"/>
          </ac:cxnSpMkLst>
        </pc:cxnChg>
        <pc:cxnChg chg="mod topLvl">
          <ac:chgData name="Judson Santiago" userId="ebb108da2f256286" providerId="LiveId" clId="{9A5498C2-D165-4BE1-9A80-003FF19521FF}" dt="2019-05-22T18:29:19.787" v="1177" actId="164"/>
          <ac:cxnSpMkLst>
            <pc:docMk/>
            <pc:sldMk cId="986620063" sldId="287"/>
            <ac:cxnSpMk id="31" creationId="{D7E85D5C-F8BA-4279-8DD3-FA8821532E44}"/>
          </ac:cxnSpMkLst>
        </pc:cxnChg>
        <pc:cxnChg chg="del mod">
          <ac:chgData name="Judson Santiago" userId="ebb108da2f256286" providerId="LiveId" clId="{9A5498C2-D165-4BE1-9A80-003FF19521FF}" dt="2019-05-22T18:25:05.279" v="1161" actId="478"/>
          <ac:cxnSpMkLst>
            <pc:docMk/>
            <pc:sldMk cId="986620063" sldId="287"/>
            <ac:cxnSpMk id="32" creationId="{43C00735-71D2-4BF4-8ED4-D86A265798AE}"/>
          </ac:cxnSpMkLst>
        </pc:cxnChg>
        <pc:cxnChg chg="mod">
          <ac:chgData name="Judson Santiago" userId="ebb108da2f256286" providerId="LiveId" clId="{9A5498C2-D165-4BE1-9A80-003FF19521FF}" dt="2019-05-22T18:27:47.808" v="1170" actId="208"/>
          <ac:cxnSpMkLst>
            <pc:docMk/>
            <pc:sldMk cId="986620063" sldId="287"/>
            <ac:cxnSpMk id="34" creationId="{F8D6282D-163A-4DB7-B57A-174F83372CBB}"/>
          </ac:cxnSpMkLst>
        </pc:cxnChg>
        <pc:cxnChg chg="mod">
          <ac:chgData name="Judson Santiago" userId="ebb108da2f256286" providerId="LiveId" clId="{9A5498C2-D165-4BE1-9A80-003FF19521FF}" dt="2019-05-22T18:27:47.808" v="1170" actId="208"/>
          <ac:cxnSpMkLst>
            <pc:docMk/>
            <pc:sldMk cId="986620063" sldId="287"/>
            <ac:cxnSpMk id="35" creationId="{F2A5AAAD-785E-43B8-8408-5CFA0A97A66C}"/>
          </ac:cxnSpMkLst>
        </pc:cxnChg>
        <pc:cxnChg chg="mod">
          <ac:chgData name="Judson Santiago" userId="ebb108da2f256286" providerId="LiveId" clId="{9A5498C2-D165-4BE1-9A80-003FF19521FF}" dt="2019-05-22T18:27:47.808" v="1170" actId="208"/>
          <ac:cxnSpMkLst>
            <pc:docMk/>
            <pc:sldMk cId="986620063" sldId="287"/>
            <ac:cxnSpMk id="37" creationId="{7D752902-2384-4EAE-9929-7DE709082219}"/>
          </ac:cxnSpMkLst>
        </pc:cxnChg>
        <pc:cxnChg chg="mod">
          <ac:chgData name="Judson Santiago" userId="ebb108da2f256286" providerId="LiveId" clId="{9A5498C2-D165-4BE1-9A80-003FF19521FF}" dt="2019-05-22T18:27:47.808" v="1170" actId="208"/>
          <ac:cxnSpMkLst>
            <pc:docMk/>
            <pc:sldMk cId="986620063" sldId="287"/>
            <ac:cxnSpMk id="38" creationId="{AC90C203-48F6-46FE-A5C0-FE6E361029A9}"/>
          </ac:cxnSpMkLst>
        </pc:cxnChg>
        <pc:cxnChg chg="add mod">
          <ac:chgData name="Judson Santiago" userId="ebb108da2f256286" providerId="LiveId" clId="{9A5498C2-D165-4BE1-9A80-003FF19521FF}" dt="2019-05-22T18:24:57.431" v="1159" actId="1076"/>
          <ac:cxnSpMkLst>
            <pc:docMk/>
            <pc:sldMk cId="986620063" sldId="287"/>
            <ac:cxnSpMk id="41" creationId="{AB9BA5A6-30DE-489E-861B-D305EE27D158}"/>
          </ac:cxnSpMkLst>
        </pc:cxnChg>
      </pc:sldChg>
      <pc:sldChg chg="modSp modNotesTx">
        <pc:chgData name="Judson Santiago" userId="ebb108da2f256286" providerId="LiveId" clId="{9A5498C2-D165-4BE1-9A80-003FF19521FF}" dt="2019-05-22T20:56:04.381" v="2627" actId="20577"/>
        <pc:sldMkLst>
          <pc:docMk/>
          <pc:sldMk cId="1177777645" sldId="302"/>
        </pc:sldMkLst>
        <pc:spChg chg="mod">
          <ac:chgData name="Judson Santiago" userId="ebb108da2f256286" providerId="LiveId" clId="{9A5498C2-D165-4BE1-9A80-003FF19521FF}" dt="2019-05-22T20:56:04.381" v="2627" actId="20577"/>
          <ac:spMkLst>
            <pc:docMk/>
            <pc:sldMk cId="1177777645" sldId="302"/>
            <ac:spMk id="3" creationId="{E8E578D3-FE3E-4AEC-A8C8-9C69DDA411BD}"/>
          </ac:spMkLst>
        </pc:spChg>
      </pc:sldChg>
      <pc:sldChg chg="modNotesTx">
        <pc:chgData name="Judson Santiago" userId="ebb108da2f256286" providerId="LiveId" clId="{9A5498C2-D165-4BE1-9A80-003FF19521FF}" dt="2019-05-22T21:01:47.055" v="2763" actId="20577"/>
        <pc:sldMkLst>
          <pc:docMk/>
          <pc:sldMk cId="478542371" sldId="303"/>
        </pc:sldMkLst>
      </pc:sldChg>
      <pc:sldChg chg="addSp modSp">
        <pc:chgData name="Judson Santiago" userId="ebb108da2f256286" providerId="LiveId" clId="{9A5498C2-D165-4BE1-9A80-003FF19521FF}" dt="2019-05-22T18:31:48.852" v="1181" actId="1076"/>
        <pc:sldMkLst>
          <pc:docMk/>
          <pc:sldMk cId="536818559" sldId="309"/>
        </pc:sldMkLst>
        <pc:spChg chg="mod">
          <ac:chgData name="Judson Santiago" userId="ebb108da2f256286" providerId="LiveId" clId="{9A5498C2-D165-4BE1-9A80-003FF19521FF}" dt="2019-05-22T17:49:34.694" v="100" actId="20577"/>
          <ac:spMkLst>
            <pc:docMk/>
            <pc:sldMk cId="536818559" sldId="309"/>
            <ac:spMk id="3" creationId="{392F1E43-EC00-4CE9-922D-C7E2B40E074F}"/>
          </ac:spMkLst>
        </pc:spChg>
        <pc:spChg chg="add mod">
          <ac:chgData name="Judson Santiago" userId="ebb108da2f256286" providerId="LiveId" clId="{9A5498C2-D165-4BE1-9A80-003FF19521FF}" dt="2019-05-22T17:57:51.979" v="157" actId="164"/>
          <ac:spMkLst>
            <pc:docMk/>
            <pc:sldMk cId="536818559" sldId="309"/>
            <ac:spMk id="4" creationId="{9554BBDA-B0B1-4A9C-AFBE-DCDC9C4D28A2}"/>
          </ac:spMkLst>
        </pc:spChg>
        <pc:spChg chg="add mod">
          <ac:chgData name="Judson Santiago" userId="ebb108da2f256286" providerId="LiveId" clId="{9A5498C2-D165-4BE1-9A80-003FF19521FF}" dt="2019-05-22T18:31:48.852" v="1181" actId="1076"/>
          <ac:spMkLst>
            <pc:docMk/>
            <pc:sldMk cId="536818559" sldId="309"/>
            <ac:spMk id="22" creationId="{CE8D3563-E383-455F-A567-5418B8356DAA}"/>
          </ac:spMkLst>
        </pc:spChg>
        <pc:spChg chg="add mod">
          <ac:chgData name="Judson Santiago" userId="ebb108da2f256286" providerId="LiveId" clId="{9A5498C2-D165-4BE1-9A80-003FF19521FF}" dt="2019-05-22T17:57:51.979" v="157" actId="164"/>
          <ac:spMkLst>
            <pc:docMk/>
            <pc:sldMk cId="536818559" sldId="309"/>
            <ac:spMk id="23" creationId="{3D10E077-8B15-4F0F-A608-F9E67982FCB7}"/>
          </ac:spMkLst>
        </pc:spChg>
        <pc:grpChg chg="add mod">
          <ac:chgData name="Judson Santiago" userId="ebb108da2f256286" providerId="LiveId" clId="{9A5498C2-D165-4BE1-9A80-003FF19521FF}" dt="2019-05-22T17:57:56.929" v="158" actId="12788"/>
          <ac:grpSpMkLst>
            <pc:docMk/>
            <pc:sldMk cId="536818559" sldId="309"/>
            <ac:grpSpMk id="6" creationId="{A135EB41-D064-4F96-A0A6-38CFECA82B0C}"/>
          </ac:grpSpMkLst>
        </pc:grpChg>
        <pc:grpChg chg="mod">
          <ac:chgData name="Judson Santiago" userId="ebb108da2f256286" providerId="LiveId" clId="{9A5498C2-D165-4BE1-9A80-003FF19521FF}" dt="2019-05-22T17:57:56.929" v="158" actId="12788"/>
          <ac:grpSpMkLst>
            <pc:docMk/>
            <pc:sldMk cId="536818559" sldId="309"/>
            <ac:grpSpMk id="8" creationId="{A5AAF8FF-B24F-4903-B21E-CC63F1A45017}"/>
          </ac:grpSpMkLst>
        </pc:grpChg>
        <pc:grpChg chg="add mod">
          <ac:chgData name="Judson Santiago" userId="ebb108da2f256286" providerId="LiveId" clId="{9A5498C2-D165-4BE1-9A80-003FF19521FF}" dt="2019-05-22T17:57:56.929" v="158" actId="12788"/>
          <ac:grpSpMkLst>
            <pc:docMk/>
            <pc:sldMk cId="536818559" sldId="309"/>
            <ac:grpSpMk id="31" creationId="{DA3AA3C6-9CD4-4340-9C10-1DBC88281155}"/>
          </ac:grpSpMkLst>
        </pc:grpChg>
        <pc:cxnChg chg="add mod">
          <ac:chgData name="Judson Santiago" userId="ebb108da2f256286" providerId="LiveId" clId="{9A5498C2-D165-4BE1-9A80-003FF19521FF}" dt="2019-05-22T17:57:51.979" v="157" actId="164"/>
          <ac:cxnSpMkLst>
            <pc:docMk/>
            <pc:sldMk cId="536818559" sldId="309"/>
            <ac:cxnSpMk id="5" creationId="{0C1AD4A4-A784-48AC-A0A6-D3EC88809D6D}"/>
          </ac:cxnSpMkLst>
        </pc:cxnChg>
        <pc:cxnChg chg="add mod">
          <ac:chgData name="Judson Santiago" userId="ebb108da2f256286" providerId="LiveId" clId="{9A5498C2-D165-4BE1-9A80-003FF19521FF}" dt="2019-05-22T17:57:51.979" v="157" actId="164"/>
          <ac:cxnSpMkLst>
            <pc:docMk/>
            <pc:sldMk cId="536818559" sldId="309"/>
            <ac:cxnSpMk id="24" creationId="{2BC35E70-F729-4C7A-B57C-1964B2D2C078}"/>
          </ac:cxnSpMkLst>
        </pc:cxnChg>
        <pc:cxnChg chg="add mod">
          <ac:chgData name="Judson Santiago" userId="ebb108da2f256286" providerId="LiveId" clId="{9A5498C2-D165-4BE1-9A80-003FF19521FF}" dt="2019-05-22T17:57:51.979" v="157" actId="164"/>
          <ac:cxnSpMkLst>
            <pc:docMk/>
            <pc:sldMk cId="536818559" sldId="309"/>
            <ac:cxnSpMk id="25" creationId="{69102C8B-E2F9-4206-9AF9-1DAF3B2DEFE2}"/>
          </ac:cxnSpMkLst>
        </pc:cxnChg>
      </pc:sldChg>
      <pc:sldChg chg="delSp modSp">
        <pc:chgData name="Judson Santiago" userId="ebb108da2f256286" providerId="LiveId" clId="{9A5498C2-D165-4BE1-9A80-003FF19521FF}" dt="2019-05-22T18:25:28.089" v="1165" actId="478"/>
        <pc:sldMkLst>
          <pc:docMk/>
          <pc:sldMk cId="3813757586" sldId="310"/>
        </pc:sldMkLst>
        <pc:spChg chg="del">
          <ac:chgData name="Judson Santiago" userId="ebb108da2f256286" providerId="LiveId" clId="{9A5498C2-D165-4BE1-9A80-003FF19521FF}" dt="2019-05-22T18:25:24.042" v="1163" actId="478"/>
          <ac:spMkLst>
            <pc:docMk/>
            <pc:sldMk cId="3813757586" sldId="310"/>
            <ac:spMk id="14" creationId="{3E11819C-7E02-4D12-BF8F-77EC62B1DB83}"/>
          </ac:spMkLst>
        </pc:spChg>
        <pc:spChg chg="del">
          <ac:chgData name="Judson Santiago" userId="ebb108da2f256286" providerId="LiveId" clId="{9A5498C2-D165-4BE1-9A80-003FF19521FF}" dt="2019-05-22T18:25:28.089" v="1165" actId="478"/>
          <ac:spMkLst>
            <pc:docMk/>
            <pc:sldMk cId="3813757586" sldId="310"/>
            <ac:spMk id="30" creationId="{1D5EEC60-0697-4326-A1EE-B8B6D6B56D15}"/>
          </ac:spMkLst>
        </pc:spChg>
        <pc:grpChg chg="del">
          <ac:chgData name="Judson Santiago" userId="ebb108da2f256286" providerId="LiveId" clId="{9A5498C2-D165-4BE1-9A80-003FF19521FF}" dt="2019-05-22T18:25:28.089" v="1165" actId="478"/>
          <ac:grpSpMkLst>
            <pc:docMk/>
            <pc:sldMk cId="3813757586" sldId="310"/>
            <ac:grpSpMk id="18" creationId="{0409F9E8-37CE-4A29-B51B-292669C687C0}"/>
          </ac:grpSpMkLst>
        </pc:grpChg>
        <pc:cxnChg chg="del mod">
          <ac:chgData name="Judson Santiago" userId="ebb108da2f256286" providerId="LiveId" clId="{9A5498C2-D165-4BE1-9A80-003FF19521FF}" dt="2019-05-22T18:25:26.256" v="1164" actId="478"/>
          <ac:cxnSpMkLst>
            <pc:docMk/>
            <pc:sldMk cId="3813757586" sldId="310"/>
            <ac:cxnSpMk id="29" creationId="{1DB3EE69-93DF-46E0-BEFA-A27238BAEB11}"/>
          </ac:cxnSpMkLst>
        </pc:cxnChg>
      </pc:sldChg>
      <pc:sldChg chg="addSp modSp modNotesTx">
        <pc:chgData name="Judson Santiago" userId="ebb108da2f256286" providerId="LiveId" clId="{9A5498C2-D165-4BE1-9A80-003FF19521FF}" dt="2019-05-22T20:00:05.477" v="1956" actId="20577"/>
        <pc:sldMkLst>
          <pc:docMk/>
          <pc:sldMk cId="2202269471" sldId="312"/>
        </pc:sldMkLst>
        <pc:spChg chg="mod">
          <ac:chgData name="Judson Santiago" userId="ebb108da2f256286" providerId="LiveId" clId="{9A5498C2-D165-4BE1-9A80-003FF19521FF}" dt="2019-05-22T20:00:05.477" v="1956" actId="20577"/>
          <ac:spMkLst>
            <pc:docMk/>
            <pc:sldMk cId="2202269471" sldId="312"/>
            <ac:spMk id="3" creationId="{96153445-0A35-44D0-9418-84D41C0DBC34}"/>
          </ac:spMkLst>
        </pc:spChg>
        <pc:spChg chg="mod">
          <ac:chgData name="Judson Santiago" userId="ebb108da2f256286" providerId="LiveId" clId="{9A5498C2-D165-4BE1-9A80-003FF19521FF}" dt="2019-05-22T19:54:26.866" v="1942" actId="1076"/>
          <ac:spMkLst>
            <pc:docMk/>
            <pc:sldMk cId="2202269471" sldId="312"/>
            <ac:spMk id="4" creationId="{F01F30D8-984F-424D-BDC3-642E2174F9CE}"/>
          </ac:spMkLst>
        </pc:spChg>
        <pc:spChg chg="add mod">
          <ac:chgData name="Judson Santiago" userId="ebb108da2f256286" providerId="LiveId" clId="{9A5498C2-D165-4BE1-9A80-003FF19521FF}" dt="2019-05-22T19:54:21.072" v="1941" actId="1076"/>
          <ac:spMkLst>
            <pc:docMk/>
            <pc:sldMk cId="2202269471" sldId="312"/>
            <ac:spMk id="5" creationId="{5E6B7E81-FE00-469D-BFA1-DE6E15000929}"/>
          </ac:spMkLst>
        </pc:spChg>
        <pc:spChg chg="add mod">
          <ac:chgData name="Judson Santiago" userId="ebb108da2f256286" providerId="LiveId" clId="{9A5498C2-D165-4BE1-9A80-003FF19521FF}" dt="2019-05-22T19:53:09.495" v="1923" actId="1076"/>
          <ac:spMkLst>
            <pc:docMk/>
            <pc:sldMk cId="2202269471" sldId="312"/>
            <ac:spMk id="19" creationId="{8B384FD5-D26A-4AF6-B855-1ADBAB45860E}"/>
          </ac:spMkLst>
        </pc:spChg>
        <pc:spChg chg="add mod">
          <ac:chgData name="Judson Santiago" userId="ebb108da2f256286" providerId="LiveId" clId="{9A5498C2-D165-4BE1-9A80-003FF19521FF}" dt="2019-05-22T19:53:09.495" v="1923" actId="1076"/>
          <ac:spMkLst>
            <pc:docMk/>
            <pc:sldMk cId="2202269471" sldId="312"/>
            <ac:spMk id="20" creationId="{1F0C49ED-0E3E-4F1C-9AF8-709F859E56B3}"/>
          </ac:spMkLst>
        </pc:spChg>
        <pc:grpChg chg="mod">
          <ac:chgData name="Judson Santiago" userId="ebb108da2f256286" providerId="LiveId" clId="{9A5498C2-D165-4BE1-9A80-003FF19521FF}" dt="2019-05-22T19:53:09.495" v="1923" actId="1076"/>
          <ac:grpSpMkLst>
            <pc:docMk/>
            <pc:sldMk cId="2202269471" sldId="312"/>
            <ac:grpSpMk id="12" creationId="{CF1E1B9D-FC6E-4DAB-A4FB-5FC3EB9B0ACD}"/>
          </ac:grpSpMkLst>
        </pc:grpChg>
        <pc:graphicFrameChg chg="add mod modGraphic">
          <ac:chgData name="Judson Santiago" userId="ebb108da2f256286" providerId="LiveId" clId="{9A5498C2-D165-4BE1-9A80-003FF19521FF}" dt="2019-05-22T19:53:09.495" v="1923" actId="1076"/>
          <ac:graphicFrameMkLst>
            <pc:docMk/>
            <pc:sldMk cId="2202269471" sldId="312"/>
            <ac:graphicFrameMk id="11" creationId="{CCC5AB23-0446-4C54-A71B-9C54AC4C1A4A}"/>
          </ac:graphicFrameMkLst>
        </pc:graphicFrameChg>
        <pc:graphicFrameChg chg="add mod modGraphic">
          <ac:chgData name="Judson Santiago" userId="ebb108da2f256286" providerId="LiveId" clId="{9A5498C2-D165-4BE1-9A80-003FF19521FF}" dt="2019-05-22T19:53:09.495" v="1923" actId="1076"/>
          <ac:graphicFrameMkLst>
            <pc:docMk/>
            <pc:sldMk cId="2202269471" sldId="312"/>
            <ac:graphicFrameMk id="18" creationId="{9C3EA75A-01B3-4113-A454-82015497BFB0}"/>
          </ac:graphicFrameMkLst>
        </pc:graphicFrameChg>
      </pc:sldChg>
      <pc:sldChg chg="addSp delSp modSp ord">
        <pc:chgData name="Judson Santiago" userId="ebb108da2f256286" providerId="LiveId" clId="{9A5498C2-D165-4BE1-9A80-003FF19521FF}" dt="2019-05-22T20:02:19.120" v="1966" actId="1076"/>
        <pc:sldMkLst>
          <pc:docMk/>
          <pc:sldMk cId="1416530894" sldId="313"/>
        </pc:sldMkLst>
        <pc:spChg chg="mod">
          <ac:chgData name="Judson Santiago" userId="ebb108da2f256286" providerId="LiveId" clId="{9A5498C2-D165-4BE1-9A80-003FF19521FF}" dt="2019-05-22T20:01:55.680" v="1963" actId="20577"/>
          <ac:spMkLst>
            <pc:docMk/>
            <pc:sldMk cId="1416530894" sldId="313"/>
            <ac:spMk id="3" creationId="{B2262A5A-C65C-4DB9-B3F9-FD11C1719882}"/>
          </ac:spMkLst>
        </pc:spChg>
        <pc:spChg chg="mod">
          <ac:chgData name="Judson Santiago" userId="ebb108da2f256286" providerId="LiveId" clId="{9A5498C2-D165-4BE1-9A80-003FF19521FF}" dt="2019-05-22T20:01:59.844" v="1964" actId="1076"/>
          <ac:spMkLst>
            <pc:docMk/>
            <pc:sldMk cId="1416530894" sldId="313"/>
            <ac:spMk id="4" creationId="{B09CD55C-263A-470A-825B-C24520DF40D8}"/>
          </ac:spMkLst>
        </pc:spChg>
        <pc:spChg chg="add mod">
          <ac:chgData name="Judson Santiago" userId="ebb108da2f256286" providerId="LiveId" clId="{9A5498C2-D165-4BE1-9A80-003FF19521FF}" dt="2019-05-22T20:02:19.120" v="1966" actId="1076"/>
          <ac:spMkLst>
            <pc:docMk/>
            <pc:sldMk cId="1416530894" sldId="313"/>
            <ac:spMk id="11" creationId="{EF2E3D8C-E36E-434C-A661-435C107899CC}"/>
          </ac:spMkLst>
        </pc:spChg>
        <pc:spChg chg="add mod">
          <ac:chgData name="Judson Santiago" userId="ebb108da2f256286" providerId="LiveId" clId="{9A5498C2-D165-4BE1-9A80-003FF19521FF}" dt="2019-05-22T20:02:19.120" v="1966" actId="1076"/>
          <ac:spMkLst>
            <pc:docMk/>
            <pc:sldMk cId="1416530894" sldId="313"/>
            <ac:spMk id="12" creationId="{2F3858B3-3100-4F4E-9A1D-4A99855E27DE}"/>
          </ac:spMkLst>
        </pc:spChg>
        <pc:grpChg chg="del">
          <ac:chgData name="Judson Santiago" userId="ebb108da2f256286" providerId="LiveId" clId="{9A5498C2-D165-4BE1-9A80-003FF19521FF}" dt="2019-05-22T19:35:17.992" v="1776" actId="478"/>
          <ac:grpSpMkLst>
            <pc:docMk/>
            <pc:sldMk cId="1416530894" sldId="313"/>
            <ac:grpSpMk id="5" creationId="{AF9100E2-0617-4CA4-9DBA-FD1D996A92D7}"/>
          </ac:grpSpMkLst>
        </pc:grpChg>
      </pc:sldChg>
      <pc:sldChg chg="delSp modSp ord">
        <pc:chgData name="Judson Santiago" userId="ebb108da2f256286" providerId="LiveId" clId="{9A5498C2-D165-4BE1-9A80-003FF19521FF}" dt="2019-05-22T20:15:39.823" v="2276" actId="207"/>
        <pc:sldMkLst>
          <pc:docMk/>
          <pc:sldMk cId="98027821" sldId="314"/>
        </pc:sldMkLst>
        <pc:spChg chg="mod">
          <ac:chgData name="Judson Santiago" userId="ebb108da2f256286" providerId="LiveId" clId="{9A5498C2-D165-4BE1-9A80-003FF19521FF}" dt="2019-05-22T19:03:42.027" v="1479" actId="20577"/>
          <ac:spMkLst>
            <pc:docMk/>
            <pc:sldMk cId="98027821" sldId="314"/>
            <ac:spMk id="2" creationId="{42E39788-E4A4-4DA7-A9B3-3253FD8BAA49}"/>
          </ac:spMkLst>
        </pc:spChg>
        <pc:spChg chg="mod">
          <ac:chgData name="Judson Santiago" userId="ebb108da2f256286" providerId="LiveId" clId="{9A5498C2-D165-4BE1-9A80-003FF19521FF}" dt="2019-05-22T20:15:39.823" v="2276" actId="207"/>
          <ac:spMkLst>
            <pc:docMk/>
            <pc:sldMk cId="98027821" sldId="314"/>
            <ac:spMk id="3" creationId="{04A15EFD-2292-4EC9-BA4C-F98FFDCEE8A8}"/>
          </ac:spMkLst>
        </pc:spChg>
        <pc:spChg chg="mod topLvl">
          <ac:chgData name="Judson Santiago" userId="ebb108da2f256286" providerId="LiveId" clId="{9A5498C2-D165-4BE1-9A80-003FF19521FF}" dt="2019-05-22T20:11:58.828" v="2250" actId="1076"/>
          <ac:spMkLst>
            <pc:docMk/>
            <pc:sldMk cId="98027821" sldId="314"/>
            <ac:spMk id="27" creationId="{8F2CB00E-9072-4C85-B61E-8E4079263D59}"/>
          </ac:spMkLst>
        </pc:spChg>
        <pc:spChg chg="mod topLvl">
          <ac:chgData name="Judson Santiago" userId="ebb108da2f256286" providerId="LiveId" clId="{9A5498C2-D165-4BE1-9A80-003FF19521FF}" dt="2019-05-22T20:11:58.828" v="2250" actId="1076"/>
          <ac:spMkLst>
            <pc:docMk/>
            <pc:sldMk cId="98027821" sldId="314"/>
            <ac:spMk id="28" creationId="{D5A50BD0-70D0-40AB-92E2-FE762A152750}"/>
          </ac:spMkLst>
        </pc:spChg>
        <pc:spChg chg="mod topLvl">
          <ac:chgData name="Judson Santiago" userId="ebb108da2f256286" providerId="LiveId" clId="{9A5498C2-D165-4BE1-9A80-003FF19521FF}" dt="2019-05-22T20:12:22.374" v="2254" actId="1076"/>
          <ac:spMkLst>
            <pc:docMk/>
            <pc:sldMk cId="98027821" sldId="314"/>
            <ac:spMk id="29" creationId="{A0940511-657A-4701-A02E-2ACE271E8899}"/>
          </ac:spMkLst>
        </pc:spChg>
        <pc:grpChg chg="mod">
          <ac:chgData name="Judson Santiago" userId="ebb108da2f256286" providerId="LiveId" clId="{9A5498C2-D165-4BE1-9A80-003FF19521FF}" dt="2019-05-22T20:10:44.250" v="2243" actId="1076"/>
          <ac:grpSpMkLst>
            <pc:docMk/>
            <pc:sldMk cId="98027821" sldId="314"/>
            <ac:grpSpMk id="32" creationId="{6ABBE6DD-5692-4B51-A75F-EA0507D67582}"/>
          </ac:grpSpMkLst>
        </pc:grpChg>
        <pc:grpChg chg="del mod">
          <ac:chgData name="Judson Santiago" userId="ebb108da2f256286" providerId="LiveId" clId="{9A5498C2-D165-4BE1-9A80-003FF19521FF}" dt="2019-05-22T20:07:07.357" v="2214" actId="165"/>
          <ac:grpSpMkLst>
            <pc:docMk/>
            <pc:sldMk cId="98027821" sldId="314"/>
            <ac:grpSpMk id="43" creationId="{1820AD52-8CDC-4AD6-A30B-0B04F72671EE}"/>
          </ac:grpSpMkLst>
        </pc:grpChg>
        <pc:graphicFrameChg chg="mod modGraphic">
          <ac:chgData name="Judson Santiago" userId="ebb108da2f256286" providerId="LiveId" clId="{9A5498C2-D165-4BE1-9A80-003FF19521FF}" dt="2019-05-22T20:11:58.828" v="2250" actId="1076"/>
          <ac:graphicFrameMkLst>
            <pc:docMk/>
            <pc:sldMk cId="98027821" sldId="314"/>
            <ac:graphicFrameMk id="10" creationId="{18089D72-2065-4FD7-A7F6-6E01BB79A3B6}"/>
          </ac:graphicFrameMkLst>
        </pc:graphicFrameChg>
        <pc:graphicFrameChg chg="mod modGraphic">
          <ac:chgData name="Judson Santiago" userId="ebb108da2f256286" providerId="LiveId" clId="{9A5498C2-D165-4BE1-9A80-003FF19521FF}" dt="2019-05-22T20:11:58.828" v="2250" actId="1076"/>
          <ac:graphicFrameMkLst>
            <pc:docMk/>
            <pc:sldMk cId="98027821" sldId="314"/>
            <ac:graphicFrameMk id="11" creationId="{28CB625E-1F05-45A7-AEAB-6606F4A24DEA}"/>
          </ac:graphicFrameMkLst>
        </pc:graphicFrameChg>
        <pc:graphicFrameChg chg="mod modGraphic">
          <ac:chgData name="Judson Santiago" userId="ebb108da2f256286" providerId="LiveId" clId="{9A5498C2-D165-4BE1-9A80-003FF19521FF}" dt="2019-05-22T20:12:22.374" v="2254" actId="1076"/>
          <ac:graphicFrameMkLst>
            <pc:docMk/>
            <pc:sldMk cId="98027821" sldId="314"/>
            <ac:graphicFrameMk id="12" creationId="{B04FF1C9-72A7-4C18-978D-F6719B3B1EBE}"/>
          </ac:graphicFrameMkLst>
        </pc:graphicFrameChg>
        <pc:cxnChg chg="mod topLvl">
          <ac:chgData name="Judson Santiago" userId="ebb108da2f256286" providerId="LiveId" clId="{9A5498C2-D165-4BE1-9A80-003FF19521FF}" dt="2019-05-22T20:11:58.828" v="2250" actId="1076"/>
          <ac:cxnSpMkLst>
            <pc:docMk/>
            <pc:sldMk cId="98027821" sldId="314"/>
            <ac:cxnSpMk id="14" creationId="{D3D57423-2ADC-4EFA-B671-0227BB278B60}"/>
          </ac:cxnSpMkLst>
        </pc:cxnChg>
        <pc:cxnChg chg="mod topLvl">
          <ac:chgData name="Judson Santiago" userId="ebb108da2f256286" providerId="LiveId" clId="{9A5498C2-D165-4BE1-9A80-003FF19521FF}" dt="2019-05-22T20:12:22.374" v="2254" actId="1076"/>
          <ac:cxnSpMkLst>
            <pc:docMk/>
            <pc:sldMk cId="98027821" sldId="314"/>
            <ac:cxnSpMk id="18" creationId="{F5351C77-3240-4983-8D23-F4BA8A05BCDE}"/>
          </ac:cxnSpMkLst>
        </pc:cxnChg>
      </pc:sldChg>
      <pc:sldChg chg="modSp ord">
        <pc:chgData name="Judson Santiago" userId="ebb108da2f256286" providerId="LiveId" clId="{9A5498C2-D165-4BE1-9A80-003FF19521FF}" dt="2019-05-22T20:15:13.865" v="2274" actId="207"/>
        <pc:sldMkLst>
          <pc:docMk/>
          <pc:sldMk cId="1416384179" sldId="315"/>
        </pc:sldMkLst>
        <pc:spChg chg="mod">
          <ac:chgData name="Judson Santiago" userId="ebb108da2f256286" providerId="LiveId" clId="{9A5498C2-D165-4BE1-9A80-003FF19521FF}" dt="2019-05-22T19:03:55.671" v="1480"/>
          <ac:spMkLst>
            <pc:docMk/>
            <pc:sldMk cId="1416384179" sldId="315"/>
            <ac:spMk id="2" creationId="{EB9ACBE9-CA29-467C-846E-D3C20A83FA4C}"/>
          </ac:spMkLst>
        </pc:spChg>
        <pc:spChg chg="mod">
          <ac:chgData name="Judson Santiago" userId="ebb108da2f256286" providerId="LiveId" clId="{9A5498C2-D165-4BE1-9A80-003FF19521FF}" dt="2019-05-22T20:15:13.865" v="2274" actId="207"/>
          <ac:spMkLst>
            <pc:docMk/>
            <pc:sldMk cId="1416384179" sldId="315"/>
            <ac:spMk id="3" creationId="{158AB74F-59D4-4626-9012-92EA8210F647}"/>
          </ac:spMkLst>
        </pc:spChg>
        <pc:spChg chg="mod">
          <ac:chgData name="Judson Santiago" userId="ebb108da2f256286" providerId="LiveId" clId="{9A5498C2-D165-4BE1-9A80-003FF19521FF}" dt="2019-05-22T20:14:01.948" v="2268" actId="1038"/>
          <ac:spMkLst>
            <pc:docMk/>
            <pc:sldMk cId="1416384179" sldId="315"/>
            <ac:spMk id="10" creationId="{73BEBAE8-A089-4993-8F45-ECF050AC7403}"/>
          </ac:spMkLst>
        </pc:spChg>
        <pc:spChg chg="mod">
          <ac:chgData name="Judson Santiago" userId="ebb108da2f256286" providerId="LiveId" clId="{9A5498C2-D165-4BE1-9A80-003FF19521FF}" dt="2019-05-22T20:14:01.948" v="2268" actId="1038"/>
          <ac:spMkLst>
            <pc:docMk/>
            <pc:sldMk cId="1416384179" sldId="315"/>
            <ac:spMk id="11" creationId="{72916108-0E7B-48B7-A812-D18EB07590E5}"/>
          </ac:spMkLst>
        </pc:spChg>
        <pc:spChg chg="mod">
          <ac:chgData name="Judson Santiago" userId="ebb108da2f256286" providerId="LiveId" clId="{9A5498C2-D165-4BE1-9A80-003FF19521FF}" dt="2019-05-22T20:14:01.948" v="2268" actId="1038"/>
          <ac:spMkLst>
            <pc:docMk/>
            <pc:sldMk cId="1416384179" sldId="315"/>
            <ac:spMk id="12" creationId="{7D555D74-79B3-4C3B-8ACC-66366BFAF60D}"/>
          </ac:spMkLst>
        </pc:spChg>
        <pc:spChg chg="mod">
          <ac:chgData name="Judson Santiago" userId="ebb108da2f256286" providerId="LiveId" clId="{9A5498C2-D165-4BE1-9A80-003FF19521FF}" dt="2019-05-22T20:14:01.948" v="2268" actId="1038"/>
          <ac:spMkLst>
            <pc:docMk/>
            <pc:sldMk cId="1416384179" sldId="315"/>
            <ac:spMk id="29" creationId="{619A2DB7-8889-4913-A372-7E61E9B16606}"/>
          </ac:spMkLst>
        </pc:spChg>
        <pc:graphicFrameChg chg="mod modGraphic">
          <ac:chgData name="Judson Santiago" userId="ebb108da2f256286" providerId="LiveId" clId="{9A5498C2-D165-4BE1-9A80-003FF19521FF}" dt="2019-05-22T20:14:46.151" v="2271" actId="2166"/>
          <ac:graphicFrameMkLst>
            <pc:docMk/>
            <pc:sldMk cId="1416384179" sldId="315"/>
            <ac:graphicFrameMk id="4" creationId="{483C58CF-089E-44CC-B81D-EB27A53CA2F6}"/>
          </ac:graphicFrameMkLst>
        </pc:graphicFrameChg>
        <pc:graphicFrameChg chg="mod modGraphic">
          <ac:chgData name="Judson Santiago" userId="ebb108da2f256286" providerId="LiveId" clId="{9A5498C2-D165-4BE1-9A80-003FF19521FF}" dt="2019-05-22T20:14:41.994" v="2270" actId="2166"/>
          <ac:graphicFrameMkLst>
            <pc:docMk/>
            <pc:sldMk cId="1416384179" sldId="315"/>
            <ac:graphicFrameMk id="5" creationId="{31C21B72-D825-43E0-B6EA-3BA56AD51FAE}"/>
          </ac:graphicFrameMkLst>
        </pc:graphicFrameChg>
        <pc:graphicFrameChg chg="mod modGraphic">
          <ac:chgData name="Judson Santiago" userId="ebb108da2f256286" providerId="LiveId" clId="{9A5498C2-D165-4BE1-9A80-003FF19521FF}" dt="2019-05-22T20:14:37.454" v="2269" actId="2166"/>
          <ac:graphicFrameMkLst>
            <pc:docMk/>
            <pc:sldMk cId="1416384179" sldId="315"/>
            <ac:graphicFrameMk id="6" creationId="{0317162B-37CB-457A-AE96-9A03CD7EE720}"/>
          </ac:graphicFrameMkLst>
        </pc:graphicFrameChg>
        <pc:graphicFrameChg chg="mod modGraphic">
          <ac:chgData name="Judson Santiago" userId="ebb108da2f256286" providerId="LiveId" clId="{9A5498C2-D165-4BE1-9A80-003FF19521FF}" dt="2019-05-22T20:14:51.360" v="2272" actId="2166"/>
          <ac:graphicFrameMkLst>
            <pc:docMk/>
            <pc:sldMk cId="1416384179" sldId="315"/>
            <ac:graphicFrameMk id="25" creationId="{AE7F726D-4B92-4C83-B58D-C026D7872B76}"/>
          </ac:graphicFrameMkLst>
        </pc:graphicFrameChg>
        <pc:cxnChg chg="mod">
          <ac:chgData name="Judson Santiago" userId="ebb108da2f256286" providerId="LiveId" clId="{9A5498C2-D165-4BE1-9A80-003FF19521FF}" dt="2019-05-22T20:14:01.948" v="2268" actId="1038"/>
          <ac:cxnSpMkLst>
            <pc:docMk/>
            <pc:sldMk cId="1416384179" sldId="315"/>
            <ac:cxnSpMk id="8" creationId="{FD00C934-2B2A-4C6C-A1EB-010E11B51C79}"/>
          </ac:cxnSpMkLst>
        </pc:cxnChg>
        <pc:cxnChg chg="mod">
          <ac:chgData name="Judson Santiago" userId="ebb108da2f256286" providerId="LiveId" clId="{9A5498C2-D165-4BE1-9A80-003FF19521FF}" dt="2019-05-22T20:14:01.948" v="2268" actId="1038"/>
          <ac:cxnSpMkLst>
            <pc:docMk/>
            <pc:sldMk cId="1416384179" sldId="315"/>
            <ac:cxnSpMk id="9" creationId="{93D90C0B-889D-4E35-8150-B60829AE8E09}"/>
          </ac:cxnSpMkLst>
        </pc:cxnChg>
        <pc:cxnChg chg="mod">
          <ac:chgData name="Judson Santiago" userId="ebb108da2f256286" providerId="LiveId" clId="{9A5498C2-D165-4BE1-9A80-003FF19521FF}" dt="2019-05-22T20:14:01.948" v="2268" actId="1038"/>
          <ac:cxnSpMkLst>
            <pc:docMk/>
            <pc:sldMk cId="1416384179" sldId="315"/>
            <ac:cxnSpMk id="13" creationId="{9A7BB249-C63F-4A3A-8E9D-94D960AC9790}"/>
          </ac:cxnSpMkLst>
        </pc:cxnChg>
        <pc:cxnChg chg="mod">
          <ac:chgData name="Judson Santiago" userId="ebb108da2f256286" providerId="LiveId" clId="{9A5498C2-D165-4BE1-9A80-003FF19521FF}" dt="2019-05-22T20:14:01.948" v="2268" actId="1038"/>
          <ac:cxnSpMkLst>
            <pc:docMk/>
            <pc:sldMk cId="1416384179" sldId="315"/>
            <ac:cxnSpMk id="26" creationId="{7CB26E2A-0666-4451-B4CA-C8118C38DDC0}"/>
          </ac:cxnSpMkLst>
        </pc:cxnChg>
      </pc:sldChg>
      <pc:sldChg chg="modSp">
        <pc:chgData name="Judson Santiago" userId="ebb108da2f256286" providerId="LiveId" clId="{9A5498C2-D165-4BE1-9A80-003FF19521FF}" dt="2019-05-22T21:12:18.512" v="2809" actId="207"/>
        <pc:sldMkLst>
          <pc:docMk/>
          <pc:sldMk cId="1026693660" sldId="316"/>
        </pc:sldMkLst>
        <pc:spChg chg="mod">
          <ac:chgData name="Judson Santiago" userId="ebb108da2f256286" providerId="LiveId" clId="{9A5498C2-D165-4BE1-9A80-003FF19521FF}" dt="2019-05-22T21:07:38.049" v="2764"/>
          <ac:spMkLst>
            <pc:docMk/>
            <pc:sldMk cId="1026693660" sldId="316"/>
            <ac:spMk id="2" creationId="{42E39788-E4A4-4DA7-A9B3-3253FD8BAA49}"/>
          </ac:spMkLst>
        </pc:spChg>
        <pc:spChg chg="ord">
          <ac:chgData name="Judson Santiago" userId="ebb108da2f256286" providerId="LiveId" clId="{9A5498C2-D165-4BE1-9A80-003FF19521FF}" dt="2019-05-22T21:11:09.265" v="2792" actId="167"/>
          <ac:spMkLst>
            <pc:docMk/>
            <pc:sldMk cId="1026693660" sldId="316"/>
            <ac:spMk id="3" creationId="{04A15EFD-2292-4EC9-BA4C-F98FFDCEE8A8}"/>
          </ac:spMkLst>
        </pc:spChg>
        <pc:spChg chg="mod">
          <ac:chgData name="Judson Santiago" userId="ebb108da2f256286" providerId="LiveId" clId="{9A5498C2-D165-4BE1-9A80-003FF19521FF}" dt="2019-05-22T21:12:18.512" v="2809" actId="207"/>
          <ac:spMkLst>
            <pc:docMk/>
            <pc:sldMk cId="1026693660" sldId="316"/>
            <ac:spMk id="7" creationId="{450FE924-BD6B-49B4-95F0-3FE1376B221D}"/>
          </ac:spMkLst>
        </pc:spChg>
        <pc:graphicFrameChg chg="modGraphic">
          <ac:chgData name="Judson Santiago" userId="ebb108da2f256286" providerId="LiveId" clId="{9A5498C2-D165-4BE1-9A80-003FF19521FF}" dt="2019-05-22T21:09:31.131" v="2787" actId="122"/>
          <ac:graphicFrameMkLst>
            <pc:docMk/>
            <pc:sldMk cId="1026693660" sldId="316"/>
            <ac:graphicFrameMk id="10" creationId="{18089D72-2065-4FD7-A7F6-6E01BB79A3B6}"/>
          </ac:graphicFrameMkLst>
        </pc:graphicFrameChg>
        <pc:graphicFrameChg chg="modGraphic">
          <ac:chgData name="Judson Santiago" userId="ebb108da2f256286" providerId="LiveId" clId="{9A5498C2-D165-4BE1-9A80-003FF19521FF}" dt="2019-05-22T21:09:28.116" v="2786" actId="122"/>
          <ac:graphicFrameMkLst>
            <pc:docMk/>
            <pc:sldMk cId="1026693660" sldId="316"/>
            <ac:graphicFrameMk id="11" creationId="{28CB625E-1F05-45A7-AEAB-6606F4A24DEA}"/>
          </ac:graphicFrameMkLst>
        </pc:graphicFrameChg>
        <pc:graphicFrameChg chg="modGraphic">
          <ac:chgData name="Judson Santiago" userId="ebb108da2f256286" providerId="LiveId" clId="{9A5498C2-D165-4BE1-9A80-003FF19521FF}" dt="2019-05-22T21:09:25.236" v="2785" actId="122"/>
          <ac:graphicFrameMkLst>
            <pc:docMk/>
            <pc:sldMk cId="1026693660" sldId="316"/>
            <ac:graphicFrameMk id="12" creationId="{B04FF1C9-72A7-4C18-978D-F6719B3B1EBE}"/>
          </ac:graphicFrameMkLst>
        </pc:graphicFrameChg>
        <pc:cxnChg chg="mod">
          <ac:chgData name="Judson Santiago" userId="ebb108da2f256286" providerId="LiveId" clId="{9A5498C2-D165-4BE1-9A80-003FF19521FF}" dt="2019-05-22T21:08:27.563" v="2769" actId="14100"/>
          <ac:cxnSpMkLst>
            <pc:docMk/>
            <pc:sldMk cId="1026693660" sldId="316"/>
            <ac:cxnSpMk id="18" creationId="{F5351C77-3240-4983-8D23-F4BA8A05BCDE}"/>
          </ac:cxnSpMkLst>
        </pc:cxnChg>
      </pc:sldChg>
      <pc:sldChg chg="modSp">
        <pc:chgData name="Judson Santiago" userId="ebb108da2f256286" providerId="LiveId" clId="{9A5498C2-D165-4BE1-9A80-003FF19521FF}" dt="2019-05-22T21:24:44.861" v="3049" actId="20577"/>
        <pc:sldMkLst>
          <pc:docMk/>
          <pc:sldMk cId="2198679468" sldId="317"/>
        </pc:sldMkLst>
        <pc:spChg chg="mod">
          <ac:chgData name="Judson Santiago" userId="ebb108da2f256286" providerId="LiveId" clId="{9A5498C2-D165-4BE1-9A80-003FF19521FF}" dt="2019-05-22T21:24:44.861" v="3049" actId="20577"/>
          <ac:spMkLst>
            <pc:docMk/>
            <pc:sldMk cId="2198679468" sldId="317"/>
            <ac:spMk id="2" creationId="{B6D78B54-D5C8-44EB-BFDF-A0617DDCD158}"/>
          </ac:spMkLst>
        </pc:spChg>
        <pc:spChg chg="mod">
          <ac:chgData name="Judson Santiago" userId="ebb108da2f256286" providerId="LiveId" clId="{9A5498C2-D165-4BE1-9A80-003FF19521FF}" dt="2019-05-22T21:24:26.924" v="3048" actId="20577"/>
          <ac:spMkLst>
            <pc:docMk/>
            <pc:sldMk cId="2198679468" sldId="317"/>
            <ac:spMk id="3" creationId="{7D1AE535-96C0-4EA4-8802-0EBAB45B7F4E}"/>
          </ac:spMkLst>
        </pc:spChg>
        <pc:spChg chg="mod">
          <ac:chgData name="Judson Santiago" userId="ebb108da2f256286" providerId="LiveId" clId="{9A5498C2-D165-4BE1-9A80-003FF19521FF}" dt="2019-05-21T20:56:37.820" v="0" actId="207"/>
          <ac:spMkLst>
            <pc:docMk/>
            <pc:sldMk cId="2198679468" sldId="317"/>
            <ac:spMk id="4" creationId="{241CDBE9-8D91-4303-ADB6-81ED8ECC8549}"/>
          </ac:spMkLst>
        </pc:spChg>
      </pc:sldChg>
      <pc:sldChg chg="modSp">
        <pc:chgData name="Judson Santiago" userId="ebb108da2f256286" providerId="LiveId" clId="{9A5498C2-D165-4BE1-9A80-003FF19521FF}" dt="2019-05-22T21:25:04.935" v="3052" actId="6549"/>
        <pc:sldMkLst>
          <pc:docMk/>
          <pc:sldMk cId="3102437348" sldId="318"/>
        </pc:sldMkLst>
        <pc:spChg chg="mod">
          <ac:chgData name="Judson Santiago" userId="ebb108da2f256286" providerId="LiveId" clId="{9A5498C2-D165-4BE1-9A80-003FF19521FF}" dt="2019-05-22T21:25:04.935" v="3052" actId="6549"/>
          <ac:spMkLst>
            <pc:docMk/>
            <pc:sldMk cId="3102437348" sldId="318"/>
            <ac:spMk id="2" creationId="{9B588E67-4486-4B4D-B8E5-A8C68718CAD3}"/>
          </ac:spMkLst>
        </pc:spChg>
        <pc:spChg chg="mod">
          <ac:chgData name="Judson Santiago" userId="ebb108da2f256286" providerId="LiveId" clId="{9A5498C2-D165-4BE1-9A80-003FF19521FF}" dt="2019-05-22T21:20:43.737" v="2967" actId="6549"/>
          <ac:spMkLst>
            <pc:docMk/>
            <pc:sldMk cId="3102437348" sldId="318"/>
            <ac:spMk id="3" creationId="{651FE214-1AD7-495B-994F-C5482492D61D}"/>
          </ac:spMkLst>
        </pc:spChg>
        <pc:spChg chg="mod">
          <ac:chgData name="Judson Santiago" userId="ebb108da2f256286" providerId="LiveId" clId="{9A5498C2-D165-4BE1-9A80-003FF19521FF}" dt="2019-05-22T21:20:48.916" v="2968" actId="1076"/>
          <ac:spMkLst>
            <pc:docMk/>
            <pc:sldMk cId="3102437348" sldId="318"/>
            <ac:spMk id="4" creationId="{7A31718F-3254-4729-AFA2-901A63822DCA}"/>
          </ac:spMkLst>
        </pc:spChg>
        <pc:spChg chg="mod">
          <ac:chgData name="Judson Santiago" userId="ebb108da2f256286" providerId="LiveId" clId="{9A5498C2-D165-4BE1-9A80-003FF19521FF}" dt="2019-05-22T21:21:19.423" v="3018" actId="313"/>
          <ac:spMkLst>
            <pc:docMk/>
            <pc:sldMk cId="3102437348" sldId="318"/>
            <ac:spMk id="5" creationId="{81A73D13-A3A4-4AF6-95FD-F0C9249BDD49}"/>
          </ac:spMkLst>
        </pc:spChg>
      </pc:sldChg>
      <pc:sldChg chg="modSp">
        <pc:chgData name="Judson Santiago" userId="ebb108da2f256286" providerId="LiveId" clId="{9A5498C2-D165-4BE1-9A80-003FF19521FF}" dt="2019-05-22T21:25:14.146" v="3053"/>
        <pc:sldMkLst>
          <pc:docMk/>
          <pc:sldMk cId="3711155791" sldId="319"/>
        </pc:sldMkLst>
        <pc:spChg chg="mod">
          <ac:chgData name="Judson Santiago" userId="ebb108da2f256286" providerId="LiveId" clId="{9A5498C2-D165-4BE1-9A80-003FF19521FF}" dt="2019-05-22T21:25:14.146" v="3053"/>
          <ac:spMkLst>
            <pc:docMk/>
            <pc:sldMk cId="3711155791" sldId="319"/>
            <ac:spMk id="2" creationId="{BDDF58E9-AD96-4779-8C7D-8E4ACC9DF94D}"/>
          </ac:spMkLst>
        </pc:spChg>
      </pc:sldChg>
      <pc:sldChg chg="modSp">
        <pc:chgData name="Judson Santiago" userId="ebb108da2f256286" providerId="LiveId" clId="{9A5498C2-D165-4BE1-9A80-003FF19521FF}" dt="2019-05-22T21:26:33.789" v="3058" actId="20577"/>
        <pc:sldMkLst>
          <pc:docMk/>
          <pc:sldMk cId="2756075386" sldId="320"/>
        </pc:sldMkLst>
        <pc:spChg chg="mod">
          <ac:chgData name="Judson Santiago" userId="ebb108da2f256286" providerId="LiveId" clId="{9A5498C2-D165-4BE1-9A80-003FF19521FF}" dt="2019-05-22T21:26:33.789" v="3058" actId="20577"/>
          <ac:spMkLst>
            <pc:docMk/>
            <pc:sldMk cId="2756075386" sldId="320"/>
            <ac:spMk id="3" creationId="{52A0DAD9-E989-4751-9C1C-148210C2519C}"/>
          </ac:spMkLst>
        </pc:spChg>
      </pc:sldChg>
      <pc:sldChg chg="addSp delSp modSp add modNotesTx">
        <pc:chgData name="Judson Santiago" userId="ebb108da2f256286" providerId="LiveId" clId="{9A5498C2-D165-4BE1-9A80-003FF19521FF}" dt="2019-05-22T18:46:23.011" v="1447" actId="1076"/>
        <pc:sldMkLst>
          <pc:docMk/>
          <pc:sldMk cId="838947106" sldId="321"/>
        </pc:sldMkLst>
        <pc:spChg chg="mod">
          <ac:chgData name="Judson Santiago" userId="ebb108da2f256286" providerId="LiveId" clId="{9A5498C2-D165-4BE1-9A80-003FF19521FF}" dt="2019-05-22T18:42:02.697" v="1338" actId="6549"/>
          <ac:spMkLst>
            <pc:docMk/>
            <pc:sldMk cId="838947106" sldId="321"/>
            <ac:spMk id="3" creationId="{392F1E43-EC00-4CE9-922D-C7E2B40E074F}"/>
          </ac:spMkLst>
        </pc:spChg>
        <pc:spChg chg="add mod">
          <ac:chgData name="Judson Santiago" userId="ebb108da2f256286" providerId="LiveId" clId="{9A5498C2-D165-4BE1-9A80-003FF19521FF}" dt="2019-05-22T18:46:23.011" v="1447" actId="1076"/>
          <ac:spMkLst>
            <pc:docMk/>
            <pc:sldMk cId="838947106" sldId="321"/>
            <ac:spMk id="6" creationId="{30B32911-D4EC-4B61-8801-8C038BBA6598}"/>
          </ac:spMkLst>
        </pc:spChg>
        <pc:graphicFrameChg chg="add del mod">
          <ac:chgData name="Judson Santiago" userId="ebb108da2f256286" providerId="LiveId" clId="{9A5498C2-D165-4BE1-9A80-003FF19521FF}" dt="2019-05-22T18:07:33.941" v="242" actId="478"/>
          <ac:graphicFrameMkLst>
            <pc:docMk/>
            <pc:sldMk cId="838947106" sldId="321"/>
            <ac:graphicFrameMk id="4" creationId="{9EEE6794-E139-48B6-A4D3-DCB4680BBB13}"/>
          </ac:graphicFrameMkLst>
        </pc:graphicFrameChg>
        <pc:graphicFrameChg chg="add mod modGraphic">
          <ac:chgData name="Judson Santiago" userId="ebb108da2f256286" providerId="LiveId" clId="{9A5498C2-D165-4BE1-9A80-003FF19521FF}" dt="2019-05-22T18:46:16.399" v="1446" actId="14734"/>
          <ac:graphicFrameMkLst>
            <pc:docMk/>
            <pc:sldMk cId="838947106" sldId="321"/>
            <ac:graphicFrameMk id="5" creationId="{9FCF1C76-DCE2-475A-8A63-C34DB7FF25AA}"/>
          </ac:graphicFrameMkLst>
        </pc:graphicFrameChg>
      </pc:sldChg>
      <pc:sldChg chg="addSp modSp add">
        <pc:chgData name="Judson Santiago" userId="ebb108da2f256286" providerId="LiveId" clId="{9A5498C2-D165-4BE1-9A80-003FF19521FF}" dt="2019-05-22T20:27:39.342" v="2550" actId="1076"/>
        <pc:sldMkLst>
          <pc:docMk/>
          <pc:sldMk cId="4161715139" sldId="322"/>
        </pc:sldMkLst>
        <pc:spChg chg="mod">
          <ac:chgData name="Judson Santiago" userId="ebb108da2f256286" providerId="LiveId" clId="{9A5498C2-D165-4BE1-9A80-003FF19521FF}" dt="2019-05-22T20:17:17.984" v="2277"/>
          <ac:spMkLst>
            <pc:docMk/>
            <pc:sldMk cId="4161715139" sldId="322"/>
            <ac:spMk id="2" creationId="{F94A7420-C0D5-4B92-A4D3-ACA723C6FA62}"/>
          </ac:spMkLst>
        </pc:spChg>
        <pc:spChg chg="mod">
          <ac:chgData name="Judson Santiago" userId="ebb108da2f256286" providerId="LiveId" clId="{9A5498C2-D165-4BE1-9A80-003FF19521FF}" dt="2019-05-22T20:17:24.768" v="2281" actId="14"/>
          <ac:spMkLst>
            <pc:docMk/>
            <pc:sldMk cId="4161715139" sldId="322"/>
            <ac:spMk id="3" creationId="{7E487ADF-4BEE-45AC-986A-D385E4F71278}"/>
          </ac:spMkLst>
        </pc:spChg>
        <pc:spChg chg="add mod">
          <ac:chgData name="Judson Santiago" userId="ebb108da2f256286" providerId="LiveId" clId="{9A5498C2-D165-4BE1-9A80-003FF19521FF}" dt="2019-05-22T20:22:55.269" v="2454" actId="1076"/>
          <ac:spMkLst>
            <pc:docMk/>
            <pc:sldMk cId="4161715139" sldId="322"/>
            <ac:spMk id="4" creationId="{2E2E1581-A97C-446F-9B1D-B8534E3F893F}"/>
          </ac:spMkLst>
        </pc:spChg>
        <pc:spChg chg="add mod">
          <ac:chgData name="Judson Santiago" userId="ebb108da2f256286" providerId="LiveId" clId="{9A5498C2-D165-4BE1-9A80-003FF19521FF}" dt="2019-05-22T20:24:54.891" v="2506" actId="1076"/>
          <ac:spMkLst>
            <pc:docMk/>
            <pc:sldMk cId="4161715139" sldId="322"/>
            <ac:spMk id="5" creationId="{4DEFC46B-5124-4863-A9C5-E8BCFECA9728}"/>
          </ac:spMkLst>
        </pc:spChg>
        <pc:graphicFrameChg chg="add mod modGraphic">
          <ac:chgData name="Judson Santiago" userId="ebb108da2f256286" providerId="LiveId" clId="{9A5498C2-D165-4BE1-9A80-003FF19521FF}" dt="2019-05-22T20:27:39.342" v="2550" actId="1076"/>
          <ac:graphicFrameMkLst>
            <pc:docMk/>
            <pc:sldMk cId="4161715139" sldId="322"/>
            <ac:graphicFrameMk id="6" creationId="{FB5B50C3-7810-4B53-8826-0DF368CA5B5C}"/>
          </ac:graphicFrameMkLst>
        </pc:graphicFrameChg>
      </pc:sldChg>
    </pc:docChg>
  </pc:docChgLst>
  <pc:docChgLst>
    <pc:chgData name="Judson Santiago" userId="ebb108da2f256286" providerId="LiveId" clId="{CB315B8D-0B49-4873-8D9E-DA1F3892F7A6}"/>
  </pc:docChgLst>
  <pc:docChgLst>
    <pc:chgData name="Judson Santiago" userId="ebb108da2f256286" providerId="LiveId" clId="{19FED7B0-D09C-4444-9A6C-BD1E562FDB94}"/>
    <pc:docChg chg="delSld modSld sldOrd">
      <pc:chgData name="Judson Santiago" userId="ebb108da2f256286" providerId="LiveId" clId="{19FED7B0-D09C-4444-9A6C-BD1E562FDB94}" dt="2019-10-15T23:20:24.818" v="309" actId="20577"/>
      <pc:docMkLst>
        <pc:docMk/>
      </pc:docMkLst>
      <pc:sldChg chg="modSp">
        <pc:chgData name="Judson Santiago" userId="ebb108da2f256286" providerId="LiveId" clId="{19FED7B0-D09C-4444-9A6C-BD1E562FDB94}" dt="2019-10-15T21:52:29.713" v="53" actId="6549"/>
        <pc:sldMkLst>
          <pc:docMk/>
          <pc:sldMk cId="2808920126" sldId="265"/>
        </pc:sldMkLst>
        <pc:spChg chg="mod">
          <ac:chgData name="Judson Santiago" userId="ebb108da2f256286" providerId="LiveId" clId="{19FED7B0-D09C-4444-9A6C-BD1E562FDB94}" dt="2019-10-15T21:52:23.454" v="27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19FED7B0-D09C-4444-9A6C-BD1E562FDB94}" dt="2019-10-15T21:52:29.713" v="53" actId="6549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19FED7B0-D09C-4444-9A6C-BD1E562FDB94}" dt="2019-10-15T22:44:39.189" v="61" actId="20577"/>
        <pc:sldMkLst>
          <pc:docMk/>
          <pc:sldMk cId="478542371" sldId="303"/>
        </pc:sldMkLst>
        <pc:spChg chg="mod">
          <ac:chgData name="Judson Santiago" userId="ebb108da2f256286" providerId="LiveId" clId="{19FED7B0-D09C-4444-9A6C-BD1E562FDB94}" dt="2019-10-15T22:44:39.189" v="61" actId="20577"/>
          <ac:spMkLst>
            <pc:docMk/>
            <pc:sldMk cId="478542371" sldId="303"/>
            <ac:spMk id="3" creationId="{C9874ADF-408A-49D8-9BF6-159200FE0E07}"/>
          </ac:spMkLst>
        </pc:spChg>
      </pc:sldChg>
      <pc:sldChg chg="modSp del ord modTransition">
        <pc:chgData name="Judson Santiago" userId="ebb108da2f256286" providerId="LiveId" clId="{19FED7B0-D09C-4444-9A6C-BD1E562FDB94}" dt="2019-10-15T23:06:31.912" v="144" actId="2696"/>
        <pc:sldMkLst>
          <pc:docMk/>
          <pc:sldMk cId="2646547066" sldId="304"/>
        </pc:sldMkLst>
        <pc:spChg chg="mod">
          <ac:chgData name="Judson Santiago" userId="ebb108da2f256286" providerId="LiveId" clId="{19FED7B0-D09C-4444-9A6C-BD1E562FDB94}" dt="2019-10-15T22:43:41.802" v="55" actId="20577"/>
          <ac:spMkLst>
            <pc:docMk/>
            <pc:sldMk cId="2646547066" sldId="304"/>
            <ac:spMk id="4" creationId="{69B781EE-9544-4834-96BB-7B9688B95FE0}"/>
          </ac:spMkLst>
        </pc:spChg>
        <pc:spChg chg="mod">
          <ac:chgData name="Judson Santiago" userId="ebb108da2f256286" providerId="LiveId" clId="{19FED7B0-D09C-4444-9A6C-BD1E562FDB94}" dt="2019-10-15T22:43:54.801" v="58" actId="1076"/>
          <ac:spMkLst>
            <pc:docMk/>
            <pc:sldMk cId="2646547066" sldId="304"/>
            <ac:spMk id="6" creationId="{59384461-3F14-4708-B733-75C3CEB227E5}"/>
          </ac:spMkLst>
        </pc:spChg>
        <pc:spChg chg="mod">
          <ac:chgData name="Judson Santiago" userId="ebb108da2f256286" providerId="LiveId" clId="{19FED7B0-D09C-4444-9A6C-BD1E562FDB94}" dt="2019-10-15T22:48:27.205" v="63" actId="20577"/>
          <ac:spMkLst>
            <pc:docMk/>
            <pc:sldMk cId="2646547066" sldId="304"/>
            <ac:spMk id="21" creationId="{35934F0B-F84F-4B95-9F56-9A9C37861875}"/>
          </ac:spMkLst>
        </pc:spChg>
        <pc:cxnChg chg="mod">
          <ac:chgData name="Judson Santiago" userId="ebb108da2f256286" providerId="LiveId" clId="{19FED7B0-D09C-4444-9A6C-BD1E562FDB94}" dt="2019-10-15T22:43:48.068" v="56" actId="14100"/>
          <ac:cxnSpMkLst>
            <pc:docMk/>
            <pc:sldMk cId="2646547066" sldId="304"/>
            <ac:cxnSpMk id="9" creationId="{2D27659F-2ACA-4AF0-BE8A-D955B8517694}"/>
          </ac:cxnSpMkLst>
        </pc:cxnChg>
        <pc:cxnChg chg="mod">
          <ac:chgData name="Judson Santiago" userId="ebb108da2f256286" providerId="LiveId" clId="{19FED7B0-D09C-4444-9A6C-BD1E562FDB94}" dt="2019-10-15T22:43:51.840" v="57" actId="1076"/>
          <ac:cxnSpMkLst>
            <pc:docMk/>
            <pc:sldMk cId="2646547066" sldId="304"/>
            <ac:cxnSpMk id="19" creationId="{EF7E3465-B4EA-4B3E-8386-E59CCC1340C0}"/>
          </ac:cxnSpMkLst>
        </pc:cxnChg>
      </pc:sldChg>
      <pc:sldChg chg="ord">
        <pc:chgData name="Judson Santiago" userId="ebb108da2f256286" providerId="LiveId" clId="{19FED7B0-D09C-4444-9A6C-BD1E562FDB94}" dt="2019-10-15T22:51:03.298" v="64"/>
        <pc:sldMkLst>
          <pc:docMk/>
          <pc:sldMk cId="1094193962" sldId="305"/>
        </pc:sldMkLst>
      </pc:sldChg>
      <pc:sldChg chg="modSp">
        <pc:chgData name="Judson Santiago" userId="ebb108da2f256286" providerId="LiveId" clId="{19FED7B0-D09C-4444-9A6C-BD1E562FDB94}" dt="2019-10-15T22:52:14.897" v="69" actId="404"/>
        <pc:sldMkLst>
          <pc:docMk/>
          <pc:sldMk cId="1026693660" sldId="316"/>
        </pc:sldMkLst>
        <pc:graphicFrameChg chg="modGraphic">
          <ac:chgData name="Judson Santiago" userId="ebb108da2f256286" providerId="LiveId" clId="{19FED7B0-D09C-4444-9A6C-BD1E562FDB94}" dt="2019-10-15T22:52:14.897" v="69" actId="404"/>
          <ac:graphicFrameMkLst>
            <pc:docMk/>
            <pc:sldMk cId="1026693660" sldId="316"/>
            <ac:graphicFrameMk id="10" creationId="{18089D72-2065-4FD7-A7F6-6E01BB79A3B6}"/>
          </ac:graphicFrameMkLst>
        </pc:graphicFrameChg>
        <pc:graphicFrameChg chg="modGraphic">
          <ac:chgData name="Judson Santiago" userId="ebb108da2f256286" providerId="LiveId" clId="{19FED7B0-D09C-4444-9A6C-BD1E562FDB94}" dt="2019-10-15T22:52:10.748" v="68" actId="404"/>
          <ac:graphicFrameMkLst>
            <pc:docMk/>
            <pc:sldMk cId="1026693660" sldId="316"/>
            <ac:graphicFrameMk id="11" creationId="{28CB625E-1F05-45A7-AEAB-6606F4A24DEA}"/>
          </ac:graphicFrameMkLst>
        </pc:graphicFrameChg>
        <pc:graphicFrameChg chg="modGraphic">
          <ac:chgData name="Judson Santiago" userId="ebb108da2f256286" providerId="LiveId" clId="{19FED7B0-D09C-4444-9A6C-BD1E562FDB94}" dt="2019-10-15T22:52:06.783" v="67" actId="404"/>
          <ac:graphicFrameMkLst>
            <pc:docMk/>
            <pc:sldMk cId="1026693660" sldId="316"/>
            <ac:graphicFrameMk id="12" creationId="{B04FF1C9-72A7-4C18-978D-F6719B3B1EBE}"/>
          </ac:graphicFrameMkLst>
        </pc:graphicFrameChg>
      </pc:sldChg>
      <pc:sldChg chg="modSp modNotesTx">
        <pc:chgData name="Judson Santiago" userId="ebb108da2f256286" providerId="LiveId" clId="{19FED7B0-D09C-4444-9A6C-BD1E562FDB94}" dt="2019-10-15T23:02:06.503" v="143" actId="20577"/>
        <pc:sldMkLst>
          <pc:docMk/>
          <pc:sldMk cId="2198679468" sldId="317"/>
        </pc:sldMkLst>
        <pc:spChg chg="mod">
          <ac:chgData name="Judson Santiago" userId="ebb108da2f256286" providerId="LiveId" clId="{19FED7B0-D09C-4444-9A6C-BD1E562FDB94}" dt="2019-10-15T22:59:57.642" v="70" actId="6549"/>
          <ac:spMkLst>
            <pc:docMk/>
            <pc:sldMk cId="2198679468" sldId="317"/>
            <ac:spMk id="4" creationId="{241CDBE9-8D91-4303-ADB6-81ED8ECC8549}"/>
          </ac:spMkLst>
        </pc:spChg>
      </pc:sldChg>
      <pc:sldChg chg="modSp">
        <pc:chgData name="Judson Santiago" userId="ebb108da2f256286" providerId="LiveId" clId="{19FED7B0-D09C-4444-9A6C-BD1E562FDB94}" dt="2019-10-15T23:09:36.025" v="152" actId="6549"/>
        <pc:sldMkLst>
          <pc:docMk/>
          <pc:sldMk cId="3102437348" sldId="318"/>
        </pc:sldMkLst>
        <pc:spChg chg="mod">
          <ac:chgData name="Judson Santiago" userId="ebb108da2f256286" providerId="LiveId" clId="{19FED7B0-D09C-4444-9A6C-BD1E562FDB94}" dt="2019-10-15T23:09:36.025" v="152" actId="6549"/>
          <ac:spMkLst>
            <pc:docMk/>
            <pc:sldMk cId="3102437348" sldId="318"/>
            <ac:spMk id="5" creationId="{81A73D13-A3A4-4AF6-95FD-F0C9249BDD49}"/>
          </ac:spMkLst>
        </pc:spChg>
      </pc:sldChg>
      <pc:sldChg chg="modSp modNotesTx">
        <pc:chgData name="Judson Santiago" userId="ebb108da2f256286" providerId="LiveId" clId="{19FED7B0-D09C-4444-9A6C-BD1E562FDB94}" dt="2019-10-15T23:20:24.818" v="309" actId="20577"/>
        <pc:sldMkLst>
          <pc:docMk/>
          <pc:sldMk cId="3711155791" sldId="319"/>
        </pc:sldMkLst>
        <pc:graphicFrameChg chg="modGraphic">
          <ac:chgData name="Judson Santiago" userId="ebb108da2f256286" providerId="LiveId" clId="{19FED7B0-D09C-4444-9A6C-BD1E562FDB94}" dt="2019-10-15T23:10:43.964" v="156" actId="6549"/>
          <ac:graphicFrameMkLst>
            <pc:docMk/>
            <pc:sldMk cId="3711155791" sldId="319"/>
            <ac:graphicFrameMk id="4" creationId="{35507397-BE6E-4532-B9C2-7E4E21E38CB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15/10/2019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Symbol</a:t>
            </a:r>
            <a:r>
              <a:rPr lang="pt-BR" dirty="0"/>
              <a:t> contém todas as informações sobre um símbolo (nome) em particular.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6384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top é nome da tabela se símbolos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030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esquema de </a:t>
            </a:r>
            <a:r>
              <a:rPr lang="pt-BR"/>
              <a:t>tradução converte </a:t>
            </a:r>
            <a:r>
              <a:rPr lang="pt-BR" dirty="0"/>
              <a:t>cada acesso ao valor de uma variável, como por exemplo “x;”, em uma indicação com seu tipo correspondente “x : </a:t>
            </a:r>
            <a:r>
              <a:rPr lang="pt-BR" dirty="0" err="1"/>
              <a:t>int</a:t>
            </a:r>
            <a:r>
              <a:rPr lang="pt-BR" dirty="0"/>
              <a:t>;”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70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precisar de uma tabela de símbolos.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607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943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92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escopo é uma das informações importantes que guardamos na tabela. Mas o que é escopo?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798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exemplo mostra como traduzir cada instrução que acessa o valor de uma variável, como por exemplo “x;”, em uma indicação com seu tipo correspondente “x : int;”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810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883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de símbolos permite implementar um conceito importante, chamado de ambiente.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754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muda o valor de uma variável, mudou seu estado. Se muda o endereço de uma variável, significa que mudou seu ambiente.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909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15/10/2019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Tabela de Símbolos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7385F7-7C7B-4CDF-8FA9-566B2F4D382D}"/>
              </a:ext>
            </a:extLst>
          </p:cNvPr>
          <p:cNvSpPr/>
          <p:nvPr/>
        </p:nvSpPr>
        <p:spPr>
          <a:xfrm>
            <a:off x="7822606" y="3140968"/>
            <a:ext cx="2952328" cy="2996295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9AAACD4-6249-48CF-86B7-7642DB159F77}"/>
              </a:ext>
            </a:extLst>
          </p:cNvPr>
          <p:cNvSpPr/>
          <p:nvPr/>
        </p:nvSpPr>
        <p:spPr>
          <a:xfrm>
            <a:off x="8182245" y="3856255"/>
            <a:ext cx="2389341" cy="206498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A9C26BB-55B3-4482-84CE-61C395DD3533}"/>
              </a:ext>
            </a:extLst>
          </p:cNvPr>
          <p:cNvSpPr/>
          <p:nvPr/>
        </p:nvSpPr>
        <p:spPr>
          <a:xfrm>
            <a:off x="8656380" y="4489985"/>
            <a:ext cx="1680906" cy="306812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B48AE02-4903-49CA-9D2F-3E233F218CA3}"/>
              </a:ext>
            </a:extLst>
          </p:cNvPr>
          <p:cNvSpPr/>
          <p:nvPr/>
        </p:nvSpPr>
        <p:spPr>
          <a:xfrm>
            <a:off x="8666066" y="5127442"/>
            <a:ext cx="1680906" cy="306812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2AB1BEA-5A0E-4B52-9C35-9ADE132E2FE9}"/>
              </a:ext>
            </a:extLst>
          </p:cNvPr>
          <p:cNvSpPr txBox="1"/>
          <p:nvPr/>
        </p:nvSpPr>
        <p:spPr>
          <a:xfrm>
            <a:off x="7968265" y="3196359"/>
            <a:ext cx="2653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w;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x;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4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</a:rPr>
              <a:t> y; 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z;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ACBE9-CA29-467C-846E-D3C20A83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AB74F-59D4-4626-9012-92EA8210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encadeamento das tabelas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resulta em uma árvore</a:t>
            </a:r>
          </a:p>
          <a:p>
            <a:pPr lvl="1"/>
            <a:r>
              <a:rPr lang="pt-BR" dirty="0"/>
              <a:t>Mais de um bloco pode estar aninhado dentro de outro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83C58CF-089E-44CC-B81D-EB27A53C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5481"/>
              </p:ext>
            </p:extLst>
          </p:nvPr>
        </p:nvGraphicFramePr>
        <p:xfrm>
          <a:off x="2204743" y="5238103"/>
          <a:ext cx="13752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C21B72-D825-43E0-B6EA-3BA56AD5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16499"/>
              </p:ext>
            </p:extLst>
          </p:nvPr>
        </p:nvGraphicFramePr>
        <p:xfrm>
          <a:off x="3513778" y="4272689"/>
          <a:ext cx="13752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317162B-37CB-457A-AE96-9A03CD7EE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95593"/>
              </p:ext>
            </p:extLst>
          </p:nvPr>
        </p:nvGraphicFramePr>
        <p:xfrm>
          <a:off x="4377874" y="3305287"/>
          <a:ext cx="13752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00C934-2B2A-4C6C-A1EB-010E11B51C7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892368" y="4943249"/>
            <a:ext cx="1309035" cy="294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3D90C0B-889D-4E35-8150-B60829AE8E0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201403" y="3975847"/>
            <a:ext cx="864096" cy="296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BEBAE8-A089-4993-8F45-ECF050AC7403}"/>
              </a:ext>
            </a:extLst>
          </p:cNvPr>
          <p:cNvSpPr txBox="1"/>
          <p:nvPr/>
        </p:nvSpPr>
        <p:spPr>
          <a:xfrm>
            <a:off x="1688221" y="522568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B2: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916108-0E7B-48B7-A812-D18EB07590E5}"/>
              </a:ext>
            </a:extLst>
          </p:cNvPr>
          <p:cNvSpPr txBox="1"/>
          <p:nvPr/>
        </p:nvSpPr>
        <p:spPr>
          <a:xfrm>
            <a:off x="3008181" y="425837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B1: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555D74-79B3-4C3B-8ACC-66366BFAF60D}"/>
              </a:ext>
            </a:extLst>
          </p:cNvPr>
          <p:cNvSpPr txBox="1"/>
          <p:nvPr/>
        </p:nvSpPr>
        <p:spPr>
          <a:xfrm>
            <a:off x="3890697" y="330201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B0: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A7BB249-C63F-4A3A-8E9D-94D960AC979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65499" y="3975847"/>
            <a:ext cx="1143978" cy="2935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7E1DE3E-865C-4C84-9499-95029A4CE64D}"/>
              </a:ext>
            </a:extLst>
          </p:cNvPr>
          <p:cNvSpPr txBox="1"/>
          <p:nvPr/>
        </p:nvSpPr>
        <p:spPr>
          <a:xfrm>
            <a:off x="10083892" y="391402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FB9BFA1-2519-48F0-9644-6B87ADCDF524}"/>
              </a:ext>
            </a:extLst>
          </p:cNvPr>
          <p:cNvSpPr txBox="1"/>
          <p:nvPr/>
        </p:nvSpPr>
        <p:spPr>
          <a:xfrm>
            <a:off x="9960328" y="448902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7FEC66-050E-478C-8608-49CF97DDF810}"/>
              </a:ext>
            </a:extLst>
          </p:cNvPr>
          <p:cNvSpPr txBox="1"/>
          <p:nvPr/>
        </p:nvSpPr>
        <p:spPr>
          <a:xfrm>
            <a:off x="10235360" y="324733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46C776-EA3F-4971-A4C8-380EA42241EB}"/>
              </a:ext>
            </a:extLst>
          </p:cNvPr>
          <p:cNvSpPr txBox="1"/>
          <p:nvPr/>
        </p:nvSpPr>
        <p:spPr>
          <a:xfrm>
            <a:off x="9970014" y="51264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B3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AE7F726D-4B92-4C83-B58D-C026D787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40614"/>
              </p:ext>
            </p:extLst>
          </p:nvPr>
        </p:nvGraphicFramePr>
        <p:xfrm>
          <a:off x="4895633" y="5238103"/>
          <a:ext cx="13752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CB26E2A-0666-4451-B4CA-C8118C38DDC0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H="1" flipV="1">
            <a:off x="4201403" y="4943249"/>
            <a:ext cx="1381855" cy="294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19A2DB7-8889-4913-A372-7E61E9B16606}"/>
              </a:ext>
            </a:extLst>
          </p:cNvPr>
          <p:cNvSpPr txBox="1"/>
          <p:nvPr/>
        </p:nvSpPr>
        <p:spPr>
          <a:xfrm>
            <a:off x="4383557" y="522568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B3:</a:t>
            </a:r>
          </a:p>
        </p:txBody>
      </p:sp>
    </p:spTree>
    <p:extLst>
      <p:ext uri="{BB962C8B-B14F-4D97-AF65-F5344CB8AC3E}">
        <p14:creationId xmlns:p14="http://schemas.microsoft.com/office/powerpoint/2010/main" val="14163841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7420-C0D5-4B92-A4D3-ACA723C6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7ADF-4BEE-45AC-986A-D385E4F7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técnica funciona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construções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Classes</a:t>
            </a:r>
          </a:p>
          <a:p>
            <a:pPr lvl="2"/>
            <a:r>
              <a:rPr lang="pt-BR" dirty="0"/>
              <a:t>Cada uma tem sua própria tabela </a:t>
            </a:r>
          </a:p>
          <a:p>
            <a:pPr lvl="2"/>
            <a:r>
              <a:rPr lang="pt-BR" dirty="0"/>
              <a:t>Contém entradas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 e métodos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2E1581-A97C-446F-9B1D-B8534E3F893F}"/>
              </a:ext>
            </a:extLst>
          </p:cNvPr>
          <p:cNvSpPr txBox="1"/>
          <p:nvPr/>
        </p:nvSpPr>
        <p:spPr>
          <a:xfrm>
            <a:off x="2277988" y="3786187"/>
            <a:ext cx="20162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 Point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x;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Point()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x = 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y = 0;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FC46B-5124-4863-A9C5-E8BCFECA9728}"/>
              </a:ext>
            </a:extLst>
          </p:cNvPr>
          <p:cNvSpPr txBox="1"/>
          <p:nvPr/>
        </p:nvSpPr>
        <p:spPr>
          <a:xfrm>
            <a:off x="7750596" y="414908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classe é definida dentro de um bloco: as mesmas regras de escopo se aplicam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B5B50C3-7810-4B53-8826-0DF368CA5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26097"/>
              </p:ext>
            </p:extLst>
          </p:nvPr>
        </p:nvGraphicFramePr>
        <p:xfrm>
          <a:off x="4787118" y="4292044"/>
          <a:ext cx="261458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  <a:gridCol w="1174428">
                  <a:extLst>
                    <a:ext uri="{9D8B030D-6E8A-4147-A177-3AD203B41FA5}">
                      <a16:colId xmlns:a16="http://schemas.microsoft.com/office/drawing/2014/main" val="135454904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0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1513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DE3D2-C364-4D2E-B2D9-81A7349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578D3-FE3E-4AEC-A8C8-9C69DDA4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execução </a:t>
            </a:r>
            <a:r>
              <a:rPr lang="pt-BR" dirty="0"/>
              <a:t>de um programa gera mudanças:</a:t>
            </a:r>
          </a:p>
          <a:p>
            <a:pPr lvl="1"/>
            <a:r>
              <a:rPr lang="pt-BR" dirty="0"/>
              <a:t>Nos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valores </a:t>
            </a:r>
            <a:r>
              <a:rPr lang="pt-BR" dirty="0"/>
              <a:t>dos dados na memória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interpretação dos nomes</a:t>
            </a:r>
            <a:r>
              <a:rPr lang="pt-BR" dirty="0"/>
              <a:t> para os dados</a:t>
            </a:r>
          </a:p>
          <a:p>
            <a:pPr lvl="2"/>
            <a:r>
              <a:rPr lang="pt-BR" dirty="0"/>
              <a:t>A localização associada ao nome “x” pode mudar durante a execução:</a:t>
            </a:r>
          </a:p>
          <a:p>
            <a:pPr lvl="3"/>
            <a:r>
              <a:rPr lang="pt-BR" dirty="0"/>
              <a:t>Se x for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 de uma classe</a:t>
            </a:r>
            <a:r>
              <a:rPr lang="pt-BR" dirty="0"/>
              <a:t>, cada objeto terá um endereço diferente para x</a:t>
            </a:r>
          </a:p>
          <a:p>
            <a:pPr lvl="3"/>
            <a:r>
              <a:rPr lang="pt-BR" dirty="0"/>
              <a:t>Se x for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local</a:t>
            </a:r>
            <a:r>
              <a:rPr lang="pt-BR" dirty="0"/>
              <a:t>, cada chamada da função dará um endereço para x</a:t>
            </a:r>
          </a:p>
          <a:p>
            <a:pPr lvl="3"/>
            <a:r>
              <a:rPr lang="pt-BR" dirty="0"/>
              <a:t>Se x estiver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presente em escopos diferentes</a:t>
            </a:r>
            <a:r>
              <a:rPr lang="pt-BR" dirty="0"/>
              <a:t>, terá um endereço em cada escopo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93E7ED-468C-4B2A-942C-D6574CF92132}"/>
              </a:ext>
            </a:extLst>
          </p:cNvPr>
          <p:cNvSpPr txBox="1"/>
          <p:nvPr/>
        </p:nvSpPr>
        <p:spPr>
          <a:xfrm>
            <a:off x="1629916" y="2924944"/>
            <a:ext cx="678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// muda o valor na posição de memória designada para x</a:t>
            </a:r>
          </a:p>
          <a:p>
            <a:r>
              <a:rPr lang="pt-BR" dirty="0">
                <a:latin typeface="Consolas" panose="020B0609020204030204" pitchFamily="49" charset="0"/>
              </a:rPr>
              <a:t>x = y + 1;</a:t>
            </a:r>
          </a:p>
        </p:txBody>
      </p:sp>
    </p:spTree>
    <p:extLst>
      <p:ext uri="{BB962C8B-B14F-4D97-AF65-F5344CB8AC3E}">
        <p14:creationId xmlns:p14="http://schemas.microsoft.com/office/powerpoint/2010/main" val="117777764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B605A-D225-4363-9BE0-C339E6A2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74ADF-408A-49D8-9BF6-159200FE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associação de nomes e valores </a:t>
            </a:r>
            <a:r>
              <a:rPr lang="pt-BR" dirty="0"/>
              <a:t>à localizações de memória pode ser descrita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mapeamentos</a:t>
            </a:r>
          </a:p>
          <a:p>
            <a:pPr lvl="1"/>
            <a:r>
              <a:rPr lang="pt-BR" b="1" dirty="0"/>
              <a:t>Ambiente</a:t>
            </a:r>
            <a:r>
              <a:rPr lang="pt-BR" dirty="0"/>
              <a:t>: mapeia um nome a uma posição de memória </a:t>
            </a:r>
            <a:br>
              <a:rPr lang="pt-BR" dirty="0"/>
            </a:br>
            <a:r>
              <a:rPr lang="pt-BR" b="1" dirty="0"/>
              <a:t>Estado</a:t>
            </a:r>
            <a:r>
              <a:rPr lang="pt-BR" dirty="0"/>
              <a:t>: mapeia um valor a uma posição de memória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A191A02-E829-44E5-92E2-6D64C5A77B4E}"/>
              </a:ext>
            </a:extLst>
          </p:cNvPr>
          <p:cNvGrpSpPr/>
          <p:nvPr/>
        </p:nvGrpSpPr>
        <p:grpSpPr>
          <a:xfrm>
            <a:off x="3070076" y="4149080"/>
            <a:ext cx="4680520" cy="1595899"/>
            <a:chOff x="3430116" y="3853934"/>
            <a:chExt cx="4680520" cy="159589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CEABB42-E620-4D97-B1D7-86EF1589C948}"/>
                </a:ext>
              </a:extLst>
            </p:cNvPr>
            <p:cNvSpPr txBox="1"/>
            <p:nvPr/>
          </p:nvSpPr>
          <p:spPr>
            <a:xfrm>
              <a:off x="3430116" y="4803502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4F23E5D-8B1A-4FEB-B3FB-B0ECE94B015D}"/>
                </a:ext>
              </a:extLst>
            </p:cNvPr>
            <p:cNvSpPr txBox="1"/>
            <p:nvPr/>
          </p:nvSpPr>
          <p:spPr>
            <a:xfrm>
              <a:off x="4955952" y="4803502"/>
              <a:ext cx="157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localizações</a:t>
              </a:r>
            </a:p>
            <a:p>
              <a:pPr algn="ctr"/>
              <a:r>
                <a:rPr lang="pt-BR" dirty="0"/>
                <a:t>(variáveis)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4EC11F2-2D69-4C9A-9D32-9E863CF12132}"/>
                </a:ext>
              </a:extLst>
            </p:cNvPr>
            <p:cNvSpPr txBox="1"/>
            <p:nvPr/>
          </p:nvSpPr>
          <p:spPr>
            <a:xfrm>
              <a:off x="7134087" y="4803502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valores</a:t>
              </a:r>
            </a:p>
          </p:txBody>
        </p:sp>
        <p:cxnSp>
          <p:nvCxnSpPr>
            <p:cNvPr id="8" name="Conector: Curvo 7">
              <a:extLst>
                <a:ext uri="{FF2B5EF4-FFF2-40B4-BE49-F238E27FC236}">
                  <a16:creationId xmlns:a16="http://schemas.microsoft.com/office/drawing/2014/main" id="{38EAEB93-2B4B-4736-AAD0-3D1CF938AB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06007" y="3953309"/>
              <a:ext cx="12700" cy="1700386"/>
            </a:xfrm>
            <a:prstGeom prst="curvedConnector3">
              <a:avLst>
                <a:gd name="adj1" fmla="val 3168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Curvo 9">
              <a:extLst>
                <a:ext uri="{FF2B5EF4-FFF2-40B4-BE49-F238E27FC236}">
                  <a16:creationId xmlns:a16="http://schemas.microsoft.com/office/drawing/2014/main" id="{9D4AFEDE-6438-49BE-AE56-94A731DA49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48832" y="3952105"/>
              <a:ext cx="12700" cy="1702795"/>
            </a:xfrm>
            <a:prstGeom prst="curvedConnector3">
              <a:avLst>
                <a:gd name="adj1" fmla="val 3384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AE481EB-7356-4281-8490-D604FE1BD1DC}"/>
                </a:ext>
              </a:extLst>
            </p:cNvPr>
            <p:cNvSpPr txBox="1"/>
            <p:nvPr/>
          </p:nvSpPr>
          <p:spPr>
            <a:xfrm>
              <a:off x="4070995" y="3853934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ambiente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7C7482F-AB7D-4EF6-80DF-BDC84C7C1B2D}"/>
                </a:ext>
              </a:extLst>
            </p:cNvPr>
            <p:cNvSpPr txBox="1"/>
            <p:nvPr/>
          </p:nvSpPr>
          <p:spPr>
            <a:xfrm>
              <a:off x="6270113" y="385393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estado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4237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F6B9D-B646-4B21-9965-D7B04C4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BB2E7-560C-4D9F-95EA-38B077BB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ambiente e estado mudam </a:t>
            </a:r>
            <a:r>
              <a:rPr lang="pt-BR" dirty="0"/>
              <a:t>com a execução do programa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/>
              <a:t>Ambiente</a:t>
            </a:r>
            <a:r>
              <a:rPr lang="pt-BR" dirty="0"/>
              <a:t>: muda de acordo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escopo </a:t>
            </a:r>
            <a:r>
              <a:rPr lang="pt-BR" dirty="0"/>
              <a:t>da linguagem</a:t>
            </a:r>
          </a:p>
          <a:p>
            <a:pPr lvl="1"/>
            <a:r>
              <a:rPr lang="pt-BR" b="1" dirty="0"/>
              <a:t>Estado</a:t>
            </a:r>
            <a:r>
              <a:rPr lang="pt-BR" dirty="0"/>
              <a:t>: muda conforme as variáveis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recebem novos valores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6A6FD2-2BFD-4EEF-82DB-3647A1D4B223}"/>
              </a:ext>
            </a:extLst>
          </p:cNvPr>
          <p:cNvSpPr txBox="1"/>
          <p:nvPr/>
        </p:nvSpPr>
        <p:spPr>
          <a:xfrm>
            <a:off x="1773932" y="3426720"/>
            <a:ext cx="396134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i;  </a:t>
            </a: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variável global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func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i;   </a:t>
            </a: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variável local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i = 3;   </a:t>
            </a: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uso do i local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main()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func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x = i + 1;  </a:t>
            </a:r>
            <a:r>
              <a:rPr lang="pt-BR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uso do i global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56D5CA-E201-41E6-9256-77FF681D90C8}"/>
              </a:ext>
            </a:extLst>
          </p:cNvPr>
          <p:cNvSpPr txBox="1"/>
          <p:nvPr/>
        </p:nvSpPr>
        <p:spPr>
          <a:xfrm>
            <a:off x="6599369" y="414908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Quando </a:t>
            </a:r>
            <a:r>
              <a:rPr lang="pt-BR" dirty="0" err="1">
                <a:latin typeface="Consolas" panose="020B0609020204030204" pitchFamily="49" charset="0"/>
              </a:rPr>
              <a:t>func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está sendo executada,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ambiente se ajusta</a:t>
            </a:r>
            <a:r>
              <a:rPr lang="pt-BR" dirty="0"/>
              <a:t> para que </a:t>
            </a:r>
            <a:r>
              <a:rPr lang="pt-BR" dirty="0">
                <a:latin typeface="Consolas" panose="020B0609020204030204" pitchFamily="49" charset="0"/>
              </a:rPr>
              <a:t>i</a:t>
            </a:r>
            <a:r>
              <a:rPr lang="pt-BR" dirty="0"/>
              <a:t> se refira a localização reservada na pilha da função</a:t>
            </a:r>
          </a:p>
        </p:txBody>
      </p:sp>
    </p:spTree>
    <p:extLst>
      <p:ext uri="{BB962C8B-B14F-4D97-AF65-F5344CB8AC3E}">
        <p14:creationId xmlns:p14="http://schemas.microsoft.com/office/powerpoint/2010/main" val="10941939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15EFD-2292-4EC9-BA4C-F98FFDCE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ambiente</a:t>
            </a:r>
            <a:r>
              <a:rPr lang="pt-BR" dirty="0"/>
              <a:t> é um apontador para uma tabela de símbolos</a:t>
            </a:r>
          </a:p>
          <a:p>
            <a:pPr lvl="1"/>
            <a:r>
              <a:rPr lang="pt-BR" dirty="0"/>
              <a:t>Ao analisar as linhas 5 a 9, o ambiente aponta para B2</a:t>
            </a:r>
          </a:p>
          <a:p>
            <a:pPr lvl="1"/>
            <a:r>
              <a:rPr lang="pt-BR" dirty="0"/>
              <a:t>Ao passar para a linha 10, o ambiente aponta para B1</a:t>
            </a:r>
          </a:p>
          <a:p>
            <a:pPr lvl="2"/>
            <a:r>
              <a:rPr lang="pt-BR" dirty="0"/>
              <a:t>B2 torna-se inacessível, mas pode-se alcançar a tabela global (B0)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4F40DB2-541B-4CAA-875E-E247DF6AB9BC}"/>
              </a:ext>
            </a:extLst>
          </p:cNvPr>
          <p:cNvSpPr/>
          <p:nvPr/>
        </p:nvSpPr>
        <p:spPr>
          <a:xfrm>
            <a:off x="2565283" y="3815541"/>
            <a:ext cx="2527451" cy="2767695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EFFA569-0705-4501-BEBE-35AF5A874DFB}"/>
              </a:ext>
            </a:extLst>
          </p:cNvPr>
          <p:cNvSpPr/>
          <p:nvPr/>
        </p:nvSpPr>
        <p:spPr>
          <a:xfrm>
            <a:off x="2854628" y="4288772"/>
            <a:ext cx="2028902" cy="206498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7BCF7BC-1123-474D-BD71-23C2E285D977}"/>
              </a:ext>
            </a:extLst>
          </p:cNvPr>
          <p:cNvSpPr/>
          <p:nvPr/>
        </p:nvSpPr>
        <p:spPr>
          <a:xfrm>
            <a:off x="3246656" y="4943988"/>
            <a:ext cx="1407410" cy="72008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866042-18FD-47DB-A7B4-0FE13CBE82BF}"/>
              </a:ext>
            </a:extLst>
          </p:cNvPr>
          <p:cNvSpPr txBox="1"/>
          <p:nvPr/>
        </p:nvSpPr>
        <p:spPr>
          <a:xfrm>
            <a:off x="4395836" y="434653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1B87CD-F03A-4A05-B6CD-CEBD11997203}"/>
              </a:ext>
            </a:extLst>
          </p:cNvPr>
          <p:cNvSpPr txBox="1"/>
          <p:nvPr/>
        </p:nvSpPr>
        <p:spPr>
          <a:xfrm>
            <a:off x="4277108" y="49430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205C1A-A78C-4FAE-BB15-4D82415BC563}"/>
              </a:ext>
            </a:extLst>
          </p:cNvPr>
          <p:cNvSpPr txBox="1"/>
          <p:nvPr/>
        </p:nvSpPr>
        <p:spPr>
          <a:xfrm>
            <a:off x="4553161" y="392190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0FE924-BD6B-49B4-95F0-3FE1376B221D}"/>
              </a:ext>
            </a:extLst>
          </p:cNvPr>
          <p:cNvSpPr txBox="1"/>
          <p:nvPr/>
        </p:nvSpPr>
        <p:spPr>
          <a:xfrm>
            <a:off x="2139825" y="3870932"/>
            <a:ext cx="2799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01: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int</a:t>
            </a:r>
            <a:r>
              <a:rPr lang="pt-BR" sz="1400" dirty="0">
                <a:latin typeface="Consolas" panose="020B0609020204030204" pitchFamily="49" charset="0"/>
              </a:rPr>
              <a:t> w;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02:</a:t>
            </a:r>
            <a:r>
              <a:rPr lang="pt-BR" sz="1400" dirty="0">
                <a:latin typeface="Consolas" panose="020B0609020204030204" pitchFamily="49" charset="0"/>
              </a:rPr>
              <a:t>  {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03:</a:t>
            </a:r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x;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04:</a:t>
            </a:r>
            <a:r>
              <a:rPr lang="pt-BR" sz="1400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4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05:</a:t>
            </a:r>
            <a:r>
              <a:rPr lang="pt-BR" sz="1400" dirty="0">
                <a:latin typeface="Consolas" panose="020B0609020204030204" pitchFamily="49" charset="0"/>
              </a:rPr>
              <a:t>     {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06:</a:t>
            </a:r>
            <a:r>
              <a:rPr lang="pt-BR" sz="1400" dirty="0">
                <a:latin typeface="Consolas" panose="020B0609020204030204" pitchFamily="49" charset="0"/>
              </a:rPr>
              <a:t>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07:</a:t>
            </a:r>
            <a:r>
              <a:rPr lang="pt-BR" sz="1400" dirty="0">
                <a:latin typeface="Consolas" panose="020B0609020204030204" pitchFamily="49" charset="0"/>
              </a:rPr>
              <a:t>         x = 1;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08:</a:t>
            </a:r>
            <a:r>
              <a:rPr lang="pt-BR" sz="1400" dirty="0">
                <a:latin typeface="Consolas" panose="020B0609020204030204" pitchFamily="49" charset="0"/>
              </a:rPr>
              <a:t>         y = </a:t>
            </a:r>
            <a:r>
              <a:rPr lang="pt-BR" sz="14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;      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09:</a:t>
            </a:r>
            <a:r>
              <a:rPr lang="pt-BR" sz="1400" dirty="0">
                <a:latin typeface="Consolas" panose="020B0609020204030204" pitchFamily="49" charset="0"/>
              </a:rPr>
              <a:t>     }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10:</a:t>
            </a:r>
            <a:r>
              <a:rPr lang="pt-BR" sz="1400" dirty="0">
                <a:latin typeface="Consolas" panose="020B0609020204030204" pitchFamily="49" charset="0"/>
              </a:rPr>
              <a:t>     x = 2;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11:</a:t>
            </a:r>
            <a:r>
              <a:rPr lang="pt-BR" sz="1400" dirty="0">
                <a:latin typeface="Consolas" panose="020B0609020204030204" pitchFamily="49" charset="0"/>
              </a:rPr>
              <a:t>     w = 3;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12:  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E39788-E4A4-4DA7-A9B3-3253FD8B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 Estados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8089D72-2065-4FD7-A7F6-6E01BB79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04409"/>
              </p:ext>
            </p:extLst>
          </p:nvPr>
        </p:nvGraphicFramePr>
        <p:xfrm>
          <a:off x="6034714" y="5826546"/>
          <a:ext cx="206287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1151499756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0x50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8CB625E-1F05-45A7-AEAB-6606F4A2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2445"/>
              </p:ext>
            </p:extLst>
          </p:nvPr>
        </p:nvGraphicFramePr>
        <p:xfrm>
          <a:off x="6930847" y="4861132"/>
          <a:ext cx="2062875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1151499756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0x40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0x44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04FF1C9-72A7-4C18-978D-F6719B3B1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76382"/>
              </p:ext>
            </p:extLst>
          </p:nvPr>
        </p:nvGraphicFramePr>
        <p:xfrm>
          <a:off x="7892308" y="3893730"/>
          <a:ext cx="206287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1151499756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Consolas" panose="020B0609020204030204" pitchFamily="49" charset="0"/>
                        </a:rPr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3D57423-2ADC-4EFA-B671-0227BB278B60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066151" y="5470732"/>
            <a:ext cx="896133" cy="355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5351C77-3240-4983-8D23-F4BA8A05BCDE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7962284" y="4533810"/>
            <a:ext cx="961461" cy="327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F2CB00E-9072-4C85-B61E-8E4079263D59}"/>
              </a:ext>
            </a:extLst>
          </p:cNvPr>
          <p:cNvSpPr txBox="1"/>
          <p:nvPr/>
        </p:nvSpPr>
        <p:spPr>
          <a:xfrm>
            <a:off x="5518192" y="581412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B2: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5A50BD0-70D0-40AB-92E2-FE762A152750}"/>
              </a:ext>
            </a:extLst>
          </p:cNvPr>
          <p:cNvSpPr txBox="1"/>
          <p:nvPr/>
        </p:nvSpPr>
        <p:spPr>
          <a:xfrm>
            <a:off x="6409550" y="485785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B1: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940511-657A-4701-A02E-2ACE271E8899}"/>
              </a:ext>
            </a:extLst>
          </p:cNvPr>
          <p:cNvSpPr txBox="1"/>
          <p:nvPr/>
        </p:nvSpPr>
        <p:spPr>
          <a:xfrm>
            <a:off x="7371010" y="389045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B0:</a:t>
            </a:r>
          </a:p>
        </p:txBody>
      </p:sp>
    </p:spTree>
    <p:extLst>
      <p:ext uri="{BB962C8B-B14F-4D97-AF65-F5344CB8AC3E}">
        <p14:creationId xmlns:p14="http://schemas.microsoft.com/office/powerpoint/2010/main" val="102669366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8B54-D5C8-44EB-BFDF-A0617DDC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1CDBE9-8D91-4303-ADB6-81ED8ECC8549}"/>
              </a:ext>
            </a:extLst>
          </p:cNvPr>
          <p:cNvSpPr txBox="1"/>
          <p:nvPr/>
        </p:nvSpPr>
        <p:spPr>
          <a:xfrm>
            <a:off x="1269877" y="1848738"/>
            <a:ext cx="7992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Env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HashTable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prev</a:t>
            </a:r>
            <a:r>
              <a:rPr lang="pt-BR" sz="1600" dirty="0">
                <a:latin typeface="Consolas" panose="020B0609020204030204" pitchFamily="49" charset="0"/>
              </a:rPr>
              <a:t>;   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pt-BR" sz="1600" dirty="0">
                <a:latin typeface="Consolas" panose="020B0609020204030204" pitchFamily="49" charset="0"/>
              </a:rPr>
              <a:t> p) { </a:t>
            </a:r>
            <a:r>
              <a:rPr lang="pt-BR" sz="1600" dirty="0" err="1">
                <a:latin typeface="Consolas" panose="020B0609020204030204" pitchFamily="49" charset="0"/>
              </a:rPr>
              <a:t>table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HashTable</a:t>
            </a:r>
            <a:r>
              <a:rPr lang="pt-BR" sz="1600" dirty="0">
                <a:latin typeface="Consolas" panose="020B0609020204030204" pitchFamily="49" charset="0"/>
              </a:rPr>
              <a:t>(); </a:t>
            </a:r>
            <a:r>
              <a:rPr lang="pt-BR" sz="1600" dirty="0" err="1">
                <a:latin typeface="Consolas" panose="020B0609020204030204" pitchFamily="49" charset="0"/>
              </a:rPr>
              <a:t>prev</a:t>
            </a:r>
            <a:r>
              <a:rPr lang="pt-BR" sz="1600" dirty="0">
                <a:latin typeface="Consolas" panose="020B0609020204030204" pitchFamily="49" charset="0"/>
              </a:rPr>
              <a:t> = p;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put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 s,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Symbol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sym</a:t>
            </a:r>
            <a:r>
              <a:rPr lang="pt-BR" sz="1600" dirty="0">
                <a:latin typeface="Consolas" panose="020B0609020204030204" pitchFamily="49" charset="0"/>
              </a:rPr>
              <a:t>) { </a:t>
            </a:r>
            <a:r>
              <a:rPr lang="pt-BR" sz="1600" dirty="0" err="1">
                <a:latin typeface="Consolas" panose="020B0609020204030204" pitchFamily="49" charset="0"/>
              </a:rPr>
              <a:t>table.put</a:t>
            </a:r>
            <a:r>
              <a:rPr lang="pt-BR" sz="1600" dirty="0">
                <a:latin typeface="Consolas" panose="020B0609020204030204" pitchFamily="49" charset="0"/>
              </a:rPr>
              <a:t>(s, </a:t>
            </a:r>
            <a:r>
              <a:rPr lang="pt-BR" sz="1600" dirty="0" err="1">
                <a:latin typeface="Consolas" panose="020B0609020204030204" pitchFamily="49" charset="0"/>
              </a:rPr>
              <a:t>sym</a:t>
            </a:r>
            <a:r>
              <a:rPr lang="pt-BR" sz="1600" dirty="0">
                <a:latin typeface="Consolas" panose="020B0609020204030204" pitchFamily="49" charset="0"/>
              </a:rPr>
              <a:t>);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Symbol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get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 s)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pt-BR" sz="1600" dirty="0">
                <a:latin typeface="Consolas" panose="020B0609020204030204" pitchFamily="49" charset="0"/>
              </a:rPr>
              <a:t> e = </a:t>
            </a:r>
            <a:r>
              <a:rPr lang="pt-BR" sz="1600" dirty="0" err="1">
                <a:latin typeface="Consolas" panose="020B0609020204030204" pitchFamily="49" charset="0"/>
              </a:rPr>
              <a:t>this</a:t>
            </a:r>
            <a:r>
              <a:rPr lang="pt-BR" sz="1600" dirty="0">
                <a:latin typeface="Consolas" panose="020B0609020204030204" pitchFamily="49" charset="0"/>
              </a:rPr>
              <a:t>; e != </a:t>
            </a:r>
            <a:r>
              <a:rPr lang="pt-BR" sz="1600" dirty="0" err="1">
                <a:latin typeface="Consolas" panose="020B0609020204030204" pitchFamily="49" charset="0"/>
              </a:rPr>
              <a:t>null</a:t>
            </a:r>
            <a:r>
              <a:rPr lang="pt-BR" sz="1600" dirty="0">
                <a:latin typeface="Consolas" panose="020B0609020204030204" pitchFamily="49" charset="0"/>
              </a:rPr>
              <a:t>; e = </a:t>
            </a:r>
            <a:r>
              <a:rPr lang="pt-BR" sz="1600" dirty="0" err="1">
                <a:latin typeface="Consolas" panose="020B0609020204030204" pitchFamily="49" charset="0"/>
              </a:rPr>
              <a:t>e.prev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Symbol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found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e.table.get</a:t>
            </a:r>
            <a:r>
              <a:rPr lang="pt-BR" sz="1600" dirty="0">
                <a:latin typeface="Consolas" panose="020B0609020204030204" pitchFamily="49" charset="0"/>
              </a:rPr>
              <a:t>(s);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found</a:t>
            </a:r>
            <a:r>
              <a:rPr lang="pt-BR" sz="1600" dirty="0">
                <a:latin typeface="Consolas" panose="020B0609020204030204" pitchFamily="49" charset="0"/>
              </a:rPr>
              <a:t> != </a:t>
            </a:r>
            <a:r>
              <a:rPr lang="pt-BR" sz="1600" dirty="0" err="1">
                <a:latin typeface="Consolas" panose="020B0609020204030204" pitchFamily="49" charset="0"/>
              </a:rPr>
              <a:t>null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found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null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1AE535-96C0-4EA4-8802-0EBAB45B7F4E}"/>
              </a:ext>
            </a:extLst>
          </p:cNvPr>
          <p:cNvSpPr/>
          <p:nvPr/>
        </p:nvSpPr>
        <p:spPr>
          <a:xfrm>
            <a:off x="8110636" y="3429000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mostra uma implementação possível para a tabela de símbolos</a:t>
            </a:r>
          </a:p>
        </p:txBody>
      </p:sp>
    </p:spTree>
    <p:extLst>
      <p:ext uri="{BB962C8B-B14F-4D97-AF65-F5344CB8AC3E}">
        <p14:creationId xmlns:p14="http://schemas.microsoft.com/office/powerpoint/2010/main" val="21986794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8E67-4486-4B4D-B8E5-A8C68718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FE214-1AD7-495B-994F-C5482492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papel de uma tabela de símbolos </a:t>
            </a:r>
            <a:r>
              <a:rPr lang="pt-BR" dirty="0"/>
              <a:t>é passar informações </a:t>
            </a:r>
          </a:p>
          <a:p>
            <a:pPr lvl="1"/>
            <a:r>
              <a:rPr lang="pt-BR" dirty="0"/>
              <a:t>De declarações para usos de identificadores</a:t>
            </a:r>
          </a:p>
          <a:p>
            <a:pPr lvl="2"/>
            <a:r>
              <a:rPr lang="pt-BR" dirty="0"/>
              <a:t>Uma ação semântica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 com informações </a:t>
            </a:r>
            <a:r>
              <a:rPr lang="pt-BR" dirty="0"/>
              <a:t>sobre o identificador, quando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declaração</a:t>
            </a:r>
            <a:r>
              <a:rPr lang="pt-BR" dirty="0"/>
              <a:t> desse identificador é analisada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Uma ação semântica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associada a um uso </a:t>
            </a:r>
            <a:r>
              <a:rPr lang="pt-BR" dirty="0"/>
              <a:t>de um identificador,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recupera informações</a:t>
            </a:r>
            <a:r>
              <a:rPr lang="pt-BR" dirty="0"/>
              <a:t> sobre o identificador na tabela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31718F-3254-4729-AFA2-901A63822DCA}"/>
              </a:ext>
            </a:extLst>
          </p:cNvPr>
          <p:cNvSpPr/>
          <p:nvPr/>
        </p:nvSpPr>
        <p:spPr>
          <a:xfrm>
            <a:off x="2090513" y="3560358"/>
            <a:ext cx="933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decl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type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id;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{ s =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new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Symbol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; 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s.type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=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type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.lexeme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; 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table.put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(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id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.lexeme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, s); }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A73D13-A3A4-4AF6-95FD-F0C9249BDD49}"/>
              </a:ext>
            </a:extLst>
          </p:cNvPr>
          <p:cNvSpPr/>
          <p:nvPr/>
        </p:nvSpPr>
        <p:spPr>
          <a:xfrm>
            <a:off x="2090513" y="4797152"/>
            <a:ext cx="44454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dirty="0"/>
              <a:t> </a:t>
            </a:r>
            <a:r>
              <a:rPr lang="pt-BR" dirty="0"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id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{ s = 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table.get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(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id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.lexeme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); </a:t>
            </a:r>
          </a:p>
          <a:p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           print(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id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.lexeme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); </a:t>
            </a:r>
          </a:p>
          <a:p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    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':'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); </a:t>
            </a:r>
          </a:p>
          <a:p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           print(</a:t>
            </a:r>
            <a:r>
              <a:rPr lang="pt-BR" sz="1600" dirty="0" err="1">
                <a:latin typeface="Consolas" panose="020B0609020204030204" pitchFamily="49" charset="0"/>
                <a:sym typeface="Wingdings 3" panose="05040102010807070707" pitchFamily="18" charset="2"/>
              </a:rPr>
              <a:t>s.type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); } </a:t>
            </a:r>
          </a:p>
        </p:txBody>
      </p:sp>
    </p:spTree>
    <p:extLst>
      <p:ext uri="{BB962C8B-B14F-4D97-AF65-F5344CB8AC3E}">
        <p14:creationId xmlns:p14="http://schemas.microsoft.com/office/powerpoint/2010/main" val="31024373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58E9-AD96-4779-8C7D-8E4ACC9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5CCB9-C7AA-4C31-B7DD-680FB5AC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usa a tabela de símbolos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507397-BE6E-4532-B9C2-7E4E21E38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09974"/>
              </p:ext>
            </p:extLst>
          </p:nvPr>
        </p:nvGraphicFramePr>
        <p:xfrm>
          <a:off x="1269877" y="2564904"/>
          <a:ext cx="10009112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108">
                  <a:extLst>
                    <a:ext uri="{9D8B030D-6E8A-4147-A177-3AD203B41FA5}">
                      <a16:colId xmlns:a16="http://schemas.microsoft.com/office/drawing/2014/main" val="2460722778"/>
                    </a:ext>
                  </a:extLst>
                </a:gridCol>
                <a:gridCol w="347539">
                  <a:extLst>
                    <a:ext uri="{9D8B030D-6E8A-4147-A177-3AD203B41FA5}">
                      <a16:colId xmlns:a16="http://schemas.microsoft.com/office/drawing/2014/main" val="1529408211"/>
                    </a:ext>
                  </a:extLst>
                </a:gridCol>
                <a:gridCol w="1529170">
                  <a:extLst>
                    <a:ext uri="{9D8B030D-6E8A-4147-A177-3AD203B41FA5}">
                      <a16:colId xmlns:a16="http://schemas.microsoft.com/office/drawing/2014/main" val="2158414542"/>
                    </a:ext>
                  </a:extLst>
                </a:gridCol>
                <a:gridCol w="7159295">
                  <a:extLst>
                    <a:ext uri="{9D8B030D-6E8A-4147-A177-3AD203B41FA5}">
                      <a16:colId xmlns:a16="http://schemas.microsoft.com/office/drawing/2014/main" val="415083125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pt-BR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pt-BR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pt-BR" sz="1400" b="0" i="0" dirty="0" err="1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pt-BR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}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71757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8633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solidFill>
                          <a:srgbClr val="FF4343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print(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'{'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}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10749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decls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pt-BR" sz="1400" dirty="0">
                        <a:solidFill>
                          <a:srgbClr val="FF4343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saved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print(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'}'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}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83638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decls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decls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decl</a:t>
                      </a: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0912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ϵ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7875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decl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id;</a:t>
                      </a:r>
                      <a:endParaRPr lang="pt-BR" sz="1400" dirty="0">
                        <a:solidFill>
                          <a:srgbClr val="FF4343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s = 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Symbol;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s.type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.lexeme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table.put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.lexeme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s); 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4119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stmts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stmt</a:t>
                      </a: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07283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ϵ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2009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stmt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block</a:t>
                      </a: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pt-BR" sz="140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1484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400" dirty="0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pt-BR" sz="1400" dirty="0">
                        <a:solidFill>
                          <a:srgbClr val="FF4343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print(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';'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}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0505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fact</a:t>
                      </a:r>
                      <a:endParaRPr lang="pt-BR" sz="14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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pt-BR" sz="1400" dirty="0">
                        <a:solidFill>
                          <a:srgbClr val="FF4343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= 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table.get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.lexeme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print(</a:t>
                      </a:r>
                      <a:r>
                        <a:rPr lang="pt-BR" sz="1400" dirty="0" err="1">
                          <a:solidFill>
                            <a:srgbClr val="FF434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.lexeme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print(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':'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 print(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s.type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1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579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08FDF-85AE-4A39-9178-A25ADA6A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0DAD9-E989-4751-9C1C-148210C2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tabela de símbolos é usada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informações</a:t>
            </a:r>
            <a:endParaRPr lang="pt-BR" dirty="0"/>
          </a:p>
          <a:p>
            <a:pPr lvl="1"/>
            <a:r>
              <a:rPr lang="pt-BR" dirty="0"/>
              <a:t>Declarações de identificadores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armazenadas</a:t>
            </a:r>
            <a:r>
              <a:rPr lang="pt-BR" dirty="0"/>
              <a:t> na tabela</a:t>
            </a:r>
          </a:p>
          <a:p>
            <a:pPr lvl="1"/>
            <a:r>
              <a:rPr lang="pt-BR" dirty="0"/>
              <a:t>Usos de identificadores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consultados</a:t>
            </a:r>
            <a:r>
              <a:rPr lang="pt-BR" dirty="0"/>
              <a:t> na tabela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contém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  <a:p>
            <a:pPr lvl="1"/>
            <a:r>
              <a:rPr lang="pt-BR" dirty="0"/>
              <a:t>Para guardar o estado atual do ambiente</a:t>
            </a:r>
          </a:p>
          <a:p>
            <a:pPr lvl="1"/>
            <a:r>
              <a:rPr lang="pt-BR" dirty="0"/>
              <a:t>Alterar o ambiente conforme o compilador navega pelos blocos</a:t>
            </a:r>
          </a:p>
          <a:p>
            <a:r>
              <a:rPr lang="pt-BR" dirty="0"/>
              <a:t>O processamento dos blocos cria as tabelas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conectadas em uma árvore</a:t>
            </a:r>
          </a:p>
        </p:txBody>
      </p:sp>
    </p:spTree>
    <p:extLst>
      <p:ext uri="{BB962C8B-B14F-4D97-AF65-F5344CB8AC3E}">
        <p14:creationId xmlns:p14="http://schemas.microsoft.com/office/powerpoint/2010/main" val="275607538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suporta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léxica:</a:t>
            </a:r>
          </a:p>
          <a:p>
            <a:pPr lvl="2"/>
            <a:r>
              <a:rPr lang="pt-BR" dirty="0"/>
              <a:t>Ignora espaços em branco</a:t>
            </a:r>
          </a:p>
          <a:p>
            <a:pPr lvl="2"/>
            <a:r>
              <a:rPr lang="pt-BR" dirty="0"/>
              <a:t>Reconhece números, identificadores e palavras-chave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Análise sintática</a:t>
            </a:r>
          </a:p>
          <a:p>
            <a:pPr lvl="2"/>
            <a:r>
              <a:rPr lang="pt-BR" dirty="0"/>
              <a:t>Verifica se a sequência </a:t>
            </a:r>
            <a:br>
              <a:rPr lang="pt-BR" dirty="0"/>
            </a:br>
            <a:r>
              <a:rPr lang="pt-BR" dirty="0"/>
              <a:t>de tokens obedece a </a:t>
            </a:r>
            <a:br>
              <a:rPr lang="pt-BR" dirty="0"/>
            </a:br>
            <a:r>
              <a:rPr lang="pt-BR" dirty="0"/>
              <a:t>gramática da linguagem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5702005" y="3944867"/>
            <a:ext cx="5019610" cy="2054883"/>
            <a:chOff x="1182853" y="3253631"/>
            <a:chExt cx="5019610" cy="2054883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5C8054EB-4453-4335-B569-60B8D203A063}"/>
                </a:ext>
              </a:extLst>
            </p:cNvPr>
            <p:cNvCxnSpPr>
              <a:cxnSpLocks/>
            </p:cNvCxnSpPr>
            <p:nvPr/>
          </p:nvCxnSpPr>
          <p:spPr>
            <a:xfrm>
              <a:off x="5698407" y="4274782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 recebidos foram considerados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sempre válidos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mais complexa</a:t>
            </a:r>
            <a:r>
              <a:rPr lang="pt-BR" dirty="0"/>
              <a:t>, os identificadores são:</a:t>
            </a:r>
          </a:p>
          <a:p>
            <a:pPr lvl="2"/>
            <a:r>
              <a:rPr lang="pt-BR" dirty="0"/>
              <a:t>Declarados, possivelmente dentro de blocos</a:t>
            </a:r>
          </a:p>
          <a:p>
            <a:pPr lvl="2"/>
            <a:r>
              <a:rPr lang="pt-BR" dirty="0"/>
              <a:t>Possuem escopo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54633C4-720F-49DF-AB31-3C53A7B6553D}"/>
              </a:ext>
            </a:extLst>
          </p:cNvPr>
          <p:cNvGrpSpPr/>
          <p:nvPr/>
        </p:nvGrpSpPr>
        <p:grpSpPr>
          <a:xfrm>
            <a:off x="4606963" y="3997908"/>
            <a:ext cx="4416331" cy="2081498"/>
            <a:chOff x="4606963" y="3997908"/>
            <a:chExt cx="4416331" cy="2081498"/>
          </a:xfrm>
        </p:grpSpPr>
        <p:sp>
          <p:nvSpPr>
            <p:cNvPr id="16" name="Seta: de Cima para Baixo 15">
              <a:extLst>
                <a:ext uri="{FF2B5EF4-FFF2-40B4-BE49-F238E27FC236}">
                  <a16:creationId xmlns:a16="http://schemas.microsoft.com/office/drawing/2014/main" id="{A8561D14-B80D-41E8-9C12-A1D9A7826A2D}"/>
                </a:ext>
              </a:extLst>
            </p:cNvPr>
            <p:cNvSpPr/>
            <p:nvPr/>
          </p:nvSpPr>
          <p:spPr>
            <a:xfrm>
              <a:off x="8246721" y="5215716"/>
              <a:ext cx="191398" cy="291006"/>
            </a:xfrm>
            <a:prstGeom prst="upDownArrow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01593A3-4DE5-457F-A7AD-F15317B91D09}"/>
                </a:ext>
              </a:extLst>
            </p:cNvPr>
            <p:cNvSpPr/>
            <p:nvPr/>
          </p:nvSpPr>
          <p:spPr>
            <a:xfrm>
              <a:off x="7661545" y="5515057"/>
              <a:ext cx="1361749" cy="56434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Tabela de Símbolos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12AD942-7AC1-4FD1-9E5A-E5BEECBB8ED1}"/>
                </a:ext>
              </a:extLst>
            </p:cNvPr>
            <p:cNvSpPr/>
            <p:nvPr/>
          </p:nvSpPr>
          <p:spPr>
            <a:xfrm>
              <a:off x="5422470" y="4607738"/>
              <a:ext cx="1361748" cy="597291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Analisador </a:t>
              </a:r>
              <a:b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Léxico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737B18F-F009-4E9C-BD9C-3687CE6666D7}"/>
                </a:ext>
              </a:extLst>
            </p:cNvPr>
            <p:cNvSpPr/>
            <p:nvPr/>
          </p:nvSpPr>
          <p:spPr>
            <a:xfrm>
              <a:off x="7218870" y="4607738"/>
              <a:ext cx="1311707" cy="607978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Analisador</a:t>
              </a:r>
            </a:p>
            <a:p>
              <a:pPr algn="ctr"/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Sintático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DC7D128-ED84-4CDA-8E9D-47EB950660B7}"/>
                </a:ext>
              </a:extLst>
            </p:cNvPr>
            <p:cNvSpPr txBox="1"/>
            <p:nvPr/>
          </p:nvSpPr>
          <p:spPr>
            <a:xfrm>
              <a:off x="4606963" y="3997908"/>
              <a:ext cx="1135247" cy="3077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caracteres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B1141C6-E06A-4EF6-870D-FB0D03423DDE}"/>
                </a:ext>
              </a:extLst>
            </p:cNvPr>
            <p:cNvSpPr txBox="1"/>
            <p:nvPr/>
          </p:nvSpPr>
          <p:spPr>
            <a:xfrm>
              <a:off x="6599055" y="5546337"/>
              <a:ext cx="747320" cy="3077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</a:rPr>
                <a:t>tokens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1C0BC358-5B72-4EB3-B619-3439096141E9}"/>
                </a:ext>
              </a:extLst>
            </p:cNvPr>
            <p:cNvGrpSpPr/>
            <p:nvPr/>
          </p:nvGrpSpPr>
          <p:grpSpPr>
            <a:xfrm>
              <a:off x="4992443" y="4305683"/>
              <a:ext cx="430028" cy="660719"/>
              <a:chOff x="1536978" y="3808896"/>
              <a:chExt cx="504056" cy="749768"/>
            </a:xfrm>
          </p:grpSpPr>
          <p:cxnSp>
            <p:nvCxnSpPr>
              <p:cNvPr id="37" name="Conector de seta reta 51">
                <a:extLst>
                  <a:ext uri="{FF2B5EF4-FFF2-40B4-BE49-F238E27FC236}">
                    <a16:creationId xmlns:a16="http://schemas.microsoft.com/office/drawing/2014/main" id="{7D752902-2384-4EAE-9929-7DE709082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51">
                <a:extLst>
                  <a:ext uri="{FF2B5EF4-FFF2-40B4-BE49-F238E27FC236}">
                    <a16:creationId xmlns:a16="http://schemas.microsoft.com/office/drawing/2014/main" id="{AC90C203-48F6-46FE-A5C0-FE6E361029A9}"/>
                  </a:ext>
                </a:extLst>
              </p:cNvPr>
              <p:cNvCxnSpPr>
                <a:cxnSpLocks/>
                <a:stCxn id="25" idx="2"/>
                <a:endCxn id="39" idx="0"/>
              </p:cNvCxnSpPr>
              <p:nvPr/>
            </p:nvCxnSpPr>
            <p:spPr>
              <a:xfrm>
                <a:off x="1750478" y="3808896"/>
                <a:ext cx="0" cy="611840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721D47F4-E3CD-4088-949B-D4CA0A6818BC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EE62B76-38AA-4173-AEA0-2112A9A93E22}"/>
                </a:ext>
              </a:extLst>
            </p:cNvPr>
            <p:cNvGrpSpPr/>
            <p:nvPr/>
          </p:nvGrpSpPr>
          <p:grpSpPr>
            <a:xfrm>
              <a:off x="6794258" y="4844856"/>
              <a:ext cx="430028" cy="701481"/>
              <a:chOff x="3648971" y="4420737"/>
              <a:chExt cx="504056" cy="796024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F8D6282D-163A-4DB7-B57A-174F83372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F2A5AAAD-785E-43B8-8408-5CFA0A97A66C}"/>
                  </a:ext>
                </a:extLst>
              </p:cNvPr>
              <p:cNvCxnSpPr>
                <a:cxnSpLocks/>
                <a:stCxn id="36" idx="4"/>
                <a:endCxn id="26" idx="0"/>
              </p:cNvCxnSpPr>
              <p:nvPr/>
            </p:nvCxnSpPr>
            <p:spPr>
              <a:xfrm flipH="1">
                <a:off x="3858149" y="4558665"/>
                <a:ext cx="1" cy="658096"/>
              </a:xfrm>
              <a:prstGeom prst="straightConnector1">
                <a:avLst/>
              </a:prstGeom>
              <a:ln w="9525">
                <a:solidFill>
                  <a:schemeClr val="tx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196C71D6-59AD-4E9F-9192-0AA30319D529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1" name="Conector de seta reta 51">
              <a:extLst>
                <a:ext uri="{FF2B5EF4-FFF2-40B4-BE49-F238E27FC236}">
                  <a16:creationId xmlns:a16="http://schemas.microsoft.com/office/drawing/2014/main" id="{D7E85D5C-F8BA-4279-8DD3-FA8821532E44}"/>
                </a:ext>
              </a:extLst>
            </p:cNvPr>
            <p:cNvCxnSpPr>
              <a:cxnSpLocks/>
            </p:cNvCxnSpPr>
            <p:nvPr/>
          </p:nvCxnSpPr>
          <p:spPr>
            <a:xfrm>
              <a:off x="8542704" y="4906604"/>
              <a:ext cx="43002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C46CFC7-9822-4978-8028-B78E3A5E2127}"/>
              </a:ext>
            </a:extLst>
          </p:cNvPr>
          <p:cNvSpPr txBox="1"/>
          <p:nvPr/>
        </p:nvSpPr>
        <p:spPr>
          <a:xfrm>
            <a:off x="1562772" y="2387312"/>
            <a:ext cx="50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,25&gt;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"val"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,7&gt;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8DE607-B5B5-43A3-A5AB-7356E7D5156B}"/>
              </a:ext>
            </a:extLst>
          </p:cNvPr>
          <p:cNvSpPr txBox="1"/>
          <p:nvPr/>
        </p:nvSpPr>
        <p:spPr>
          <a:xfrm>
            <a:off x="2323928" y="4151796"/>
            <a:ext cx="13067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x;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 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x;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y;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y;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D1459BE-3E4B-4C7F-80B1-0C51CB235D84}"/>
              </a:ext>
            </a:extLst>
          </p:cNvPr>
          <p:cNvSpPr/>
          <p:nvPr/>
        </p:nvSpPr>
        <p:spPr>
          <a:xfrm>
            <a:off x="9158086" y="4429356"/>
            <a:ext cx="1326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Vamos precisar de uma 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AB9BA5A6-30DE-489E-861B-D305EE27D158}"/>
              </a:ext>
            </a:extLst>
          </p:cNvPr>
          <p:cNvCxnSpPr>
            <a:cxnSpLocks/>
          </p:cNvCxnSpPr>
          <p:nvPr/>
        </p:nvCxnSpPr>
        <p:spPr>
          <a:xfrm rot="5400000">
            <a:off x="9335151" y="5248067"/>
            <a:ext cx="434505" cy="537956"/>
          </a:xfrm>
          <a:prstGeom prst="curvedConnector2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83EA-C49C-40AC-9219-CC3C13FA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Símbolos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F1E43-EC00-4CE9-922D-C7E2B40E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tabelas de símbolos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estruturas de dados</a:t>
            </a:r>
            <a:r>
              <a:rPr lang="pt-BR" dirty="0"/>
              <a:t> usadas para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guardar informações </a:t>
            </a:r>
            <a:r>
              <a:rPr lang="pt-BR" dirty="0"/>
              <a:t>sobre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o programa fonte</a:t>
            </a:r>
          </a:p>
          <a:p>
            <a:pPr lvl="1"/>
            <a:r>
              <a:rPr lang="pt-BR" dirty="0"/>
              <a:t>São coletadas de forma incremental nas fases de análise</a:t>
            </a:r>
          </a:p>
          <a:p>
            <a:pPr lvl="1"/>
            <a:r>
              <a:rPr lang="pt-BR" dirty="0"/>
              <a:t>Usadas nas fases de síntese para gerar o código objeto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A3AA3C6-9CD4-4340-9C10-1DBC88281155}"/>
              </a:ext>
            </a:extLst>
          </p:cNvPr>
          <p:cNvGrpSpPr/>
          <p:nvPr/>
        </p:nvGrpSpPr>
        <p:grpSpPr>
          <a:xfrm>
            <a:off x="2403083" y="4087240"/>
            <a:ext cx="7382658" cy="2126704"/>
            <a:chOff x="1773935" y="4087240"/>
            <a:chExt cx="7382658" cy="212670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554BBDA-B0B1-4A9C-AFBE-DCDC9C4D28A2}"/>
                </a:ext>
              </a:extLst>
            </p:cNvPr>
            <p:cNvSpPr/>
            <p:nvPr/>
          </p:nvSpPr>
          <p:spPr>
            <a:xfrm>
              <a:off x="1773935" y="4653137"/>
              <a:ext cx="7382658" cy="122535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49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1AD4A4-A784-48AC-A0A6-D3EC88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5449339" y="4087240"/>
              <a:ext cx="0" cy="2126704"/>
            </a:xfrm>
            <a:prstGeom prst="line">
              <a:avLst/>
            </a:prstGeom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135EB41-D064-4F96-A0A6-38CFECA82B0C}"/>
                </a:ext>
              </a:extLst>
            </p:cNvPr>
            <p:cNvGrpSpPr/>
            <p:nvPr/>
          </p:nvGrpSpPr>
          <p:grpSpPr>
            <a:xfrm>
              <a:off x="1917948" y="4797152"/>
              <a:ext cx="7062781" cy="1001751"/>
              <a:chOff x="1973621" y="4806833"/>
              <a:chExt cx="7062781" cy="1001751"/>
            </a:xfrm>
          </p:grpSpPr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4BB6025F-CD77-4904-88B7-2D3000D01632}"/>
                  </a:ext>
                </a:extLst>
              </p:cNvPr>
              <p:cNvSpPr/>
              <p:nvPr/>
            </p:nvSpPr>
            <p:spPr>
              <a:xfrm>
                <a:off x="4366220" y="5085184"/>
                <a:ext cx="2352660" cy="42862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/>
                  <a:t>Compilador</a:t>
                </a:r>
              </a:p>
            </p:txBody>
          </p:sp>
          <p:grpSp>
            <p:nvGrpSpPr>
              <p:cNvPr id="8" name="Grupo 48">
                <a:extLst>
                  <a:ext uri="{FF2B5EF4-FFF2-40B4-BE49-F238E27FC236}">
                    <a16:creationId xmlns:a16="http://schemas.microsoft.com/office/drawing/2014/main" id="{A5AAF8FF-B24F-4903-B21E-CC63F1A45017}"/>
                  </a:ext>
                </a:extLst>
              </p:cNvPr>
              <p:cNvGrpSpPr/>
              <p:nvPr/>
            </p:nvGrpSpPr>
            <p:grpSpPr>
              <a:xfrm>
                <a:off x="2998067" y="4806833"/>
                <a:ext cx="819853" cy="1001751"/>
                <a:chOff x="6715143" y="2786058"/>
                <a:chExt cx="571504" cy="714380"/>
              </a:xfrm>
            </p:grpSpPr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BCF49A3C-B9E9-409E-B9C4-0194AEEC10D1}"/>
                    </a:ext>
                  </a:extLst>
                </p:cNvPr>
                <p:cNvSpPr/>
                <p:nvPr/>
              </p:nvSpPr>
              <p:spPr>
                <a:xfrm>
                  <a:off x="6715143" y="2786058"/>
                  <a:ext cx="571504" cy="7143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Conector reto 14">
                  <a:extLst>
                    <a:ext uri="{FF2B5EF4-FFF2-40B4-BE49-F238E27FC236}">
                      <a16:creationId xmlns:a16="http://schemas.microsoft.com/office/drawing/2014/main" id="{0173ED2D-5E48-4C5B-BCCD-C3029907A51F}"/>
                    </a:ext>
                  </a:extLst>
                </p:cNvPr>
                <p:cNvCxnSpPr/>
                <p:nvPr/>
              </p:nvCxnSpPr>
              <p:spPr>
                <a:xfrm>
                  <a:off x="6786578" y="2928934"/>
                  <a:ext cx="357190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id="{F93C8D48-E992-40AF-AA15-0FB279676031}"/>
                    </a:ext>
                  </a:extLst>
                </p:cNvPr>
                <p:cNvCxnSpPr/>
                <p:nvPr/>
              </p:nvCxnSpPr>
              <p:spPr>
                <a:xfrm>
                  <a:off x="6786578" y="3071810"/>
                  <a:ext cx="214314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>
                  <a:extLst>
                    <a:ext uri="{FF2B5EF4-FFF2-40B4-BE49-F238E27FC236}">
                      <a16:creationId xmlns:a16="http://schemas.microsoft.com/office/drawing/2014/main" id="{F4A2D7CD-2827-407F-9627-F2059AC2CBA2}"/>
                    </a:ext>
                  </a:extLst>
                </p:cNvPr>
                <p:cNvCxnSpPr/>
                <p:nvPr/>
              </p:nvCxnSpPr>
              <p:spPr>
                <a:xfrm>
                  <a:off x="6786578" y="3214686"/>
                  <a:ext cx="428628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AC82442F-2453-4159-98E2-3D714C49FF5A}"/>
                    </a:ext>
                  </a:extLst>
                </p:cNvPr>
                <p:cNvCxnSpPr/>
                <p:nvPr/>
              </p:nvCxnSpPr>
              <p:spPr>
                <a:xfrm>
                  <a:off x="6786578" y="3357562"/>
                  <a:ext cx="357190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522F1981-BC5D-4C95-8B63-1B6521A3E576}"/>
                    </a:ext>
                  </a:extLst>
                </p:cNvPr>
                <p:cNvCxnSpPr/>
                <p:nvPr/>
              </p:nvCxnSpPr>
              <p:spPr>
                <a:xfrm>
                  <a:off x="6786578" y="3000372"/>
                  <a:ext cx="357190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>
                  <a:extLst>
                    <a:ext uri="{FF2B5EF4-FFF2-40B4-BE49-F238E27FC236}">
                      <a16:creationId xmlns:a16="http://schemas.microsoft.com/office/drawing/2014/main" id="{859D9A61-F7A0-43EF-8DD3-22B82EEE9016}"/>
                    </a:ext>
                  </a:extLst>
                </p:cNvPr>
                <p:cNvCxnSpPr/>
                <p:nvPr/>
              </p:nvCxnSpPr>
              <p:spPr>
                <a:xfrm>
                  <a:off x="6786578" y="3286124"/>
                  <a:ext cx="214314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BF23D105-92AA-40E7-9E81-6D7EEE3FFE10}"/>
                    </a:ext>
                  </a:extLst>
                </p:cNvPr>
                <p:cNvCxnSpPr/>
                <p:nvPr/>
              </p:nvCxnSpPr>
              <p:spPr>
                <a:xfrm>
                  <a:off x="6786578" y="3143248"/>
                  <a:ext cx="357190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2B9EF3A-769E-4704-999E-24B44D645390}"/>
                  </a:ext>
                </a:extLst>
              </p:cNvPr>
              <p:cNvSpPr/>
              <p:nvPr/>
            </p:nvSpPr>
            <p:spPr>
              <a:xfrm>
                <a:off x="7272684" y="4823312"/>
                <a:ext cx="766899" cy="923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010110101101001010110111001100011001</a:t>
                </a:r>
              </a:p>
            </p:txBody>
          </p:sp>
          <p:cxnSp>
            <p:nvCxnSpPr>
              <p:cNvPr id="10" name="Conector de seta reta 63">
                <a:extLst>
                  <a:ext uri="{FF2B5EF4-FFF2-40B4-BE49-F238E27FC236}">
                    <a16:creationId xmlns:a16="http://schemas.microsoft.com/office/drawing/2014/main" id="{24FA66E6-A825-43CC-AF7F-98572959ED30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6718880" y="5284977"/>
                <a:ext cx="553804" cy="1452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D7E7BEB-845C-4A4E-99AB-A0B622626D38}"/>
                  </a:ext>
                </a:extLst>
              </p:cNvPr>
              <p:cNvSpPr txBox="1"/>
              <p:nvPr/>
            </p:nvSpPr>
            <p:spPr>
              <a:xfrm>
                <a:off x="1973621" y="4923284"/>
                <a:ext cx="9412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/>
                  <a:t>Código</a:t>
                </a:r>
              </a:p>
              <a:p>
                <a:pPr algn="ctr"/>
                <a:r>
                  <a:rPr lang="pt-BR" sz="1600" dirty="0"/>
                  <a:t>Fonte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54E8ADB-7E9E-47EF-B4B1-0AE6EAE08C61}"/>
                  </a:ext>
                </a:extLst>
              </p:cNvPr>
              <p:cNvSpPr txBox="1"/>
              <p:nvPr/>
            </p:nvSpPr>
            <p:spPr>
              <a:xfrm>
                <a:off x="8095119" y="4923284"/>
                <a:ext cx="9412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/>
                  <a:t>Código</a:t>
                </a:r>
                <a:br>
                  <a:rPr lang="pt-BR" sz="1600" dirty="0"/>
                </a:br>
                <a:r>
                  <a:rPr lang="pt-BR" sz="1600" dirty="0"/>
                  <a:t>Objeto</a:t>
                </a:r>
              </a:p>
            </p:txBody>
          </p:sp>
          <p:cxnSp>
            <p:nvCxnSpPr>
              <p:cNvPr id="13" name="Conector de seta reta 51">
                <a:extLst>
                  <a:ext uri="{FF2B5EF4-FFF2-40B4-BE49-F238E27FC236}">
                    <a16:creationId xmlns:a16="http://schemas.microsoft.com/office/drawing/2014/main" id="{2490F62A-1BEB-4279-8F03-D073BDD5CE5E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3817920" y="5299498"/>
                <a:ext cx="548300" cy="821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E8D3563-E383-455F-A567-5418B8356DAA}"/>
                </a:ext>
              </a:extLst>
            </p:cNvPr>
            <p:cNvSpPr/>
            <p:nvPr/>
          </p:nvSpPr>
          <p:spPr>
            <a:xfrm>
              <a:off x="4310547" y="4134641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análise</a:t>
              </a:r>
              <a:endParaRPr lang="pt-BR" b="1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D10E077-8B15-4F0F-A608-F9E67982FCB7}"/>
                </a:ext>
              </a:extLst>
            </p:cNvPr>
            <p:cNvSpPr/>
            <p:nvPr/>
          </p:nvSpPr>
          <p:spPr>
            <a:xfrm>
              <a:off x="5628594" y="412571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síntese</a:t>
              </a:r>
              <a:endParaRPr lang="pt-BR" b="1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BC35E70-F729-4C7A-B57C-1964B2D2C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935" y="4668437"/>
              <a:ext cx="7347812" cy="8209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9102C8B-E2F9-4206-9AF9-1DAF3B2DE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935" y="5855146"/>
              <a:ext cx="7347812" cy="821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8185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83EA-C49C-40AC-9219-CC3C13FA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Símbolos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F1E43-EC00-4CE9-922D-C7E2B40E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dados armazenados </a:t>
            </a:r>
            <a:r>
              <a:rPr lang="pt-BR" dirty="0"/>
              <a:t>na tabela são:</a:t>
            </a:r>
          </a:p>
          <a:p>
            <a:pPr lvl="1"/>
            <a:r>
              <a:rPr lang="pt-BR" dirty="0"/>
              <a:t>Os nomes dos identificadores (variáveis, funções, classes, etc.)</a:t>
            </a:r>
          </a:p>
          <a:p>
            <a:pPr lvl="1"/>
            <a:r>
              <a:rPr lang="pt-BR" dirty="0"/>
              <a:t>Suas informações associadas:</a:t>
            </a:r>
          </a:p>
          <a:p>
            <a:pPr lvl="2"/>
            <a:r>
              <a:rPr lang="pt-BR" dirty="0"/>
              <a:t>Tipo, escopo, parâmetros, endereço, acesso, etc. </a:t>
            </a:r>
          </a:p>
          <a:p>
            <a:r>
              <a:rPr lang="pt-BR" dirty="0"/>
              <a:t>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  <a:r>
              <a:rPr lang="pt-BR" dirty="0"/>
              <a:t> de:</a:t>
            </a:r>
          </a:p>
          <a:p>
            <a:pPr lvl="1"/>
            <a:r>
              <a:rPr lang="pt-BR" dirty="0"/>
              <a:t>Mantê-los organizados para acesso rápido</a:t>
            </a:r>
          </a:p>
          <a:p>
            <a:pPr lvl="1"/>
            <a:r>
              <a:rPr lang="pt-BR" dirty="0"/>
              <a:t>Verificar se o identificador foi declarado</a:t>
            </a:r>
          </a:p>
          <a:p>
            <a:pPr lvl="1"/>
            <a:r>
              <a:rPr lang="pt-BR" dirty="0"/>
              <a:t>Implementar verificação de tipos</a:t>
            </a:r>
          </a:p>
          <a:p>
            <a:pPr lvl="1"/>
            <a:r>
              <a:rPr lang="pt-BR" dirty="0"/>
              <a:t>Determinar o escopo de um nome</a:t>
            </a:r>
            <a:endParaRPr lang="pt-BR" sz="1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CF1C76-DCE2-475A-8A63-C34DB7FF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0799"/>
              </p:ext>
            </p:extLst>
          </p:nvPr>
        </p:nvGraphicFramePr>
        <p:xfrm>
          <a:off x="7966620" y="4365104"/>
          <a:ext cx="3008125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19498102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03950423"/>
                    </a:ext>
                  </a:extLst>
                </a:gridCol>
                <a:gridCol w="1351941">
                  <a:extLst>
                    <a:ext uri="{9D8B030D-6E8A-4147-A177-3AD203B41FA5}">
                      <a16:colId xmlns:a16="http://schemas.microsoft.com/office/drawing/2014/main" val="372207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5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3561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0B32911-D4EC-4B61-8801-8C038BBA6598}"/>
              </a:ext>
            </a:extLst>
          </p:cNvPr>
          <p:cNvSpPr txBox="1"/>
          <p:nvPr/>
        </p:nvSpPr>
        <p:spPr>
          <a:xfrm>
            <a:off x="8289910" y="385393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Símbolos</a:t>
            </a:r>
          </a:p>
        </p:txBody>
      </p:sp>
    </p:spTree>
    <p:extLst>
      <p:ext uri="{BB962C8B-B14F-4D97-AF65-F5344CB8AC3E}">
        <p14:creationId xmlns:p14="http://schemas.microsoft.com/office/powerpoint/2010/main" val="83894710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4E36-0E57-47DC-828E-29EE84A5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26115-33A5-45DA-B1C7-3B0A75DC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escopo de uma declaração </a:t>
            </a:r>
            <a:r>
              <a:rPr lang="pt-BR" dirty="0"/>
              <a:t>é a parte do programa à qual a declaração se aplica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2E5043D-3AD6-44B8-BE80-F8AF90F5DDB1}"/>
              </a:ext>
            </a:extLst>
          </p:cNvPr>
          <p:cNvGrpSpPr/>
          <p:nvPr/>
        </p:nvGrpSpPr>
        <p:grpSpPr>
          <a:xfrm>
            <a:off x="1629916" y="3139857"/>
            <a:ext cx="3456384" cy="2282119"/>
            <a:chOff x="1701924" y="3139857"/>
            <a:chExt cx="3456384" cy="2462213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294258C-18E1-4F52-B0B7-799309636B21}"/>
                </a:ext>
              </a:extLst>
            </p:cNvPr>
            <p:cNvSpPr/>
            <p:nvPr/>
          </p:nvSpPr>
          <p:spPr>
            <a:xfrm>
              <a:off x="1912846" y="3374127"/>
              <a:ext cx="3245462" cy="2227943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2934859-4C65-48E7-983D-04074584D164}"/>
                </a:ext>
              </a:extLst>
            </p:cNvPr>
            <p:cNvSpPr/>
            <p:nvPr/>
          </p:nvSpPr>
          <p:spPr>
            <a:xfrm>
              <a:off x="2349996" y="4073342"/>
              <a:ext cx="2232248" cy="776905"/>
            </a:xfrm>
            <a:prstGeom prst="round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9396557-8977-42D4-845D-AF6E1CC40ECE}"/>
                </a:ext>
              </a:extLst>
            </p:cNvPr>
            <p:cNvSpPr txBox="1"/>
            <p:nvPr/>
          </p:nvSpPr>
          <p:spPr>
            <a:xfrm>
              <a:off x="1701924" y="3139857"/>
              <a:ext cx="1774845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char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y;     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DF2E500-EBF4-45C6-9228-44BC6CBA89FD}"/>
                </a:ext>
              </a:extLst>
            </p:cNvPr>
            <p:cNvSpPr txBox="1"/>
            <p:nvPr/>
          </p:nvSpPr>
          <p:spPr>
            <a:xfrm>
              <a:off x="4654252" y="3529508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88126E6-6C01-44FF-9BF8-6B87A9D47EB6}"/>
                </a:ext>
              </a:extLst>
            </p:cNvPr>
            <p:cNvSpPr txBox="1"/>
            <p:nvPr/>
          </p:nvSpPr>
          <p:spPr>
            <a:xfrm>
              <a:off x="4078188" y="4201685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B2</a:t>
              </a:r>
            </a:p>
          </p:txBody>
        </p:sp>
      </p:grp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3047C04F-8577-4E24-AC6E-C72C6DE4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63343"/>
              </p:ext>
            </p:extLst>
          </p:nvPr>
        </p:nvGraphicFramePr>
        <p:xfrm>
          <a:off x="6022404" y="3623424"/>
          <a:ext cx="34401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55996">
                  <a:extLst>
                    <a:ext uri="{9D8B030D-6E8A-4147-A177-3AD203B41FA5}">
                      <a16:colId xmlns:a16="http://schemas.microsoft.com/office/drawing/2014/main" val="419498102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03950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Declaração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Escopo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5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B1 – 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3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129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DC9E-D6CE-4F5E-B344-866CD817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53445-0A35-44D0-9418-84D41C0D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escopos são implementados definindo-se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 separada</a:t>
            </a:r>
            <a:r>
              <a:rPr lang="pt-BR" dirty="0"/>
              <a:t> para cada um deles</a:t>
            </a:r>
          </a:p>
          <a:p>
            <a:pPr lvl="1"/>
            <a:r>
              <a:rPr lang="pt-BR" dirty="0"/>
              <a:t>Cada bloco de programa com declarações terá sua própria tabela</a:t>
            </a:r>
          </a:p>
          <a:p>
            <a:pPr lvl="2"/>
            <a:r>
              <a:rPr lang="pt-BR" dirty="0"/>
              <a:t>Permite identificar o tipo correto da variável em cada uso</a:t>
            </a:r>
          </a:p>
          <a:p>
            <a:pPr lvl="2"/>
            <a:r>
              <a:rPr lang="pt-BR" dirty="0"/>
              <a:t>Utiliza-se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 do aninhamento mais interno</a:t>
            </a:r>
            <a:r>
              <a:rPr lang="pt-BR" dirty="0"/>
              <a:t>: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1F30D8-984F-424D-BDC3-642E2174F9CE}"/>
              </a:ext>
            </a:extLst>
          </p:cNvPr>
          <p:cNvSpPr txBox="1"/>
          <p:nvPr/>
        </p:nvSpPr>
        <p:spPr>
          <a:xfrm>
            <a:off x="2270595" y="5468914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{ { x: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; y: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latin typeface="Consolas" panose="020B0609020204030204" pitchFamily="49" charset="0"/>
              </a:rPr>
              <a:t>; } x: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; y: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</a:rPr>
              <a:t>; }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F1E1B9D-FC6E-4DAB-A4FB-5FC3EB9B0ACD}"/>
              </a:ext>
            </a:extLst>
          </p:cNvPr>
          <p:cNvGrpSpPr/>
          <p:nvPr/>
        </p:nvGrpSpPr>
        <p:grpSpPr>
          <a:xfrm>
            <a:off x="8684422" y="3761636"/>
            <a:ext cx="2322262" cy="2282119"/>
            <a:chOff x="1701924" y="3139857"/>
            <a:chExt cx="2322262" cy="2462213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BD10B8D-578B-43DD-A481-D3812B98F776}"/>
                </a:ext>
              </a:extLst>
            </p:cNvPr>
            <p:cNvSpPr/>
            <p:nvPr/>
          </p:nvSpPr>
          <p:spPr>
            <a:xfrm>
              <a:off x="1915906" y="3369766"/>
              <a:ext cx="2108280" cy="2227943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778E222-4E2B-4CF4-8D32-6EA4A5F18B51}"/>
                </a:ext>
              </a:extLst>
            </p:cNvPr>
            <p:cNvSpPr/>
            <p:nvPr/>
          </p:nvSpPr>
          <p:spPr>
            <a:xfrm>
              <a:off x="2390040" y="4075106"/>
              <a:ext cx="1450087" cy="776905"/>
            </a:xfrm>
            <a:prstGeom prst="round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9729077-BD81-4F0E-A904-A62533657942}"/>
                </a:ext>
              </a:extLst>
            </p:cNvPr>
            <p:cNvSpPr txBox="1"/>
            <p:nvPr/>
          </p:nvSpPr>
          <p:spPr>
            <a:xfrm>
              <a:off x="1701924" y="3139857"/>
              <a:ext cx="1774845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char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y;     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BC5B440-E956-4A2F-9D0D-525D12DAC3C4}"/>
                </a:ext>
              </a:extLst>
            </p:cNvPr>
            <p:cNvSpPr txBox="1"/>
            <p:nvPr/>
          </p:nvSpPr>
          <p:spPr>
            <a:xfrm>
              <a:off x="3557552" y="3457691"/>
              <a:ext cx="386644" cy="33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B1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D61D4E4-3562-476E-9A75-3DEA9AB4AC80}"/>
                </a:ext>
              </a:extLst>
            </p:cNvPr>
            <p:cNvSpPr txBox="1"/>
            <p:nvPr/>
          </p:nvSpPr>
          <p:spPr>
            <a:xfrm>
              <a:off x="3460008" y="4105965"/>
              <a:ext cx="386644" cy="332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B2</a:t>
              </a:r>
            </a:p>
          </p:txBody>
        </p:sp>
      </p:grp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CC5AB23-0446-4C54-A71B-9C54AC4C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1934"/>
              </p:ext>
            </p:extLst>
          </p:nvPr>
        </p:nvGraphicFramePr>
        <p:xfrm>
          <a:off x="7174532" y="5028591"/>
          <a:ext cx="137525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endParaRPr lang="pt-BR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9C3EA75A-01B3-4113-A454-82015497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3430"/>
              </p:ext>
            </p:extLst>
          </p:nvPr>
        </p:nvGraphicFramePr>
        <p:xfrm>
          <a:off x="7174532" y="4293096"/>
          <a:ext cx="137525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384FD5-D26A-4AF6-B855-1ADBAB45860E}"/>
              </a:ext>
            </a:extLst>
          </p:cNvPr>
          <p:cNvSpPr txBox="1"/>
          <p:nvPr/>
        </p:nvSpPr>
        <p:spPr>
          <a:xfrm>
            <a:off x="6650298" y="495439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B2: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0C49ED-0E3E-4F1C-9AF8-709F859E56B3}"/>
              </a:ext>
            </a:extLst>
          </p:cNvPr>
          <p:cNvSpPr txBox="1"/>
          <p:nvPr/>
        </p:nvSpPr>
        <p:spPr>
          <a:xfrm>
            <a:off x="6653235" y="42414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B1: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6B7E81-FE00-469D-BFA1-DE6E15000929}"/>
              </a:ext>
            </a:extLst>
          </p:cNvPr>
          <p:cNvSpPr/>
          <p:nvPr/>
        </p:nvSpPr>
        <p:spPr>
          <a:xfrm>
            <a:off x="2270595" y="4095079"/>
            <a:ext cx="3844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declaração de uma variável é </a:t>
            </a:r>
            <a:br>
              <a:rPr lang="pt-BR" dirty="0"/>
            </a:br>
            <a:r>
              <a:rPr lang="pt-BR" dirty="0"/>
              <a:t>encontrada examinando-se os </a:t>
            </a:r>
            <a:br>
              <a:rPr lang="pt-BR" dirty="0"/>
            </a:br>
            <a:r>
              <a:rPr lang="pt-BR" dirty="0"/>
              <a:t>blocos do mais interno para o </a:t>
            </a:r>
            <a:br>
              <a:rPr lang="pt-BR" dirty="0"/>
            </a:br>
            <a:r>
              <a:rPr lang="pt-BR" dirty="0"/>
              <a:t>mais externo</a:t>
            </a:r>
          </a:p>
        </p:txBody>
      </p:sp>
    </p:spTree>
    <p:extLst>
      <p:ext uri="{BB962C8B-B14F-4D97-AF65-F5344CB8AC3E}">
        <p14:creationId xmlns:p14="http://schemas.microsoft.com/office/powerpoint/2010/main" val="22022694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C029-33CB-4F36-9C2C-A71C1827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com Blocos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62A5A-C65C-4DB9-B3F9-FD11C171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 do escopo </a:t>
            </a:r>
            <a:r>
              <a:rPr lang="pt-BR" dirty="0"/>
              <a:t>é mais interessante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gramáticas </a:t>
            </a:r>
            <a:r>
              <a:rPr lang="pt-BR" dirty="0"/>
              <a:t>que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blocos aninhados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As produções a seguir </a:t>
            </a:r>
            <a:br>
              <a:rPr lang="pt-BR" dirty="0"/>
            </a:br>
            <a:r>
              <a:rPr lang="pt-BR" dirty="0"/>
              <a:t>resultam em blocos </a:t>
            </a:r>
            <a:br>
              <a:rPr lang="pt-BR" dirty="0"/>
            </a:br>
            <a:r>
              <a:rPr lang="pt-BR" dirty="0"/>
              <a:t>aninhados: 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CD55C-263A-470A-825B-C24520DF40D8}"/>
              </a:ext>
            </a:extLst>
          </p:cNvPr>
          <p:cNvSpPr txBox="1"/>
          <p:nvPr/>
        </p:nvSpPr>
        <p:spPr>
          <a:xfrm>
            <a:off x="1629916" y="4509120"/>
            <a:ext cx="3175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block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</a:p>
          <a:p>
            <a:r>
              <a:rPr lang="pt-BR" i="1" dirty="0" err="1">
                <a:latin typeface="Consolas" panose="020B0609020204030204" pitchFamily="49" charset="0"/>
              </a:rPr>
              <a:t>stmts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stmt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block</a:t>
            </a:r>
            <a:endParaRPr lang="pt-BR" i="1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2E3D8C-E36E-434C-A661-435C107899CC}"/>
              </a:ext>
            </a:extLst>
          </p:cNvPr>
          <p:cNvSpPr/>
          <p:nvPr/>
        </p:nvSpPr>
        <p:spPr>
          <a:xfrm>
            <a:off x="6053235" y="3676382"/>
            <a:ext cx="47436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block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  <a:endParaRPr lang="pt-BR" dirty="0"/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  <a:endParaRPr lang="pt-BR" dirty="0"/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block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  <a:endParaRPr lang="pt-BR" dirty="0"/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{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decls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stmts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}</a:t>
            </a:r>
          </a:p>
          <a:p>
            <a:r>
              <a:rPr lang="pt-BR" dirty="0">
                <a:sym typeface="Wingdings 3" panose="05040102010807070707" pitchFamily="18" charset="2"/>
              </a:rPr>
              <a:t>...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3858B3-3100-4F4E-9A1D-4A99855E27DE}"/>
              </a:ext>
            </a:extLst>
          </p:cNvPr>
          <p:cNvSpPr txBox="1"/>
          <p:nvPr/>
        </p:nvSpPr>
        <p:spPr>
          <a:xfrm>
            <a:off x="5634667" y="3244334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derivação:</a:t>
            </a:r>
          </a:p>
        </p:txBody>
      </p:sp>
    </p:spTree>
    <p:extLst>
      <p:ext uri="{BB962C8B-B14F-4D97-AF65-F5344CB8AC3E}">
        <p14:creationId xmlns:p14="http://schemas.microsoft.com/office/powerpoint/2010/main" val="14165308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9788-E4A4-4DA7-A9B3-3253FD8B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15EFD-2292-4EC9-BA4C-F98FFDCE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 de aninhamento mais interno</a:t>
            </a:r>
            <a:r>
              <a:rPr lang="pt-BR" dirty="0"/>
              <a:t> pode ser implementada pelo encadeamento de tabelas de símbolos</a:t>
            </a:r>
          </a:p>
          <a:p>
            <a:pPr lvl="1"/>
            <a:r>
              <a:rPr lang="pt-BR" dirty="0"/>
              <a:t>A tabela do bloco interno aponta para a tabela do bloco mais externo</a:t>
            </a:r>
          </a:p>
          <a:p>
            <a:pPr lvl="1"/>
            <a:r>
              <a:rPr lang="pt-BR" dirty="0"/>
              <a:t>Mantém-se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 para a tabela atual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Alterado na entrada e saída dos blocos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8089D72-2065-4FD7-A7F6-6E01BB79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51492"/>
              </p:ext>
            </p:extLst>
          </p:nvPr>
        </p:nvGraphicFramePr>
        <p:xfrm>
          <a:off x="3092953" y="5857857"/>
          <a:ext cx="137525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8CB625E-1F05-45A7-AEAB-6606F4A2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68021"/>
              </p:ext>
            </p:extLst>
          </p:nvPr>
        </p:nvGraphicFramePr>
        <p:xfrm>
          <a:off x="3608082" y="4955739"/>
          <a:ext cx="137525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58657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04FF1C9-72A7-4C18-978D-F6719B3B1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71593"/>
              </p:ext>
            </p:extLst>
          </p:nvPr>
        </p:nvGraphicFramePr>
        <p:xfrm>
          <a:off x="4139177" y="4346139"/>
          <a:ext cx="137525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625">
                  <a:extLst>
                    <a:ext uri="{9D8B030D-6E8A-4147-A177-3AD203B41FA5}">
                      <a16:colId xmlns:a16="http://schemas.microsoft.com/office/drawing/2014/main" val="2179656971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4035689967"/>
                    </a:ext>
                  </a:extLst>
                </a:gridCol>
              </a:tblGrid>
              <a:tr h="26424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54724"/>
                  </a:ext>
                </a:extLst>
              </a:tr>
            </a:tbl>
          </a:graphicData>
        </a:graphic>
      </p:graphicFrame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ABBE6DD-5692-4B51-A75F-EA0507D67582}"/>
              </a:ext>
            </a:extLst>
          </p:cNvPr>
          <p:cNvGrpSpPr/>
          <p:nvPr/>
        </p:nvGrpSpPr>
        <p:grpSpPr>
          <a:xfrm>
            <a:off x="7486409" y="3429000"/>
            <a:ext cx="2952328" cy="2996295"/>
            <a:chOff x="6670476" y="3601057"/>
            <a:chExt cx="2952328" cy="299629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A4F40DB2-541B-4CAA-875E-E247DF6AB9BC}"/>
                </a:ext>
              </a:extLst>
            </p:cNvPr>
            <p:cNvSpPr/>
            <p:nvPr/>
          </p:nvSpPr>
          <p:spPr>
            <a:xfrm>
              <a:off x="6670476" y="3601057"/>
              <a:ext cx="2952328" cy="2996295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EFFA569-0705-4501-BEBE-35AF5A874DFB}"/>
                </a:ext>
              </a:extLst>
            </p:cNvPr>
            <p:cNvSpPr/>
            <p:nvPr/>
          </p:nvSpPr>
          <p:spPr>
            <a:xfrm>
              <a:off x="7030115" y="4316344"/>
              <a:ext cx="2389341" cy="2064984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7BCF7BC-1123-474D-BD71-23C2E285D977}"/>
                </a:ext>
              </a:extLst>
            </p:cNvPr>
            <p:cNvSpPr/>
            <p:nvPr/>
          </p:nvSpPr>
          <p:spPr>
            <a:xfrm>
              <a:off x="7504250" y="4950074"/>
              <a:ext cx="1680906" cy="720080"/>
            </a:xfrm>
            <a:prstGeom prst="round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50FE924-BD6B-49B4-95F0-3FE1376B221D}"/>
                </a:ext>
              </a:extLst>
            </p:cNvPr>
            <p:cNvSpPr txBox="1"/>
            <p:nvPr/>
          </p:nvSpPr>
          <p:spPr>
            <a:xfrm>
              <a:off x="6816135" y="3656448"/>
              <a:ext cx="265374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w;</a:t>
              </a:r>
              <a:br>
                <a:rPr lang="pt-BR" sz="1400" dirty="0">
                  <a:latin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</a:rPr>
                <a:t>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char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pt-BR" sz="1400" dirty="0">
                  <a:latin typeface="Consolas" panose="020B0609020204030204" pitchFamily="49" charset="0"/>
                </a:rPr>
                <a:t>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y;     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x;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y;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B866042-18FD-47DB-A7B4-0FE13CBE82BF}"/>
                </a:ext>
              </a:extLst>
            </p:cNvPr>
            <p:cNvSpPr txBox="1"/>
            <p:nvPr/>
          </p:nvSpPr>
          <p:spPr>
            <a:xfrm>
              <a:off x="8931762" y="437410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1B87CD-F03A-4A05-B6CD-CEBD11997203}"/>
                </a:ext>
              </a:extLst>
            </p:cNvPr>
            <p:cNvSpPr txBox="1"/>
            <p:nvPr/>
          </p:nvSpPr>
          <p:spPr>
            <a:xfrm>
              <a:off x="8808198" y="494910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4205C1A-A78C-4FAE-BB15-4D82415BC563}"/>
                </a:ext>
              </a:extLst>
            </p:cNvPr>
            <p:cNvSpPr txBox="1"/>
            <p:nvPr/>
          </p:nvSpPr>
          <p:spPr>
            <a:xfrm>
              <a:off x="9083230" y="3707419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B0</a:t>
              </a:r>
            </a:p>
          </p:txBody>
        </p: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3D57423-2ADC-4EFA-B671-0227BB278B60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780578" y="5565339"/>
            <a:ext cx="515129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5351C77-3240-4983-8D23-F4BA8A05BCDE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4295707" y="4650939"/>
            <a:ext cx="531095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F2CB00E-9072-4C85-B61E-8E4079263D59}"/>
              </a:ext>
            </a:extLst>
          </p:cNvPr>
          <p:cNvSpPr txBox="1"/>
          <p:nvPr/>
        </p:nvSpPr>
        <p:spPr>
          <a:xfrm>
            <a:off x="2565488" y="585785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B2: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5A50BD0-70D0-40AB-92E2-FE762A152750}"/>
              </a:ext>
            </a:extLst>
          </p:cNvPr>
          <p:cNvSpPr txBox="1"/>
          <p:nvPr/>
        </p:nvSpPr>
        <p:spPr>
          <a:xfrm>
            <a:off x="3086785" y="49533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B1: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940511-657A-4701-A02E-2ACE271E8899}"/>
              </a:ext>
            </a:extLst>
          </p:cNvPr>
          <p:cNvSpPr txBox="1"/>
          <p:nvPr/>
        </p:nvSpPr>
        <p:spPr>
          <a:xfrm>
            <a:off x="3633757" y="434372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B0:</a:t>
            </a:r>
          </a:p>
        </p:txBody>
      </p:sp>
    </p:spTree>
    <p:extLst>
      <p:ext uri="{BB962C8B-B14F-4D97-AF65-F5344CB8AC3E}">
        <p14:creationId xmlns:p14="http://schemas.microsoft.com/office/powerpoint/2010/main" val="9802782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4945</TotalTime>
  <Words>1448</Words>
  <Application>Microsoft Office PowerPoint</Application>
  <PresentationFormat>Personalizar</PresentationFormat>
  <Paragraphs>397</Paragraphs>
  <Slides>19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Consolas</vt:lpstr>
      <vt:lpstr>Ondas do mar 16:9</vt:lpstr>
      <vt:lpstr>Tabela de Símbolos</vt:lpstr>
      <vt:lpstr>Introdução</vt:lpstr>
      <vt:lpstr>Introdução</vt:lpstr>
      <vt:lpstr>Tabela de Símbolos</vt:lpstr>
      <vt:lpstr>Tabela de Símbolos</vt:lpstr>
      <vt:lpstr>Escopo</vt:lpstr>
      <vt:lpstr>Escopo</vt:lpstr>
      <vt:lpstr>Gramáticas com Blocos</vt:lpstr>
      <vt:lpstr>Encadeamento de Tabelas</vt:lpstr>
      <vt:lpstr>Encadeamento de Tabelas</vt:lpstr>
      <vt:lpstr>Encadeamento de Tabelas</vt:lpstr>
      <vt:lpstr>Ambientes e Estados</vt:lpstr>
      <vt:lpstr>Ambientes e Estados</vt:lpstr>
      <vt:lpstr>Ambientes e Estados</vt:lpstr>
      <vt:lpstr>Ambientes e Estados</vt:lpstr>
      <vt:lpstr>Implementação</vt:lpstr>
      <vt:lpstr>Usando a Tabela</vt:lpstr>
      <vt:lpstr>Usando a Tabela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16</cp:revision>
  <dcterms:created xsi:type="dcterms:W3CDTF">2017-12-04T02:17:29Z</dcterms:created>
  <dcterms:modified xsi:type="dcterms:W3CDTF">2019-10-15T23:20:27Z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