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65" r:id="rId5"/>
    <p:sldId id="315" r:id="rId6"/>
    <p:sldId id="322" r:id="rId7"/>
    <p:sldId id="323" r:id="rId8"/>
    <p:sldId id="289" r:id="rId9"/>
    <p:sldId id="290" r:id="rId10"/>
    <p:sldId id="317" r:id="rId11"/>
    <p:sldId id="324" r:id="rId12"/>
    <p:sldId id="316" r:id="rId13"/>
    <p:sldId id="325" r:id="rId14"/>
    <p:sldId id="319" r:id="rId15"/>
    <p:sldId id="327" r:id="rId16"/>
    <p:sldId id="328" r:id="rId17"/>
    <p:sldId id="321" r:id="rId18"/>
    <p:sldId id="326" r:id="rId19"/>
    <p:sldId id="320" r:id="rId20"/>
    <p:sldId id="291" r:id="rId21"/>
  </p:sldIdLst>
  <p:sldSz cx="12188825" cy="6858000"/>
  <p:notesSz cx="6858000" cy="9144000"/>
  <p:custDataLst>
    <p:tags r:id="rId24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  <a:srgbClr val="FF7575"/>
    <a:srgbClr val="22372E"/>
    <a:srgbClr val="898B72"/>
    <a:srgbClr val="0A100E"/>
    <a:srgbClr val="203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3D71E3-83AE-4423-B750-1BFA80B2520B}" v="130" dt="2019-06-14T21:07:29.6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7" autoAdjust="0"/>
    <p:restoredTop sz="91657" autoAdjust="0"/>
  </p:normalViewPr>
  <p:slideViewPr>
    <p:cSldViewPr showGuides="1">
      <p:cViewPr varScale="1">
        <p:scale>
          <a:sx n="79" d="100"/>
          <a:sy n="79" d="100"/>
        </p:scale>
        <p:origin x="653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90" y="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D3E8D480-EE40-42EB-AEDE-572A782E97E4}"/>
    <pc:docChg chg="undo custSel addSld delSld modSld sldOrd">
      <pc:chgData name="Judson Santiago" userId="ebb108da2f256286" providerId="LiveId" clId="{D3E8D480-EE40-42EB-AEDE-572A782E97E4}" dt="2019-06-07T20:50:25.590" v="1613" actId="14100"/>
      <pc:docMkLst>
        <pc:docMk/>
      </pc:docMkLst>
      <pc:sldChg chg="modSp">
        <pc:chgData name="Judson Santiago" userId="ebb108da2f256286" providerId="LiveId" clId="{D3E8D480-EE40-42EB-AEDE-572A782E97E4}" dt="2019-06-07T18:17:41.738" v="50" actId="20577"/>
        <pc:sldMkLst>
          <pc:docMk/>
          <pc:sldMk cId="2808920126" sldId="265"/>
        </pc:sldMkLst>
        <pc:spChg chg="mod">
          <ac:chgData name="Judson Santiago" userId="ebb108da2f256286" providerId="LiveId" clId="{D3E8D480-EE40-42EB-AEDE-572A782E97E4}" dt="2019-06-07T18:17:41.738" v="50" actId="20577"/>
          <ac:spMkLst>
            <pc:docMk/>
            <pc:sldMk cId="2808920126" sldId="265"/>
            <ac:spMk id="3" creationId="{00000000-0000-0000-0000-000000000000}"/>
          </ac:spMkLst>
        </pc:spChg>
        <pc:spChg chg="mod">
          <ac:chgData name="Judson Santiago" userId="ebb108da2f256286" providerId="LiveId" clId="{D3E8D480-EE40-42EB-AEDE-572A782E97E4}" dt="2019-06-07T18:17:03.982" v="41" actId="20577"/>
          <ac:spMkLst>
            <pc:docMk/>
            <pc:sldMk cId="2808920126" sldId="265"/>
            <ac:spMk id="4" creationId="{00000000-0000-0000-0000-000000000000}"/>
          </ac:spMkLst>
        </pc:spChg>
      </pc:sldChg>
      <pc:sldChg chg="modSp">
        <pc:chgData name="Judson Santiago" userId="ebb108da2f256286" providerId="LiveId" clId="{D3E8D480-EE40-42EB-AEDE-572A782E97E4}" dt="2019-06-07T19:36:47.472" v="556" actId="20577"/>
        <pc:sldMkLst>
          <pc:docMk/>
          <pc:sldMk cId="2363700597" sldId="289"/>
        </pc:sldMkLst>
        <pc:spChg chg="mod">
          <ac:chgData name="Judson Santiago" userId="ebb108da2f256286" providerId="LiveId" clId="{D3E8D480-EE40-42EB-AEDE-572A782E97E4}" dt="2019-06-07T19:07:06.448" v="353" actId="20577"/>
          <ac:spMkLst>
            <pc:docMk/>
            <pc:sldMk cId="2363700597" sldId="289"/>
            <ac:spMk id="3" creationId="{BB0E37F8-3AC4-45EC-A231-6564C9C38592}"/>
          </ac:spMkLst>
        </pc:spChg>
        <pc:graphicFrameChg chg="mod modGraphic">
          <ac:chgData name="Judson Santiago" userId="ebb108da2f256286" providerId="LiveId" clId="{D3E8D480-EE40-42EB-AEDE-572A782E97E4}" dt="2019-06-07T19:36:47.472" v="556" actId="20577"/>
          <ac:graphicFrameMkLst>
            <pc:docMk/>
            <pc:sldMk cId="2363700597" sldId="289"/>
            <ac:graphicFrameMk id="5" creationId="{A08C123C-585D-4B6A-A05E-4B6A9C93F13D}"/>
          </ac:graphicFrameMkLst>
        </pc:graphicFrameChg>
      </pc:sldChg>
      <pc:sldChg chg="modSp">
        <pc:chgData name="Judson Santiago" userId="ebb108da2f256286" providerId="LiveId" clId="{D3E8D480-EE40-42EB-AEDE-572A782E97E4}" dt="2019-06-07T18:57:50.748" v="315"/>
        <pc:sldMkLst>
          <pc:docMk/>
          <pc:sldMk cId="2973404271" sldId="290"/>
        </pc:sldMkLst>
        <pc:graphicFrameChg chg="mod modGraphic">
          <ac:chgData name="Judson Santiago" userId="ebb108da2f256286" providerId="LiveId" clId="{D3E8D480-EE40-42EB-AEDE-572A782E97E4}" dt="2019-06-07T18:57:50.748" v="315"/>
          <ac:graphicFrameMkLst>
            <pc:docMk/>
            <pc:sldMk cId="2973404271" sldId="290"/>
            <ac:graphicFrameMk id="5" creationId="{A08C123C-585D-4B6A-A05E-4B6A9C93F13D}"/>
          </ac:graphicFrameMkLst>
        </pc:graphicFrameChg>
      </pc:sldChg>
      <pc:sldChg chg="modSp add">
        <pc:chgData name="Judson Santiago" userId="ebb108da2f256286" providerId="LiveId" clId="{D3E8D480-EE40-42EB-AEDE-572A782E97E4}" dt="2019-06-07T18:18:55.726" v="84" actId="20577"/>
        <pc:sldMkLst>
          <pc:docMk/>
          <pc:sldMk cId="888264904" sldId="315"/>
        </pc:sldMkLst>
        <pc:spChg chg="mod">
          <ac:chgData name="Judson Santiago" userId="ebb108da2f256286" providerId="LiveId" clId="{D3E8D480-EE40-42EB-AEDE-572A782E97E4}" dt="2019-06-07T18:18:53.056" v="81" actId="20577"/>
          <ac:spMkLst>
            <pc:docMk/>
            <pc:sldMk cId="888264904" sldId="315"/>
            <ac:spMk id="2" creationId="{378F12D6-A5BA-4ADF-9B65-B3B33E6F95F7}"/>
          </ac:spMkLst>
        </pc:spChg>
        <pc:spChg chg="mod">
          <ac:chgData name="Judson Santiago" userId="ebb108da2f256286" providerId="LiveId" clId="{D3E8D480-EE40-42EB-AEDE-572A782E97E4}" dt="2019-06-07T18:18:55.726" v="84" actId="20577"/>
          <ac:spMkLst>
            <pc:docMk/>
            <pc:sldMk cId="888264904" sldId="315"/>
            <ac:spMk id="3" creationId="{36E4EE33-82DA-402E-9EDF-4EEE6FEC7BA1}"/>
          </ac:spMkLst>
        </pc:spChg>
      </pc:sldChg>
      <pc:sldChg chg="modSp add">
        <pc:chgData name="Judson Santiago" userId="ebb108da2f256286" providerId="LiveId" clId="{D3E8D480-EE40-42EB-AEDE-572A782E97E4}" dt="2019-06-07T19:05:37.396" v="352" actId="20577"/>
        <pc:sldMkLst>
          <pc:docMk/>
          <pc:sldMk cId="2175272082" sldId="316"/>
        </pc:sldMkLst>
        <pc:graphicFrameChg chg="mod modGraphic">
          <ac:chgData name="Judson Santiago" userId="ebb108da2f256286" providerId="LiveId" clId="{D3E8D480-EE40-42EB-AEDE-572A782E97E4}" dt="2019-06-07T19:05:37.396" v="352" actId="20577"/>
          <ac:graphicFrameMkLst>
            <pc:docMk/>
            <pc:sldMk cId="2175272082" sldId="316"/>
            <ac:graphicFrameMk id="5" creationId="{A08C123C-585D-4B6A-A05E-4B6A9C93F13D}"/>
          </ac:graphicFrameMkLst>
        </pc:graphicFrameChg>
      </pc:sldChg>
      <pc:sldChg chg="modSp add">
        <pc:chgData name="Judson Santiago" userId="ebb108da2f256286" providerId="LiveId" clId="{D3E8D480-EE40-42EB-AEDE-572A782E97E4}" dt="2019-06-07T18:58:38.455" v="316" actId="2165"/>
        <pc:sldMkLst>
          <pc:docMk/>
          <pc:sldMk cId="305463472" sldId="317"/>
        </pc:sldMkLst>
        <pc:graphicFrameChg chg="modGraphic">
          <ac:chgData name="Judson Santiago" userId="ebb108da2f256286" providerId="LiveId" clId="{D3E8D480-EE40-42EB-AEDE-572A782E97E4}" dt="2019-06-07T18:58:38.455" v="316" actId="2165"/>
          <ac:graphicFrameMkLst>
            <pc:docMk/>
            <pc:sldMk cId="305463472" sldId="317"/>
            <ac:graphicFrameMk id="5" creationId="{A08C123C-585D-4B6A-A05E-4B6A9C93F13D}"/>
          </ac:graphicFrameMkLst>
        </pc:graphicFrameChg>
      </pc:sldChg>
      <pc:sldChg chg="addSp delSp modSp add modNotesTx">
        <pc:chgData name="Judson Santiago" userId="ebb108da2f256286" providerId="LiveId" clId="{D3E8D480-EE40-42EB-AEDE-572A782E97E4}" dt="2019-06-07T20:43:48.096" v="1577" actId="478"/>
        <pc:sldMkLst>
          <pc:docMk/>
          <pc:sldMk cId="574343749" sldId="319"/>
        </pc:sldMkLst>
        <pc:spChg chg="del mod">
          <ac:chgData name="Judson Santiago" userId="ebb108da2f256286" providerId="LiveId" clId="{D3E8D480-EE40-42EB-AEDE-572A782E97E4}" dt="2019-06-07T20:41:24.812" v="1472" actId="478"/>
          <ac:spMkLst>
            <pc:docMk/>
            <pc:sldMk cId="574343749" sldId="319"/>
            <ac:spMk id="7" creationId="{E5A3D482-A5CF-4ED9-A9CE-D09887E02908}"/>
          </ac:spMkLst>
        </pc:spChg>
        <pc:spChg chg="add del mod">
          <ac:chgData name="Judson Santiago" userId="ebb108da2f256286" providerId="LiveId" clId="{D3E8D480-EE40-42EB-AEDE-572A782E97E4}" dt="2019-06-07T20:43:48.096" v="1577" actId="478"/>
          <ac:spMkLst>
            <pc:docMk/>
            <pc:sldMk cId="574343749" sldId="319"/>
            <ac:spMk id="9" creationId="{7AAEBC8F-917D-4951-9982-5F4A6E9330C1}"/>
          </ac:spMkLst>
        </pc:spChg>
        <pc:graphicFrameChg chg="mod modGraphic">
          <ac:chgData name="Judson Santiago" userId="ebb108da2f256286" providerId="LiveId" clId="{D3E8D480-EE40-42EB-AEDE-572A782E97E4}" dt="2019-06-07T19:45:45.777" v="650" actId="14734"/>
          <ac:graphicFrameMkLst>
            <pc:docMk/>
            <pc:sldMk cId="574343749" sldId="319"/>
            <ac:graphicFrameMk id="4" creationId="{123FD948-A3FD-4D07-9482-0B294455ABFB}"/>
          </ac:graphicFrameMkLst>
        </pc:graphicFrameChg>
        <pc:graphicFrameChg chg="mod modGraphic">
          <ac:chgData name="Judson Santiago" userId="ebb108da2f256286" providerId="LiveId" clId="{D3E8D480-EE40-42EB-AEDE-572A782E97E4}" dt="2019-06-07T19:45:59.509" v="651" actId="14734"/>
          <ac:graphicFrameMkLst>
            <pc:docMk/>
            <pc:sldMk cId="574343749" sldId="319"/>
            <ac:graphicFrameMk id="6" creationId="{6C50BCB3-CE77-4407-B462-CA168BFFDA83}"/>
          </ac:graphicFrameMkLst>
        </pc:graphicFrameChg>
        <pc:graphicFrameChg chg="mod modGraphic">
          <ac:chgData name="Judson Santiago" userId="ebb108da2f256286" providerId="LiveId" clId="{D3E8D480-EE40-42EB-AEDE-572A782E97E4}" dt="2019-06-07T19:45:15.884" v="643" actId="1076"/>
          <ac:graphicFrameMkLst>
            <pc:docMk/>
            <pc:sldMk cId="574343749" sldId="319"/>
            <ac:graphicFrameMk id="8" creationId="{3FBB6FEA-06DB-488C-8B87-AE7A89B6B2D2}"/>
          </ac:graphicFrameMkLst>
        </pc:graphicFrameChg>
        <pc:graphicFrameChg chg="add mod modGraphic">
          <ac:chgData name="Judson Santiago" userId="ebb108da2f256286" providerId="LiveId" clId="{D3E8D480-EE40-42EB-AEDE-572A782E97E4}" dt="2019-06-07T20:41:16.560" v="1471" actId="1035"/>
          <ac:graphicFrameMkLst>
            <pc:docMk/>
            <pc:sldMk cId="574343749" sldId="319"/>
            <ac:graphicFrameMk id="10" creationId="{8025DD50-E9DD-45B1-B8BB-B87FDF9D364B}"/>
          </ac:graphicFrameMkLst>
        </pc:graphicFrameChg>
        <pc:graphicFrameChg chg="add mod modGraphic">
          <ac:chgData name="Judson Santiago" userId="ebb108da2f256286" providerId="LiveId" clId="{D3E8D480-EE40-42EB-AEDE-572A782E97E4}" dt="2019-06-07T20:43:44.264" v="1576" actId="1035"/>
          <ac:graphicFrameMkLst>
            <pc:docMk/>
            <pc:sldMk cId="574343749" sldId="319"/>
            <ac:graphicFrameMk id="11" creationId="{FFB12108-4F30-4867-B7B9-DBBAD4673C03}"/>
          </ac:graphicFrameMkLst>
        </pc:graphicFrameChg>
        <pc:cxnChg chg="mod">
          <ac:chgData name="Judson Santiago" userId="ebb108da2f256286" providerId="LiveId" clId="{D3E8D480-EE40-42EB-AEDE-572A782E97E4}" dt="2019-06-07T19:45:15.884" v="643" actId="1076"/>
          <ac:cxnSpMkLst>
            <pc:docMk/>
            <pc:sldMk cId="574343749" sldId="319"/>
            <ac:cxnSpMk id="5" creationId="{3D0F0D89-C43B-44AC-8C02-6F385010E5C1}"/>
          </ac:cxnSpMkLst>
        </pc:cxnChg>
      </pc:sldChg>
      <pc:sldChg chg="addSp delSp modSp add ord">
        <pc:chgData name="Judson Santiago" userId="ebb108da2f256286" providerId="LiveId" clId="{D3E8D480-EE40-42EB-AEDE-572A782E97E4}" dt="2019-06-07T20:44:29.880" v="1578" actId="1036"/>
        <pc:sldMkLst>
          <pc:docMk/>
          <pc:sldMk cId="1651277537" sldId="320"/>
        </pc:sldMkLst>
        <pc:spChg chg="del mod">
          <ac:chgData name="Judson Santiago" userId="ebb108da2f256286" providerId="LiveId" clId="{D3E8D480-EE40-42EB-AEDE-572A782E97E4}" dt="2019-06-07T20:12:20.818" v="1057" actId="478"/>
          <ac:spMkLst>
            <pc:docMk/>
            <pc:sldMk cId="1651277537" sldId="320"/>
            <ac:spMk id="7" creationId="{E5A3D482-A5CF-4ED9-A9CE-D09887E02908}"/>
          </ac:spMkLst>
        </pc:spChg>
        <pc:spChg chg="del mod">
          <ac:chgData name="Judson Santiago" userId="ebb108da2f256286" providerId="LiveId" clId="{D3E8D480-EE40-42EB-AEDE-572A782E97E4}" dt="2019-06-07T20:26:47.424" v="1202" actId="478"/>
          <ac:spMkLst>
            <pc:docMk/>
            <pc:sldMk cId="1651277537" sldId="320"/>
            <ac:spMk id="9" creationId="{7AAEBC8F-917D-4951-9982-5F4A6E9330C1}"/>
          </ac:spMkLst>
        </pc:spChg>
        <pc:graphicFrameChg chg="mod">
          <ac:chgData name="Judson Santiago" userId="ebb108da2f256286" providerId="LiveId" clId="{D3E8D480-EE40-42EB-AEDE-572A782E97E4}" dt="2019-06-07T20:44:29.880" v="1578" actId="1036"/>
          <ac:graphicFrameMkLst>
            <pc:docMk/>
            <pc:sldMk cId="1651277537" sldId="320"/>
            <ac:graphicFrameMk id="4" creationId="{123FD948-A3FD-4D07-9482-0B294455ABFB}"/>
          </ac:graphicFrameMkLst>
        </pc:graphicFrameChg>
        <pc:graphicFrameChg chg="mod">
          <ac:chgData name="Judson Santiago" userId="ebb108da2f256286" providerId="LiveId" clId="{D3E8D480-EE40-42EB-AEDE-572A782E97E4}" dt="2019-06-07T20:44:29.880" v="1578" actId="1036"/>
          <ac:graphicFrameMkLst>
            <pc:docMk/>
            <pc:sldMk cId="1651277537" sldId="320"/>
            <ac:graphicFrameMk id="6" creationId="{6C50BCB3-CE77-4407-B462-CA168BFFDA83}"/>
          </ac:graphicFrameMkLst>
        </pc:graphicFrameChg>
        <pc:graphicFrameChg chg="mod modGraphic">
          <ac:chgData name="Judson Santiago" userId="ebb108da2f256286" providerId="LiveId" clId="{D3E8D480-EE40-42EB-AEDE-572A782E97E4}" dt="2019-06-07T20:44:29.880" v="1578" actId="1036"/>
          <ac:graphicFrameMkLst>
            <pc:docMk/>
            <pc:sldMk cId="1651277537" sldId="320"/>
            <ac:graphicFrameMk id="8" creationId="{3FBB6FEA-06DB-488C-8B87-AE7A89B6B2D2}"/>
          </ac:graphicFrameMkLst>
        </pc:graphicFrameChg>
        <pc:graphicFrameChg chg="add mod modGraphic">
          <ac:chgData name="Judson Santiago" userId="ebb108da2f256286" providerId="LiveId" clId="{D3E8D480-EE40-42EB-AEDE-572A782E97E4}" dt="2019-06-07T20:44:29.880" v="1578" actId="1036"/>
          <ac:graphicFrameMkLst>
            <pc:docMk/>
            <pc:sldMk cId="1651277537" sldId="320"/>
            <ac:graphicFrameMk id="10" creationId="{7E0498E7-6D31-424F-B61A-80AC1724A791}"/>
          </ac:graphicFrameMkLst>
        </pc:graphicFrameChg>
        <pc:graphicFrameChg chg="add mod modGraphic">
          <ac:chgData name="Judson Santiago" userId="ebb108da2f256286" providerId="LiveId" clId="{D3E8D480-EE40-42EB-AEDE-572A782E97E4}" dt="2019-06-07T20:44:29.880" v="1578" actId="1036"/>
          <ac:graphicFrameMkLst>
            <pc:docMk/>
            <pc:sldMk cId="1651277537" sldId="320"/>
            <ac:graphicFrameMk id="11" creationId="{F75E17E6-254D-4135-8644-3C36950E23C3}"/>
          </ac:graphicFrameMkLst>
        </pc:graphicFrameChg>
        <pc:cxnChg chg="mod">
          <ac:chgData name="Judson Santiago" userId="ebb108da2f256286" providerId="LiveId" clId="{D3E8D480-EE40-42EB-AEDE-572A782E97E4}" dt="2019-06-07T20:44:29.880" v="1578" actId="1036"/>
          <ac:cxnSpMkLst>
            <pc:docMk/>
            <pc:sldMk cId="1651277537" sldId="320"/>
            <ac:cxnSpMk id="5" creationId="{3D0F0D89-C43B-44AC-8C02-6F385010E5C1}"/>
          </ac:cxnSpMkLst>
        </pc:cxnChg>
      </pc:sldChg>
      <pc:sldChg chg="addSp delSp modSp add ord">
        <pc:chgData name="Judson Santiago" userId="ebb108da2f256286" providerId="LiveId" clId="{D3E8D480-EE40-42EB-AEDE-572A782E97E4}" dt="2019-06-07T20:50:25.590" v="1613" actId="14100"/>
        <pc:sldMkLst>
          <pc:docMk/>
          <pc:sldMk cId="4167101515" sldId="321"/>
        </pc:sldMkLst>
        <pc:graphicFrameChg chg="del">
          <ac:chgData name="Judson Santiago" userId="ebb108da2f256286" providerId="LiveId" clId="{D3E8D480-EE40-42EB-AEDE-572A782E97E4}" dt="2019-06-07T20:31:01.186" v="1205" actId="478"/>
          <ac:graphicFrameMkLst>
            <pc:docMk/>
            <pc:sldMk cId="4167101515" sldId="321"/>
            <ac:graphicFrameMk id="4" creationId="{123FD948-A3FD-4D07-9482-0B294455ABFB}"/>
          </ac:graphicFrameMkLst>
        </pc:graphicFrameChg>
        <pc:graphicFrameChg chg="del">
          <ac:chgData name="Judson Santiago" userId="ebb108da2f256286" providerId="LiveId" clId="{D3E8D480-EE40-42EB-AEDE-572A782E97E4}" dt="2019-06-07T20:31:01.186" v="1205" actId="478"/>
          <ac:graphicFrameMkLst>
            <pc:docMk/>
            <pc:sldMk cId="4167101515" sldId="321"/>
            <ac:graphicFrameMk id="6" creationId="{6C50BCB3-CE77-4407-B462-CA168BFFDA83}"/>
          </ac:graphicFrameMkLst>
        </pc:graphicFrameChg>
        <pc:graphicFrameChg chg="del">
          <ac:chgData name="Judson Santiago" userId="ebb108da2f256286" providerId="LiveId" clId="{D3E8D480-EE40-42EB-AEDE-572A782E97E4}" dt="2019-06-07T20:31:01.186" v="1205" actId="478"/>
          <ac:graphicFrameMkLst>
            <pc:docMk/>
            <pc:sldMk cId="4167101515" sldId="321"/>
            <ac:graphicFrameMk id="8" creationId="{3FBB6FEA-06DB-488C-8B87-AE7A89B6B2D2}"/>
          </ac:graphicFrameMkLst>
        </pc:graphicFrameChg>
        <pc:graphicFrameChg chg="del modGraphic">
          <ac:chgData name="Judson Santiago" userId="ebb108da2f256286" providerId="LiveId" clId="{D3E8D480-EE40-42EB-AEDE-572A782E97E4}" dt="2019-06-07T20:31:14.471" v="1207" actId="478"/>
          <ac:graphicFrameMkLst>
            <pc:docMk/>
            <pc:sldMk cId="4167101515" sldId="321"/>
            <ac:graphicFrameMk id="10" creationId="{7E0498E7-6D31-424F-B61A-80AC1724A791}"/>
          </ac:graphicFrameMkLst>
        </pc:graphicFrameChg>
        <pc:graphicFrameChg chg="mod modGraphic">
          <ac:chgData name="Judson Santiago" userId="ebb108da2f256286" providerId="LiveId" clId="{D3E8D480-EE40-42EB-AEDE-572A782E97E4}" dt="2019-06-07T20:36:27.846" v="1384" actId="20577"/>
          <ac:graphicFrameMkLst>
            <pc:docMk/>
            <pc:sldMk cId="4167101515" sldId="321"/>
            <ac:graphicFrameMk id="11" creationId="{F75E17E6-254D-4135-8644-3C36950E23C3}"/>
          </ac:graphicFrameMkLst>
        </pc:graphicFrameChg>
        <pc:graphicFrameChg chg="add del mod">
          <ac:chgData name="Judson Santiago" userId="ebb108da2f256286" providerId="LiveId" clId="{D3E8D480-EE40-42EB-AEDE-572A782E97E4}" dt="2019-06-07T20:36:55.125" v="1385" actId="478"/>
          <ac:graphicFrameMkLst>
            <pc:docMk/>
            <pc:sldMk cId="4167101515" sldId="321"/>
            <ac:graphicFrameMk id="12" creationId="{36AE40FE-11C6-4C3B-9C41-35E0222B00F5}"/>
          </ac:graphicFrameMkLst>
        </pc:graphicFrameChg>
        <pc:graphicFrameChg chg="add mod modGraphic">
          <ac:chgData name="Judson Santiago" userId="ebb108da2f256286" providerId="LiveId" clId="{D3E8D480-EE40-42EB-AEDE-572A782E97E4}" dt="2019-06-07T20:46:17.392" v="1590"/>
          <ac:graphicFrameMkLst>
            <pc:docMk/>
            <pc:sldMk cId="4167101515" sldId="321"/>
            <ac:graphicFrameMk id="13" creationId="{A3892C57-E5A1-4528-B512-4EBD5FFF7774}"/>
          </ac:graphicFrameMkLst>
        </pc:graphicFrameChg>
        <pc:graphicFrameChg chg="add mod modGraphic">
          <ac:chgData name="Judson Santiago" userId="ebb108da2f256286" providerId="LiveId" clId="{D3E8D480-EE40-42EB-AEDE-572A782E97E4}" dt="2019-06-07T20:50:25.590" v="1613" actId="14100"/>
          <ac:graphicFrameMkLst>
            <pc:docMk/>
            <pc:sldMk cId="4167101515" sldId="321"/>
            <ac:graphicFrameMk id="15" creationId="{B23F05F0-538D-47DE-861C-E54DE77B18E0}"/>
          </ac:graphicFrameMkLst>
        </pc:graphicFrameChg>
        <pc:cxnChg chg="del">
          <ac:chgData name="Judson Santiago" userId="ebb108da2f256286" providerId="LiveId" clId="{D3E8D480-EE40-42EB-AEDE-572A782E97E4}" dt="2019-06-07T20:31:01.186" v="1205" actId="478"/>
          <ac:cxnSpMkLst>
            <pc:docMk/>
            <pc:sldMk cId="4167101515" sldId="321"/>
            <ac:cxnSpMk id="5" creationId="{3D0F0D89-C43B-44AC-8C02-6F385010E5C1}"/>
          </ac:cxnSpMkLst>
        </pc:cxnChg>
        <pc:cxnChg chg="add mod">
          <ac:chgData name="Judson Santiago" userId="ebb108da2f256286" providerId="LiveId" clId="{D3E8D480-EE40-42EB-AEDE-572A782E97E4}" dt="2019-06-07T20:48:20.553" v="1591" actId="14100"/>
          <ac:cxnSpMkLst>
            <pc:docMk/>
            <pc:sldMk cId="4167101515" sldId="321"/>
            <ac:cxnSpMk id="14" creationId="{381A1E9B-8BD0-4C7E-826B-C37CE3441BAE}"/>
          </ac:cxnSpMkLst>
        </pc:cxnChg>
      </pc:sldChg>
    </pc:docChg>
  </pc:docChgLst>
  <pc:docChgLst>
    <pc:chgData name="Judson Santiago" userId="ebb108da2f256286" providerId="LiveId" clId="{7E3D71E3-83AE-4423-B750-1BFA80B2520B}"/>
    <pc:docChg chg="undo custSel addSld delSld modSld sldOrd">
      <pc:chgData name="Judson Santiago" userId="ebb108da2f256286" providerId="LiveId" clId="{7E3D71E3-83AE-4423-B750-1BFA80B2520B}" dt="2019-06-14T21:07:42.993" v="3422" actId="20577"/>
      <pc:docMkLst>
        <pc:docMk/>
      </pc:docMkLst>
      <pc:sldChg chg="modSp">
        <pc:chgData name="Judson Santiago" userId="ebb108da2f256286" providerId="LiveId" clId="{7E3D71E3-83AE-4423-B750-1BFA80B2520B}" dt="2019-06-10T21:44:46.070" v="2520" actId="20577"/>
        <pc:sldMkLst>
          <pc:docMk/>
          <pc:sldMk cId="2808920126" sldId="265"/>
        </pc:sldMkLst>
        <pc:spChg chg="mod">
          <ac:chgData name="Judson Santiago" userId="ebb108da2f256286" providerId="LiveId" clId="{7E3D71E3-83AE-4423-B750-1BFA80B2520B}" dt="2019-06-10T21:44:38.462" v="2499" actId="20577"/>
          <ac:spMkLst>
            <pc:docMk/>
            <pc:sldMk cId="2808920126" sldId="265"/>
            <ac:spMk id="3" creationId="{00000000-0000-0000-0000-000000000000}"/>
          </ac:spMkLst>
        </pc:spChg>
        <pc:spChg chg="mod">
          <ac:chgData name="Judson Santiago" userId="ebb108da2f256286" providerId="LiveId" clId="{7E3D71E3-83AE-4423-B750-1BFA80B2520B}" dt="2019-06-10T21:44:46.070" v="2520" actId="20577"/>
          <ac:spMkLst>
            <pc:docMk/>
            <pc:sldMk cId="2808920126" sldId="265"/>
            <ac:spMk id="4" creationId="{00000000-0000-0000-0000-000000000000}"/>
          </ac:spMkLst>
        </pc:spChg>
      </pc:sldChg>
      <pc:sldChg chg="modSp">
        <pc:chgData name="Judson Santiago" userId="ebb108da2f256286" providerId="LiveId" clId="{7E3D71E3-83AE-4423-B750-1BFA80B2520B}" dt="2019-06-14T21:06:50.302" v="3418" actId="20577"/>
        <pc:sldMkLst>
          <pc:docMk/>
          <pc:sldMk cId="2363700597" sldId="289"/>
        </pc:sldMkLst>
        <pc:spChg chg="mod">
          <ac:chgData name="Judson Santiago" userId="ebb108da2f256286" providerId="LiveId" clId="{7E3D71E3-83AE-4423-B750-1BFA80B2520B}" dt="2019-06-10T19:10:29.177" v="1717" actId="20577"/>
          <ac:spMkLst>
            <pc:docMk/>
            <pc:sldMk cId="2363700597" sldId="289"/>
            <ac:spMk id="3" creationId="{BB0E37F8-3AC4-45EC-A231-6564C9C38592}"/>
          </ac:spMkLst>
        </pc:spChg>
        <pc:graphicFrameChg chg="mod modGraphic">
          <ac:chgData name="Judson Santiago" userId="ebb108da2f256286" providerId="LiveId" clId="{7E3D71E3-83AE-4423-B750-1BFA80B2520B}" dt="2019-06-14T21:06:50.302" v="3418" actId="20577"/>
          <ac:graphicFrameMkLst>
            <pc:docMk/>
            <pc:sldMk cId="2363700597" sldId="289"/>
            <ac:graphicFrameMk id="5" creationId="{A08C123C-585D-4B6A-A05E-4B6A9C93F13D}"/>
          </ac:graphicFrameMkLst>
        </pc:graphicFrameChg>
      </pc:sldChg>
      <pc:sldChg chg="modSp modNotesTx">
        <pc:chgData name="Judson Santiago" userId="ebb108da2f256286" providerId="LiveId" clId="{7E3D71E3-83AE-4423-B750-1BFA80B2520B}" dt="2019-06-14T21:04:13.228" v="3371" actId="2165"/>
        <pc:sldMkLst>
          <pc:docMk/>
          <pc:sldMk cId="2973404271" sldId="290"/>
        </pc:sldMkLst>
        <pc:graphicFrameChg chg="mod modGraphic">
          <ac:chgData name="Judson Santiago" userId="ebb108da2f256286" providerId="LiveId" clId="{7E3D71E3-83AE-4423-B750-1BFA80B2520B}" dt="2019-06-14T21:04:13.228" v="3371" actId="2165"/>
          <ac:graphicFrameMkLst>
            <pc:docMk/>
            <pc:sldMk cId="2973404271" sldId="290"/>
            <ac:graphicFrameMk id="5" creationId="{A08C123C-585D-4B6A-A05E-4B6A9C93F13D}"/>
          </ac:graphicFrameMkLst>
        </pc:graphicFrameChg>
      </pc:sldChg>
      <pc:sldChg chg="addSp delSp modSp">
        <pc:chgData name="Judson Santiago" userId="ebb108da2f256286" providerId="LiveId" clId="{7E3D71E3-83AE-4423-B750-1BFA80B2520B}" dt="2019-06-10T17:56:17.612" v="223" actId="207"/>
        <pc:sldMkLst>
          <pc:docMk/>
          <pc:sldMk cId="888264904" sldId="315"/>
        </pc:sldMkLst>
        <pc:spChg chg="del">
          <ac:chgData name="Judson Santiago" userId="ebb108da2f256286" providerId="LiveId" clId="{7E3D71E3-83AE-4423-B750-1BFA80B2520B}" dt="2019-06-10T17:53:26.351" v="8" actId="478"/>
          <ac:spMkLst>
            <pc:docMk/>
            <pc:sldMk cId="888264904" sldId="315"/>
            <ac:spMk id="3" creationId="{36E4EE33-82DA-402E-9EDF-4EEE6FEC7BA1}"/>
          </ac:spMkLst>
        </pc:spChg>
        <pc:spChg chg="add del mod">
          <ac:chgData name="Judson Santiago" userId="ebb108da2f256286" providerId="LiveId" clId="{7E3D71E3-83AE-4423-B750-1BFA80B2520B}" dt="2019-06-10T17:53:28.728" v="9" actId="478"/>
          <ac:spMkLst>
            <pc:docMk/>
            <pc:sldMk cId="888264904" sldId="315"/>
            <ac:spMk id="5" creationId="{31CD0487-9BF8-422D-9F9F-0C0B17F624FF}"/>
          </ac:spMkLst>
        </pc:spChg>
        <pc:spChg chg="add mod">
          <ac:chgData name="Judson Santiago" userId="ebb108da2f256286" providerId="LiveId" clId="{7E3D71E3-83AE-4423-B750-1BFA80B2520B}" dt="2019-06-10T17:56:17.612" v="223" actId="207"/>
          <ac:spMkLst>
            <pc:docMk/>
            <pc:sldMk cId="888264904" sldId="315"/>
            <ac:spMk id="6" creationId="{61544716-39FE-48DD-BFC6-E1684425A9C6}"/>
          </ac:spMkLst>
        </pc:spChg>
        <pc:spChg chg="mod">
          <ac:chgData name="Judson Santiago" userId="ebb108da2f256286" providerId="LiveId" clId="{7E3D71E3-83AE-4423-B750-1BFA80B2520B}" dt="2019-06-10T17:53:53.531" v="12" actId="404"/>
          <ac:spMkLst>
            <pc:docMk/>
            <pc:sldMk cId="888264904" sldId="315"/>
            <ac:spMk id="25" creationId="{C15F77A2-ED1E-4758-81DB-9716D87EC853}"/>
          </ac:spMkLst>
        </pc:spChg>
        <pc:grpChg chg="add">
          <ac:chgData name="Judson Santiago" userId="ebb108da2f256286" providerId="LiveId" clId="{7E3D71E3-83AE-4423-B750-1BFA80B2520B}" dt="2019-06-10T17:53:29.034" v="10"/>
          <ac:grpSpMkLst>
            <pc:docMk/>
            <pc:sldMk cId="888264904" sldId="315"/>
            <ac:grpSpMk id="7" creationId="{52ED48F1-AB6A-4416-9AB0-3CB3542D7165}"/>
          </ac:grpSpMkLst>
        </pc:grpChg>
      </pc:sldChg>
      <pc:sldChg chg="addSp delSp modSp">
        <pc:chgData name="Judson Santiago" userId="ebb108da2f256286" providerId="LiveId" clId="{7E3D71E3-83AE-4423-B750-1BFA80B2520B}" dt="2019-06-10T20:42:04.624" v="2491" actId="313"/>
        <pc:sldMkLst>
          <pc:docMk/>
          <pc:sldMk cId="2175272082" sldId="316"/>
        </pc:sldMkLst>
        <pc:graphicFrameChg chg="add del mod modGraphic">
          <ac:chgData name="Judson Santiago" userId="ebb108da2f256286" providerId="LiveId" clId="{7E3D71E3-83AE-4423-B750-1BFA80B2520B}" dt="2019-06-10T20:42:04.624" v="2491" actId="313"/>
          <ac:graphicFrameMkLst>
            <pc:docMk/>
            <pc:sldMk cId="2175272082" sldId="316"/>
            <ac:graphicFrameMk id="5" creationId="{A08C123C-585D-4B6A-A05E-4B6A9C93F13D}"/>
          </ac:graphicFrameMkLst>
        </pc:graphicFrameChg>
      </pc:sldChg>
      <pc:sldChg chg="modSp">
        <pc:chgData name="Judson Santiago" userId="ebb108da2f256286" providerId="LiveId" clId="{7E3D71E3-83AE-4423-B750-1BFA80B2520B}" dt="2019-06-11T23:53:24.803" v="3038"/>
        <pc:sldMkLst>
          <pc:docMk/>
          <pc:sldMk cId="305463472" sldId="317"/>
        </pc:sldMkLst>
        <pc:graphicFrameChg chg="mod modGraphic">
          <ac:chgData name="Judson Santiago" userId="ebb108da2f256286" providerId="LiveId" clId="{7E3D71E3-83AE-4423-B750-1BFA80B2520B}" dt="2019-06-11T23:53:24.803" v="3038"/>
          <ac:graphicFrameMkLst>
            <pc:docMk/>
            <pc:sldMk cId="305463472" sldId="317"/>
            <ac:graphicFrameMk id="5" creationId="{A08C123C-585D-4B6A-A05E-4B6A9C93F13D}"/>
          </ac:graphicFrameMkLst>
        </pc:graphicFrameChg>
      </pc:sldChg>
      <pc:sldChg chg="addSp delSp modSp modNotesTx">
        <pc:chgData name="Judson Santiago" userId="ebb108da2f256286" providerId="LiveId" clId="{7E3D71E3-83AE-4423-B750-1BFA80B2520B}" dt="2019-06-11T23:46:17.895" v="3015" actId="1076"/>
        <pc:sldMkLst>
          <pc:docMk/>
          <pc:sldMk cId="574343749" sldId="319"/>
        </pc:sldMkLst>
        <pc:graphicFrameChg chg="del mod modGraphic">
          <ac:chgData name="Judson Santiago" userId="ebb108da2f256286" providerId="LiveId" clId="{7E3D71E3-83AE-4423-B750-1BFA80B2520B}" dt="2019-06-11T23:36:32.181" v="2847" actId="478"/>
          <ac:graphicFrameMkLst>
            <pc:docMk/>
            <pc:sldMk cId="574343749" sldId="319"/>
            <ac:graphicFrameMk id="4" creationId="{123FD948-A3FD-4D07-9482-0B294455ABFB}"/>
          </ac:graphicFrameMkLst>
        </pc:graphicFrameChg>
        <pc:graphicFrameChg chg="del mod modGraphic">
          <ac:chgData name="Judson Santiago" userId="ebb108da2f256286" providerId="LiveId" clId="{7E3D71E3-83AE-4423-B750-1BFA80B2520B}" dt="2019-06-11T23:36:32.181" v="2847" actId="478"/>
          <ac:graphicFrameMkLst>
            <pc:docMk/>
            <pc:sldMk cId="574343749" sldId="319"/>
            <ac:graphicFrameMk id="6" creationId="{6C50BCB3-CE77-4407-B462-CA168BFFDA83}"/>
          </ac:graphicFrameMkLst>
        </pc:graphicFrameChg>
        <pc:graphicFrameChg chg="del mod modGraphic">
          <ac:chgData name="Judson Santiago" userId="ebb108da2f256286" providerId="LiveId" clId="{7E3D71E3-83AE-4423-B750-1BFA80B2520B}" dt="2019-06-11T23:36:32.181" v="2847" actId="478"/>
          <ac:graphicFrameMkLst>
            <pc:docMk/>
            <pc:sldMk cId="574343749" sldId="319"/>
            <ac:graphicFrameMk id="8" creationId="{3FBB6FEA-06DB-488C-8B87-AE7A89B6B2D2}"/>
          </ac:graphicFrameMkLst>
        </pc:graphicFrameChg>
        <pc:graphicFrameChg chg="mod modGraphic">
          <ac:chgData name="Judson Santiago" userId="ebb108da2f256286" providerId="LiveId" clId="{7E3D71E3-83AE-4423-B750-1BFA80B2520B}" dt="2019-06-11T23:45:03.871" v="3010" actId="1037"/>
          <ac:graphicFrameMkLst>
            <pc:docMk/>
            <pc:sldMk cId="574343749" sldId="319"/>
            <ac:graphicFrameMk id="10" creationId="{8025DD50-E9DD-45B1-B8BB-B87FDF9D364B}"/>
          </ac:graphicFrameMkLst>
        </pc:graphicFrameChg>
        <pc:graphicFrameChg chg="mod modGraphic">
          <ac:chgData name="Judson Santiago" userId="ebb108da2f256286" providerId="LiveId" clId="{7E3D71E3-83AE-4423-B750-1BFA80B2520B}" dt="2019-06-11T23:45:03.871" v="3010" actId="1037"/>
          <ac:graphicFrameMkLst>
            <pc:docMk/>
            <pc:sldMk cId="574343749" sldId="319"/>
            <ac:graphicFrameMk id="11" creationId="{FFB12108-4F30-4867-B7B9-DBBAD4673C03}"/>
          </ac:graphicFrameMkLst>
        </pc:graphicFrameChg>
        <pc:graphicFrameChg chg="add mod">
          <ac:chgData name="Judson Santiago" userId="ebb108da2f256286" providerId="LiveId" clId="{7E3D71E3-83AE-4423-B750-1BFA80B2520B}" dt="2019-06-11T23:46:17.895" v="3015" actId="1076"/>
          <ac:graphicFrameMkLst>
            <pc:docMk/>
            <pc:sldMk cId="574343749" sldId="319"/>
            <ac:graphicFrameMk id="12" creationId="{92C80870-6610-41A2-96D0-B681EC643089}"/>
          </ac:graphicFrameMkLst>
        </pc:graphicFrameChg>
        <pc:graphicFrameChg chg="add mod">
          <ac:chgData name="Judson Santiago" userId="ebb108da2f256286" providerId="LiveId" clId="{7E3D71E3-83AE-4423-B750-1BFA80B2520B}" dt="2019-06-11T23:46:17.895" v="3015" actId="1076"/>
          <ac:graphicFrameMkLst>
            <pc:docMk/>
            <pc:sldMk cId="574343749" sldId="319"/>
            <ac:graphicFrameMk id="14" creationId="{701F7513-E6A2-4E7F-88B1-1F1231866712}"/>
          </ac:graphicFrameMkLst>
        </pc:graphicFrameChg>
        <pc:graphicFrameChg chg="add mod">
          <ac:chgData name="Judson Santiago" userId="ebb108da2f256286" providerId="LiveId" clId="{7E3D71E3-83AE-4423-B750-1BFA80B2520B}" dt="2019-06-11T23:46:17.895" v="3015" actId="1076"/>
          <ac:graphicFrameMkLst>
            <pc:docMk/>
            <pc:sldMk cId="574343749" sldId="319"/>
            <ac:graphicFrameMk id="15" creationId="{A217C1B9-8FC1-4267-9DB1-FA0693E7B7E7}"/>
          </ac:graphicFrameMkLst>
        </pc:graphicFrameChg>
        <pc:cxnChg chg="del mod">
          <ac:chgData name="Judson Santiago" userId="ebb108da2f256286" providerId="LiveId" clId="{7E3D71E3-83AE-4423-B750-1BFA80B2520B}" dt="2019-06-11T23:36:32.181" v="2847" actId="478"/>
          <ac:cxnSpMkLst>
            <pc:docMk/>
            <pc:sldMk cId="574343749" sldId="319"/>
            <ac:cxnSpMk id="5" creationId="{3D0F0D89-C43B-44AC-8C02-6F385010E5C1}"/>
          </ac:cxnSpMkLst>
        </pc:cxnChg>
        <pc:cxnChg chg="add mod">
          <ac:chgData name="Judson Santiago" userId="ebb108da2f256286" providerId="LiveId" clId="{7E3D71E3-83AE-4423-B750-1BFA80B2520B}" dt="2019-06-11T23:46:17.895" v="3015" actId="1076"/>
          <ac:cxnSpMkLst>
            <pc:docMk/>
            <pc:sldMk cId="574343749" sldId="319"/>
            <ac:cxnSpMk id="13" creationId="{63BCB857-3613-475A-8AA4-47AA166CA145}"/>
          </ac:cxnSpMkLst>
        </pc:cxnChg>
      </pc:sldChg>
      <pc:sldChg chg="modSp modNotesTx">
        <pc:chgData name="Judson Santiago" userId="ebb108da2f256286" providerId="LiveId" clId="{7E3D71E3-83AE-4423-B750-1BFA80B2520B}" dt="2019-06-10T21:51:46.633" v="2602" actId="114"/>
        <pc:sldMkLst>
          <pc:docMk/>
          <pc:sldMk cId="1651277537" sldId="320"/>
        </pc:sldMkLst>
        <pc:spChg chg="mod">
          <ac:chgData name="Judson Santiago" userId="ebb108da2f256286" providerId="LiveId" clId="{7E3D71E3-83AE-4423-B750-1BFA80B2520B}" dt="2019-06-10T21:48:34.999" v="2553" actId="20577"/>
          <ac:spMkLst>
            <pc:docMk/>
            <pc:sldMk cId="1651277537" sldId="320"/>
            <ac:spMk id="3" creationId="{15337EE1-CAF4-420C-AA09-AAAE3BF8997E}"/>
          </ac:spMkLst>
        </pc:spChg>
        <pc:graphicFrameChg chg="mod modGraphic">
          <ac:chgData name="Judson Santiago" userId="ebb108da2f256286" providerId="LiveId" clId="{7E3D71E3-83AE-4423-B750-1BFA80B2520B}" dt="2019-06-10T21:50:38.809" v="2582" actId="20577"/>
          <ac:graphicFrameMkLst>
            <pc:docMk/>
            <pc:sldMk cId="1651277537" sldId="320"/>
            <ac:graphicFrameMk id="8" creationId="{3FBB6FEA-06DB-488C-8B87-AE7A89B6B2D2}"/>
          </ac:graphicFrameMkLst>
        </pc:graphicFrameChg>
        <pc:graphicFrameChg chg="mod modGraphic">
          <ac:chgData name="Judson Santiago" userId="ebb108da2f256286" providerId="LiveId" clId="{7E3D71E3-83AE-4423-B750-1BFA80B2520B}" dt="2019-06-10T21:49:33.958" v="2565"/>
          <ac:graphicFrameMkLst>
            <pc:docMk/>
            <pc:sldMk cId="1651277537" sldId="320"/>
            <ac:graphicFrameMk id="10" creationId="{7E0498E7-6D31-424F-B61A-80AC1724A791}"/>
          </ac:graphicFrameMkLst>
        </pc:graphicFrameChg>
        <pc:graphicFrameChg chg="mod modGraphic">
          <ac:chgData name="Judson Santiago" userId="ebb108da2f256286" providerId="LiveId" clId="{7E3D71E3-83AE-4423-B750-1BFA80B2520B}" dt="2019-06-10T21:50:11.047" v="2573" actId="114"/>
          <ac:graphicFrameMkLst>
            <pc:docMk/>
            <pc:sldMk cId="1651277537" sldId="320"/>
            <ac:graphicFrameMk id="11" creationId="{F75E17E6-254D-4135-8644-3C36950E23C3}"/>
          </ac:graphicFrameMkLst>
        </pc:graphicFrameChg>
      </pc:sldChg>
      <pc:sldChg chg="addSp delSp modSp ord">
        <pc:chgData name="Judson Santiago" userId="ebb108da2f256286" providerId="LiveId" clId="{7E3D71E3-83AE-4423-B750-1BFA80B2520B}" dt="2019-06-14T18:38:16.066" v="3251"/>
        <pc:sldMkLst>
          <pc:docMk/>
          <pc:sldMk cId="4167101515" sldId="321"/>
        </pc:sldMkLst>
        <pc:spChg chg="mod">
          <ac:chgData name="Judson Santiago" userId="ebb108da2f256286" providerId="LiveId" clId="{7E3D71E3-83AE-4423-B750-1BFA80B2520B}" dt="2019-06-10T21:48:46.648" v="2554"/>
          <ac:spMkLst>
            <pc:docMk/>
            <pc:sldMk cId="4167101515" sldId="321"/>
            <ac:spMk id="3" creationId="{15337EE1-CAF4-420C-AA09-AAAE3BF8997E}"/>
          </ac:spMkLst>
        </pc:spChg>
        <pc:graphicFrameChg chg="add mod modGraphic">
          <ac:chgData name="Judson Santiago" userId="ebb108da2f256286" providerId="LiveId" clId="{7E3D71E3-83AE-4423-B750-1BFA80B2520B}" dt="2019-06-10T21:54:42.688" v="2625" actId="14734"/>
          <ac:graphicFrameMkLst>
            <pc:docMk/>
            <pc:sldMk cId="4167101515" sldId="321"/>
            <ac:graphicFrameMk id="4" creationId="{9C851109-ABE5-4B02-AB67-6EDADE4C5024}"/>
          </ac:graphicFrameMkLst>
        </pc:graphicFrameChg>
        <pc:graphicFrameChg chg="add del mod">
          <ac:chgData name="Judson Santiago" userId="ebb108da2f256286" providerId="LiveId" clId="{7E3D71E3-83AE-4423-B750-1BFA80B2520B}" dt="2019-06-10T21:55:33.023" v="2631" actId="478"/>
          <ac:graphicFrameMkLst>
            <pc:docMk/>
            <pc:sldMk cId="4167101515" sldId="321"/>
            <ac:graphicFrameMk id="10" creationId="{83F55565-E605-41EF-8724-38769409A517}"/>
          </ac:graphicFrameMkLst>
        </pc:graphicFrameChg>
        <pc:graphicFrameChg chg="mod modGraphic">
          <ac:chgData name="Judson Santiago" userId="ebb108da2f256286" providerId="LiveId" clId="{7E3D71E3-83AE-4423-B750-1BFA80B2520B}" dt="2019-06-10T21:54:59.778" v="2627" actId="1076"/>
          <ac:graphicFrameMkLst>
            <pc:docMk/>
            <pc:sldMk cId="4167101515" sldId="321"/>
            <ac:graphicFrameMk id="11" creationId="{F75E17E6-254D-4135-8644-3C36950E23C3}"/>
          </ac:graphicFrameMkLst>
        </pc:graphicFrameChg>
        <pc:graphicFrameChg chg="mod modGraphic">
          <ac:chgData name="Judson Santiago" userId="ebb108da2f256286" providerId="LiveId" clId="{7E3D71E3-83AE-4423-B750-1BFA80B2520B}" dt="2019-06-10T21:55:16.672" v="2628" actId="1076"/>
          <ac:graphicFrameMkLst>
            <pc:docMk/>
            <pc:sldMk cId="4167101515" sldId="321"/>
            <ac:graphicFrameMk id="13" creationId="{A3892C57-E5A1-4528-B512-4EBD5FFF7774}"/>
          </ac:graphicFrameMkLst>
        </pc:graphicFrameChg>
        <pc:graphicFrameChg chg="mod modGraphic">
          <ac:chgData name="Judson Santiago" userId="ebb108da2f256286" providerId="LiveId" clId="{7E3D71E3-83AE-4423-B750-1BFA80B2520B}" dt="2019-06-10T21:55:16.672" v="2628" actId="1076"/>
          <ac:graphicFrameMkLst>
            <pc:docMk/>
            <pc:sldMk cId="4167101515" sldId="321"/>
            <ac:graphicFrameMk id="15" creationId="{B23F05F0-538D-47DE-861C-E54DE77B18E0}"/>
          </ac:graphicFrameMkLst>
        </pc:graphicFrameChg>
        <pc:cxnChg chg="mod">
          <ac:chgData name="Judson Santiago" userId="ebb108da2f256286" providerId="LiveId" clId="{7E3D71E3-83AE-4423-B750-1BFA80B2520B}" dt="2019-06-10T21:55:16.672" v="2628" actId="1076"/>
          <ac:cxnSpMkLst>
            <pc:docMk/>
            <pc:sldMk cId="4167101515" sldId="321"/>
            <ac:cxnSpMk id="14" creationId="{381A1E9B-8BD0-4C7E-826B-C37CE3441BAE}"/>
          </ac:cxnSpMkLst>
        </pc:cxnChg>
      </pc:sldChg>
      <pc:sldChg chg="modSp add">
        <pc:chgData name="Judson Santiago" userId="ebb108da2f256286" providerId="LiveId" clId="{7E3D71E3-83AE-4423-B750-1BFA80B2520B}" dt="2019-06-10T18:12:29.910" v="897" actId="20577"/>
        <pc:sldMkLst>
          <pc:docMk/>
          <pc:sldMk cId="799828424" sldId="322"/>
        </pc:sldMkLst>
        <pc:spChg chg="mod">
          <ac:chgData name="Judson Santiago" userId="ebb108da2f256286" providerId="LiveId" clId="{7E3D71E3-83AE-4423-B750-1BFA80B2520B}" dt="2019-06-10T17:59:46.672" v="234" actId="20577"/>
          <ac:spMkLst>
            <pc:docMk/>
            <pc:sldMk cId="799828424" sldId="322"/>
            <ac:spMk id="2" creationId="{E37EA4D6-CF8E-400C-964B-A1FC34FFD48B}"/>
          </ac:spMkLst>
        </pc:spChg>
        <pc:spChg chg="mod">
          <ac:chgData name="Judson Santiago" userId="ebb108da2f256286" providerId="LiveId" clId="{7E3D71E3-83AE-4423-B750-1BFA80B2520B}" dt="2019-06-10T18:12:29.910" v="897" actId="20577"/>
          <ac:spMkLst>
            <pc:docMk/>
            <pc:sldMk cId="799828424" sldId="322"/>
            <ac:spMk id="3" creationId="{36C1A9B3-D7AA-4C5B-A175-46D298D22292}"/>
          </ac:spMkLst>
        </pc:spChg>
      </pc:sldChg>
      <pc:sldChg chg="addSp modSp add modNotesTx">
        <pc:chgData name="Judson Santiago" userId="ebb108da2f256286" providerId="LiveId" clId="{7E3D71E3-83AE-4423-B750-1BFA80B2520B}" dt="2019-06-14T21:07:42.993" v="3422" actId="20577"/>
        <pc:sldMkLst>
          <pc:docMk/>
          <pc:sldMk cId="1968405036" sldId="323"/>
        </pc:sldMkLst>
        <pc:spChg chg="mod">
          <ac:chgData name="Judson Santiago" userId="ebb108da2f256286" providerId="LiveId" clId="{7E3D71E3-83AE-4423-B750-1BFA80B2520B}" dt="2019-06-10T18:13:36.697" v="908" actId="20577"/>
          <ac:spMkLst>
            <pc:docMk/>
            <pc:sldMk cId="1968405036" sldId="323"/>
            <ac:spMk id="2" creationId="{0C1F4038-0858-4602-B3CC-F76D89288C31}"/>
          </ac:spMkLst>
        </pc:spChg>
        <pc:spChg chg="mod">
          <ac:chgData name="Judson Santiago" userId="ebb108da2f256286" providerId="LiveId" clId="{7E3D71E3-83AE-4423-B750-1BFA80B2520B}" dt="2019-06-10T19:08:04.652" v="1680" actId="20577"/>
          <ac:spMkLst>
            <pc:docMk/>
            <pc:sldMk cId="1968405036" sldId="323"/>
            <ac:spMk id="3" creationId="{49F1128A-A162-4091-BF39-EEDA98533FDC}"/>
          </ac:spMkLst>
        </pc:spChg>
        <pc:spChg chg="add mod">
          <ac:chgData name="Judson Santiago" userId="ebb108da2f256286" providerId="LiveId" clId="{7E3D71E3-83AE-4423-B750-1BFA80B2520B}" dt="2019-06-14T21:07:42.993" v="3422" actId="20577"/>
          <ac:spMkLst>
            <pc:docMk/>
            <pc:sldMk cId="1968405036" sldId="323"/>
            <ac:spMk id="4" creationId="{291CDFB9-2009-4048-BEFB-781FDA37FC9E}"/>
          </ac:spMkLst>
        </pc:spChg>
        <pc:spChg chg="add mod">
          <ac:chgData name="Judson Santiago" userId="ebb108da2f256286" providerId="LiveId" clId="{7E3D71E3-83AE-4423-B750-1BFA80B2520B}" dt="2019-06-10T19:09:36.130" v="1703" actId="20577"/>
          <ac:spMkLst>
            <pc:docMk/>
            <pc:sldMk cId="1968405036" sldId="323"/>
            <ac:spMk id="5" creationId="{7718A605-C7E7-419A-8B26-8C7414606F2B}"/>
          </ac:spMkLst>
        </pc:spChg>
      </pc:sldChg>
      <pc:sldChg chg="modSp add">
        <pc:chgData name="Judson Santiago" userId="ebb108da2f256286" providerId="LiveId" clId="{7E3D71E3-83AE-4423-B750-1BFA80B2520B}" dt="2019-06-10T20:16:45.730" v="2193"/>
        <pc:sldMkLst>
          <pc:docMk/>
          <pc:sldMk cId="42027910" sldId="324"/>
        </pc:sldMkLst>
        <pc:graphicFrameChg chg="mod modGraphic">
          <ac:chgData name="Judson Santiago" userId="ebb108da2f256286" providerId="LiveId" clId="{7E3D71E3-83AE-4423-B750-1BFA80B2520B}" dt="2019-06-10T20:16:45.730" v="2193"/>
          <ac:graphicFrameMkLst>
            <pc:docMk/>
            <pc:sldMk cId="42027910" sldId="324"/>
            <ac:graphicFrameMk id="5" creationId="{A08C123C-585D-4B6A-A05E-4B6A9C93F13D}"/>
          </ac:graphicFrameMkLst>
        </pc:graphicFrameChg>
      </pc:sldChg>
      <pc:sldChg chg="modSp add">
        <pc:chgData name="Judson Santiago" userId="ebb108da2f256286" providerId="LiveId" clId="{7E3D71E3-83AE-4423-B750-1BFA80B2520B}" dt="2019-06-14T19:49:46.771" v="3355" actId="20577"/>
        <pc:sldMkLst>
          <pc:docMk/>
          <pc:sldMk cId="965491009" sldId="325"/>
        </pc:sldMkLst>
        <pc:graphicFrameChg chg="mod modGraphic">
          <ac:chgData name="Judson Santiago" userId="ebb108da2f256286" providerId="LiveId" clId="{7E3D71E3-83AE-4423-B750-1BFA80B2520B}" dt="2019-06-14T19:49:46.771" v="3355" actId="20577"/>
          <ac:graphicFrameMkLst>
            <pc:docMk/>
            <pc:sldMk cId="965491009" sldId="325"/>
            <ac:graphicFrameMk id="5" creationId="{A08C123C-585D-4B6A-A05E-4B6A9C93F13D}"/>
          </ac:graphicFrameMkLst>
        </pc:graphicFrameChg>
      </pc:sldChg>
      <pc:sldChg chg="modSp add">
        <pc:chgData name="Judson Santiago" userId="ebb108da2f256286" providerId="LiveId" clId="{7E3D71E3-83AE-4423-B750-1BFA80B2520B}" dt="2019-06-12T00:08:09.338" v="3228"/>
        <pc:sldMkLst>
          <pc:docMk/>
          <pc:sldMk cId="2760463050" sldId="326"/>
        </pc:sldMkLst>
        <pc:spChg chg="mod">
          <ac:chgData name="Judson Santiago" userId="ebb108da2f256286" providerId="LiveId" clId="{7E3D71E3-83AE-4423-B750-1BFA80B2520B}" dt="2019-06-12T00:08:09.338" v="3228"/>
          <ac:spMkLst>
            <pc:docMk/>
            <pc:sldMk cId="2760463050" sldId="326"/>
            <ac:spMk id="3" creationId="{15337EE1-CAF4-420C-AA09-AAAE3BF8997E}"/>
          </ac:spMkLst>
        </pc:spChg>
      </pc:sldChg>
      <pc:sldChg chg="modSp add modNotesTx">
        <pc:chgData name="Judson Santiago" userId="ebb108da2f256286" providerId="LiveId" clId="{7E3D71E3-83AE-4423-B750-1BFA80B2520B}" dt="2019-06-12T00:08:20.439" v="3230"/>
        <pc:sldMkLst>
          <pc:docMk/>
          <pc:sldMk cId="1364396255" sldId="327"/>
        </pc:sldMkLst>
        <pc:spChg chg="mod">
          <ac:chgData name="Judson Santiago" userId="ebb108da2f256286" providerId="LiveId" clId="{7E3D71E3-83AE-4423-B750-1BFA80B2520B}" dt="2019-06-12T00:08:20.439" v="3230"/>
          <ac:spMkLst>
            <pc:docMk/>
            <pc:sldMk cId="1364396255" sldId="327"/>
            <ac:spMk id="3" creationId="{15337EE1-CAF4-420C-AA09-AAAE3BF8997E}"/>
          </ac:spMkLst>
        </pc:spChg>
        <pc:graphicFrameChg chg="mod">
          <ac:chgData name="Judson Santiago" userId="ebb108da2f256286" providerId="LiveId" clId="{7E3D71E3-83AE-4423-B750-1BFA80B2520B}" dt="2019-06-11T23:46:48.850" v="3016" actId="1076"/>
          <ac:graphicFrameMkLst>
            <pc:docMk/>
            <pc:sldMk cId="1364396255" sldId="327"/>
            <ac:graphicFrameMk id="4" creationId="{123FD948-A3FD-4D07-9482-0B294455ABFB}"/>
          </ac:graphicFrameMkLst>
        </pc:graphicFrameChg>
        <pc:graphicFrameChg chg="mod">
          <ac:chgData name="Judson Santiago" userId="ebb108da2f256286" providerId="LiveId" clId="{7E3D71E3-83AE-4423-B750-1BFA80B2520B}" dt="2019-06-11T23:46:48.850" v="3016" actId="1076"/>
          <ac:graphicFrameMkLst>
            <pc:docMk/>
            <pc:sldMk cId="1364396255" sldId="327"/>
            <ac:graphicFrameMk id="6" creationId="{6C50BCB3-CE77-4407-B462-CA168BFFDA83}"/>
          </ac:graphicFrameMkLst>
        </pc:graphicFrameChg>
        <pc:graphicFrameChg chg="mod modGraphic">
          <ac:chgData name="Judson Santiago" userId="ebb108da2f256286" providerId="LiveId" clId="{7E3D71E3-83AE-4423-B750-1BFA80B2520B}" dt="2019-06-11T23:46:48.850" v="3016" actId="1076"/>
          <ac:graphicFrameMkLst>
            <pc:docMk/>
            <pc:sldMk cId="1364396255" sldId="327"/>
            <ac:graphicFrameMk id="8" creationId="{3FBB6FEA-06DB-488C-8B87-AE7A89B6B2D2}"/>
          </ac:graphicFrameMkLst>
        </pc:graphicFrameChg>
        <pc:graphicFrameChg chg="mod modGraphic">
          <ac:chgData name="Judson Santiago" userId="ebb108da2f256286" providerId="LiveId" clId="{7E3D71E3-83AE-4423-B750-1BFA80B2520B}" dt="2019-06-11T23:44:56.946" v="3009" actId="1037"/>
          <ac:graphicFrameMkLst>
            <pc:docMk/>
            <pc:sldMk cId="1364396255" sldId="327"/>
            <ac:graphicFrameMk id="10" creationId="{8025DD50-E9DD-45B1-B8BB-B87FDF9D364B}"/>
          </ac:graphicFrameMkLst>
        </pc:graphicFrameChg>
        <pc:graphicFrameChg chg="mod modGraphic">
          <ac:chgData name="Judson Santiago" userId="ebb108da2f256286" providerId="LiveId" clId="{7E3D71E3-83AE-4423-B750-1BFA80B2520B}" dt="2019-06-11T23:44:56.946" v="3009" actId="1037"/>
          <ac:graphicFrameMkLst>
            <pc:docMk/>
            <pc:sldMk cId="1364396255" sldId="327"/>
            <ac:graphicFrameMk id="11" creationId="{FFB12108-4F30-4867-B7B9-DBBAD4673C03}"/>
          </ac:graphicFrameMkLst>
        </pc:graphicFrameChg>
        <pc:cxnChg chg="mod">
          <ac:chgData name="Judson Santiago" userId="ebb108da2f256286" providerId="LiveId" clId="{7E3D71E3-83AE-4423-B750-1BFA80B2520B}" dt="2019-06-11T23:46:48.850" v="3016" actId="1076"/>
          <ac:cxnSpMkLst>
            <pc:docMk/>
            <pc:sldMk cId="1364396255" sldId="327"/>
            <ac:cxnSpMk id="5" creationId="{3D0F0D89-C43B-44AC-8C02-6F385010E5C1}"/>
          </ac:cxnSpMkLst>
        </pc:cxnChg>
      </pc:sldChg>
      <pc:sldChg chg="addSp delSp modSp add modNotesTx">
        <pc:chgData name="Judson Santiago" userId="ebb108da2f256286" providerId="LiveId" clId="{7E3D71E3-83AE-4423-B750-1BFA80B2520B}" dt="2019-06-12T00:08:13.062" v="3229"/>
        <pc:sldMkLst>
          <pc:docMk/>
          <pc:sldMk cId="3131808363" sldId="328"/>
        </pc:sldMkLst>
        <pc:spChg chg="mod">
          <ac:chgData name="Judson Santiago" userId="ebb108da2f256286" providerId="LiveId" clId="{7E3D71E3-83AE-4423-B750-1BFA80B2520B}" dt="2019-06-12T00:08:13.062" v="3229"/>
          <ac:spMkLst>
            <pc:docMk/>
            <pc:sldMk cId="3131808363" sldId="328"/>
            <ac:spMk id="3" creationId="{15337EE1-CAF4-420C-AA09-AAAE3BF8997E}"/>
          </ac:spMkLst>
        </pc:spChg>
        <pc:graphicFrameChg chg="del mod">
          <ac:chgData name="Judson Santiago" userId="ebb108da2f256286" providerId="LiveId" clId="{7E3D71E3-83AE-4423-B750-1BFA80B2520B}" dt="2019-06-11T23:54:35.873" v="3048" actId="478"/>
          <ac:graphicFrameMkLst>
            <pc:docMk/>
            <pc:sldMk cId="3131808363" sldId="328"/>
            <ac:graphicFrameMk id="4" creationId="{123FD948-A3FD-4D07-9482-0B294455ABFB}"/>
          </ac:graphicFrameMkLst>
        </pc:graphicFrameChg>
        <pc:graphicFrameChg chg="del mod">
          <ac:chgData name="Judson Santiago" userId="ebb108da2f256286" providerId="LiveId" clId="{7E3D71E3-83AE-4423-B750-1BFA80B2520B}" dt="2019-06-11T23:54:35.873" v="3048" actId="478"/>
          <ac:graphicFrameMkLst>
            <pc:docMk/>
            <pc:sldMk cId="3131808363" sldId="328"/>
            <ac:graphicFrameMk id="6" creationId="{6C50BCB3-CE77-4407-B462-CA168BFFDA83}"/>
          </ac:graphicFrameMkLst>
        </pc:graphicFrameChg>
        <pc:graphicFrameChg chg="del mod">
          <ac:chgData name="Judson Santiago" userId="ebb108da2f256286" providerId="LiveId" clId="{7E3D71E3-83AE-4423-B750-1BFA80B2520B}" dt="2019-06-11T23:54:35.873" v="3048" actId="478"/>
          <ac:graphicFrameMkLst>
            <pc:docMk/>
            <pc:sldMk cId="3131808363" sldId="328"/>
            <ac:graphicFrameMk id="8" creationId="{3FBB6FEA-06DB-488C-8B87-AE7A89B6B2D2}"/>
          </ac:graphicFrameMkLst>
        </pc:graphicFrameChg>
        <pc:graphicFrameChg chg="mod modGraphic">
          <ac:chgData name="Judson Santiago" userId="ebb108da2f256286" providerId="LiveId" clId="{7E3D71E3-83AE-4423-B750-1BFA80B2520B}" dt="2019-06-11T23:54:02.902" v="3046" actId="14100"/>
          <ac:graphicFrameMkLst>
            <pc:docMk/>
            <pc:sldMk cId="3131808363" sldId="328"/>
            <ac:graphicFrameMk id="10" creationId="{8025DD50-E9DD-45B1-B8BB-B87FDF9D364B}"/>
          </ac:graphicFrameMkLst>
        </pc:graphicFrameChg>
        <pc:graphicFrameChg chg="mod modGraphic">
          <ac:chgData name="Judson Santiago" userId="ebb108da2f256286" providerId="LiveId" clId="{7E3D71E3-83AE-4423-B750-1BFA80B2520B}" dt="2019-06-12T00:06:27.248" v="3201" actId="1036"/>
          <ac:graphicFrameMkLst>
            <pc:docMk/>
            <pc:sldMk cId="3131808363" sldId="328"/>
            <ac:graphicFrameMk id="11" creationId="{FFB12108-4F30-4867-B7B9-DBBAD4673C03}"/>
          </ac:graphicFrameMkLst>
        </pc:graphicFrameChg>
        <pc:graphicFrameChg chg="add mod modGraphic">
          <ac:chgData name="Judson Santiago" userId="ebb108da2f256286" providerId="LiveId" clId="{7E3D71E3-83AE-4423-B750-1BFA80B2520B}" dt="2019-06-12T00:06:11.174" v="3196" actId="1076"/>
          <ac:graphicFrameMkLst>
            <pc:docMk/>
            <pc:sldMk cId="3131808363" sldId="328"/>
            <ac:graphicFrameMk id="12" creationId="{DCA19720-67D6-49F7-A7A6-9CA44DAD07AD}"/>
          </ac:graphicFrameMkLst>
        </pc:graphicFrameChg>
        <pc:graphicFrameChg chg="add mod modGraphic">
          <ac:chgData name="Judson Santiago" userId="ebb108da2f256286" providerId="LiveId" clId="{7E3D71E3-83AE-4423-B750-1BFA80B2520B}" dt="2019-06-12T00:06:11.174" v="3196" actId="1076"/>
          <ac:graphicFrameMkLst>
            <pc:docMk/>
            <pc:sldMk cId="3131808363" sldId="328"/>
            <ac:graphicFrameMk id="14" creationId="{707AB20C-EFA4-49CC-91B7-72EC7416D65F}"/>
          </ac:graphicFrameMkLst>
        </pc:graphicFrameChg>
        <pc:graphicFrameChg chg="add mod modGraphic">
          <ac:chgData name="Judson Santiago" userId="ebb108da2f256286" providerId="LiveId" clId="{7E3D71E3-83AE-4423-B750-1BFA80B2520B}" dt="2019-06-12T00:06:21.030" v="3198" actId="1076"/>
          <ac:graphicFrameMkLst>
            <pc:docMk/>
            <pc:sldMk cId="3131808363" sldId="328"/>
            <ac:graphicFrameMk id="15" creationId="{7F9D7D37-23DD-4909-8F27-C0414925D25C}"/>
          </ac:graphicFrameMkLst>
        </pc:graphicFrameChg>
        <pc:cxnChg chg="del mod">
          <ac:chgData name="Judson Santiago" userId="ebb108da2f256286" providerId="LiveId" clId="{7E3D71E3-83AE-4423-B750-1BFA80B2520B}" dt="2019-06-11T23:54:35.873" v="3048" actId="478"/>
          <ac:cxnSpMkLst>
            <pc:docMk/>
            <pc:sldMk cId="3131808363" sldId="328"/>
            <ac:cxnSpMk id="5" creationId="{3D0F0D89-C43B-44AC-8C02-6F385010E5C1}"/>
          </ac:cxnSpMkLst>
        </pc:cxnChg>
        <pc:cxnChg chg="add mod">
          <ac:chgData name="Judson Santiago" userId="ebb108da2f256286" providerId="LiveId" clId="{7E3D71E3-83AE-4423-B750-1BFA80B2520B}" dt="2019-06-12T00:06:11.174" v="3196" actId="1076"/>
          <ac:cxnSpMkLst>
            <pc:docMk/>
            <pc:sldMk cId="3131808363" sldId="328"/>
            <ac:cxnSpMk id="13" creationId="{B3101D73-654A-47CA-B20C-836B5F40DEDF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EDBB9-17B2-4B3E-927F-6A2C95FBF9DC}" type="datetime1">
              <a:rPr lang="pt-BR" smtClean="0"/>
              <a:t>14/06/2019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FDB409-DC9D-40CF-939D-973CAB3BAB25}" type="datetime1">
              <a:rPr lang="pt-BR" noProof="0" smtClean="0"/>
              <a:t>14/06/2019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TODO: Implementar exemplo de geração de árvore sintática e </a:t>
            </a:r>
            <a:r>
              <a:rPr lang="pt-BR"/>
              <a:t>verificações semânticas.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70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55656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21833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Tratar atribuições como instruções, em vez de operadores dentro de expressões, simplifica a tradução.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2218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ação semântica da produção </a:t>
            </a:r>
            <a:r>
              <a:rPr lang="pt-BR" sz="1200" i="1" dirty="0" err="1">
                <a:latin typeface="Consolas" panose="020B0609020204030204" pitchFamily="49" charset="0"/>
              </a:rPr>
              <a:t>bool</a:t>
            </a:r>
            <a:r>
              <a:rPr lang="pt-BR" sz="1200" dirty="0">
                <a:latin typeface="Consolas" panose="020B0609020204030204" pitchFamily="49" charset="0"/>
              </a:rPr>
              <a:t>  </a:t>
            </a:r>
            <a:r>
              <a:rPr lang="pt-BR" sz="1200" dirty="0">
                <a:latin typeface="Consolas" panose="020B0609020204030204" pitchFamily="49" charset="0"/>
                <a:sym typeface="Wingdings 3" panose="05040102010807070707" pitchFamily="18" charset="2"/>
              </a:rPr>
              <a:t> </a:t>
            </a:r>
            <a:r>
              <a:rPr lang="pt-BR" sz="1200" i="1" dirty="0" err="1">
                <a:latin typeface="Consolas" panose="020B0609020204030204" pitchFamily="49" charset="0"/>
                <a:sym typeface="Wingdings 3" panose="05040102010807070707" pitchFamily="18" charset="2"/>
              </a:rPr>
              <a:t>join</a:t>
            </a:r>
            <a:r>
              <a:rPr lang="pt-BR" sz="1200" i="1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sz="1200" i="1" dirty="0" err="1">
                <a:latin typeface="Consolas" panose="020B0609020204030204" pitchFamily="49" charset="0"/>
                <a:sym typeface="Wingdings 3" panose="05040102010807070707" pitchFamily="18" charset="2"/>
              </a:rPr>
              <a:t>lor</a:t>
            </a:r>
            <a:r>
              <a:rPr lang="pt-BR" sz="1200" i="1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dirty="0">
                <a:sym typeface="Wingdings 3" panose="05040102010807070707" pitchFamily="18" charset="2"/>
              </a:rPr>
              <a:t>teve que ser deslocada para o final porque ela depende do nó contido em </a:t>
            </a:r>
            <a:r>
              <a:rPr lang="pt-BR" dirty="0" err="1">
                <a:sym typeface="Wingdings 3" panose="05040102010807070707" pitchFamily="18" charset="2"/>
              </a:rPr>
              <a:t>lor</a:t>
            </a:r>
            <a:r>
              <a:rPr lang="pt-BR" dirty="0">
                <a:sym typeface="Wingdings 3" panose="05040102010807070707" pitchFamily="18" charset="2"/>
              </a:rPr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76744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ação semântica da produção </a:t>
            </a:r>
            <a:r>
              <a:rPr lang="pt-BR" sz="1200" i="1" dirty="0" err="1">
                <a:latin typeface="Consolas" panose="020B0609020204030204" pitchFamily="49" charset="0"/>
              </a:rPr>
              <a:t>join</a:t>
            </a:r>
            <a:r>
              <a:rPr lang="pt-BR" sz="1200" dirty="0">
                <a:latin typeface="Consolas" panose="020B0609020204030204" pitchFamily="49" charset="0"/>
              </a:rPr>
              <a:t>  </a:t>
            </a:r>
            <a:r>
              <a:rPr lang="pt-BR" sz="1200" dirty="0">
                <a:latin typeface="Consolas" panose="020B0609020204030204" pitchFamily="49" charset="0"/>
                <a:sym typeface="Wingdings 3" panose="05040102010807070707" pitchFamily="18" charset="2"/>
              </a:rPr>
              <a:t> </a:t>
            </a:r>
            <a:r>
              <a:rPr lang="pt-BR" sz="1200" i="1" dirty="0" err="1">
                <a:latin typeface="Consolas" panose="020B0609020204030204" pitchFamily="49" charset="0"/>
                <a:sym typeface="Wingdings 3" panose="05040102010807070707" pitchFamily="18" charset="2"/>
              </a:rPr>
              <a:t>equality</a:t>
            </a:r>
            <a:r>
              <a:rPr lang="pt-BR" sz="1200" i="1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sz="1200" i="1" dirty="0" err="1">
                <a:latin typeface="Consolas" panose="020B0609020204030204" pitchFamily="49" charset="0"/>
                <a:sym typeface="Wingdings 3" panose="05040102010807070707" pitchFamily="18" charset="2"/>
              </a:rPr>
              <a:t>lor</a:t>
            </a:r>
            <a:r>
              <a:rPr lang="pt-BR" sz="1200" i="1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dirty="0">
                <a:sym typeface="Wingdings 3" panose="05040102010807070707" pitchFamily="18" charset="2"/>
              </a:rPr>
              <a:t>teve que ser deslocada para o final porque ela depende do nó contido em </a:t>
            </a:r>
            <a:r>
              <a:rPr lang="pt-BR" dirty="0" err="1">
                <a:sym typeface="Wingdings 3" panose="05040102010807070707" pitchFamily="18" charset="2"/>
              </a:rPr>
              <a:t>lor</a:t>
            </a:r>
            <a:r>
              <a:rPr lang="pt-BR" dirty="0">
                <a:sym typeface="Wingdings 3" panose="05040102010807070707" pitchFamily="18" charset="2"/>
              </a:rPr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43897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ação semântica da produção </a:t>
            </a:r>
            <a:r>
              <a:rPr lang="pt-BR" sz="1200" i="1" dirty="0" err="1">
                <a:latin typeface="Consolas" panose="020B0609020204030204" pitchFamily="49" charset="0"/>
              </a:rPr>
              <a:t>equality</a:t>
            </a:r>
            <a:r>
              <a:rPr lang="pt-BR" sz="1200" dirty="0">
                <a:latin typeface="Consolas" panose="020B0609020204030204" pitchFamily="49" charset="0"/>
              </a:rPr>
              <a:t>  </a:t>
            </a:r>
            <a:r>
              <a:rPr lang="pt-BR" sz="1200" dirty="0">
                <a:latin typeface="Consolas" panose="020B0609020204030204" pitchFamily="49" charset="0"/>
                <a:sym typeface="Wingdings 3" panose="05040102010807070707" pitchFamily="18" charset="2"/>
              </a:rPr>
              <a:t> </a:t>
            </a:r>
            <a:r>
              <a:rPr lang="pt-BR" sz="1200" i="1" dirty="0" err="1">
                <a:latin typeface="Consolas" panose="020B0609020204030204" pitchFamily="49" charset="0"/>
                <a:sym typeface="Wingdings 3" panose="05040102010807070707" pitchFamily="18" charset="2"/>
              </a:rPr>
              <a:t>rel</a:t>
            </a:r>
            <a:r>
              <a:rPr lang="pt-BR" sz="1200" i="1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sz="1200" i="1" dirty="0" err="1">
                <a:latin typeface="Consolas" panose="020B0609020204030204" pitchFamily="49" charset="0"/>
                <a:sym typeface="Wingdings 3" panose="05040102010807070707" pitchFamily="18" charset="2"/>
              </a:rPr>
              <a:t>eqdif</a:t>
            </a:r>
            <a:r>
              <a:rPr lang="pt-BR" sz="1200" i="1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dirty="0">
                <a:sym typeface="Wingdings 3" panose="05040102010807070707" pitchFamily="18" charset="2"/>
              </a:rPr>
              <a:t>teve que ser deslocada para o final porque ela depende do nó contido em </a:t>
            </a:r>
            <a:r>
              <a:rPr lang="pt-BR" i="1" dirty="0" err="1">
                <a:sym typeface="Wingdings 3" panose="05040102010807070707" pitchFamily="18" charset="2"/>
              </a:rPr>
              <a:t>eqdif</a:t>
            </a:r>
            <a:r>
              <a:rPr lang="pt-BR" dirty="0">
                <a:sym typeface="Wingdings 3" panose="05040102010807070707" pitchFamily="18" charset="2"/>
              </a:rPr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64606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ação semântica da produção </a:t>
            </a:r>
            <a:r>
              <a:rPr lang="pt-BR" sz="1200" i="1" dirty="0" err="1">
                <a:latin typeface="Consolas" panose="020B0609020204030204" pitchFamily="49" charset="0"/>
              </a:rPr>
              <a:t>ari</a:t>
            </a:r>
            <a:r>
              <a:rPr lang="pt-BR" sz="1200" dirty="0">
                <a:latin typeface="Consolas" panose="020B0609020204030204" pitchFamily="49" charset="0"/>
              </a:rPr>
              <a:t>  </a:t>
            </a:r>
            <a:r>
              <a:rPr lang="pt-BR" sz="1200" dirty="0">
                <a:latin typeface="Consolas" panose="020B0609020204030204" pitchFamily="49" charset="0"/>
                <a:sym typeface="Wingdings 3" panose="05040102010807070707" pitchFamily="18" charset="2"/>
              </a:rPr>
              <a:t> </a:t>
            </a:r>
            <a:r>
              <a:rPr lang="pt-BR" sz="1200" i="1" dirty="0" err="1">
                <a:latin typeface="Consolas" panose="020B0609020204030204" pitchFamily="49" charset="0"/>
                <a:sym typeface="Wingdings 3" panose="05040102010807070707" pitchFamily="18" charset="2"/>
              </a:rPr>
              <a:t>term</a:t>
            </a:r>
            <a:r>
              <a:rPr lang="pt-BR" sz="1200" i="1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sz="1200" i="1" dirty="0" err="1">
                <a:latin typeface="Consolas" panose="020B0609020204030204" pitchFamily="49" charset="0"/>
                <a:sym typeface="Wingdings 3" panose="05040102010807070707" pitchFamily="18" charset="2"/>
              </a:rPr>
              <a:t>oper</a:t>
            </a:r>
            <a:r>
              <a:rPr lang="pt-BR" sz="1200" i="1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dirty="0">
                <a:sym typeface="Wingdings 3" panose="05040102010807070707" pitchFamily="18" charset="2"/>
              </a:rPr>
              <a:t>teve que ser deslocada para o final porque ela depende do nó contido em </a:t>
            </a:r>
            <a:r>
              <a:rPr lang="pt-BR" dirty="0" err="1">
                <a:sym typeface="Wingdings 3" panose="05040102010807070707" pitchFamily="18" charset="2"/>
              </a:rPr>
              <a:t>oper</a:t>
            </a:r>
            <a:r>
              <a:rPr lang="pt-BR" dirty="0">
                <a:sym typeface="Wingdings 3" panose="05040102010807070707" pitchFamily="18" charset="2"/>
              </a:rPr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45236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ação semântica da produção </a:t>
            </a:r>
            <a:r>
              <a:rPr lang="pt-BR" sz="1200" i="1" dirty="0" err="1">
                <a:latin typeface="Consolas" panose="020B0609020204030204" pitchFamily="49" charset="0"/>
              </a:rPr>
              <a:t>ari</a:t>
            </a:r>
            <a:r>
              <a:rPr lang="pt-BR" sz="1200" dirty="0">
                <a:latin typeface="Consolas" panose="020B0609020204030204" pitchFamily="49" charset="0"/>
              </a:rPr>
              <a:t>  </a:t>
            </a:r>
            <a:r>
              <a:rPr lang="pt-BR" sz="1200" dirty="0">
                <a:latin typeface="Consolas" panose="020B0609020204030204" pitchFamily="49" charset="0"/>
                <a:sym typeface="Wingdings 3" panose="05040102010807070707" pitchFamily="18" charset="2"/>
              </a:rPr>
              <a:t> </a:t>
            </a:r>
            <a:r>
              <a:rPr lang="pt-BR" sz="1200" i="1" dirty="0" err="1">
                <a:latin typeface="Consolas" panose="020B0609020204030204" pitchFamily="49" charset="0"/>
                <a:sym typeface="Wingdings 3" panose="05040102010807070707" pitchFamily="18" charset="2"/>
              </a:rPr>
              <a:t>term</a:t>
            </a:r>
            <a:r>
              <a:rPr lang="pt-BR" sz="1200" i="1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sz="1200" i="1" dirty="0" err="1">
                <a:latin typeface="Consolas" panose="020B0609020204030204" pitchFamily="49" charset="0"/>
                <a:sym typeface="Wingdings 3" panose="05040102010807070707" pitchFamily="18" charset="2"/>
              </a:rPr>
              <a:t>oper</a:t>
            </a:r>
            <a:r>
              <a:rPr lang="pt-BR" sz="1200" i="1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dirty="0">
                <a:sym typeface="Wingdings 3" panose="05040102010807070707" pitchFamily="18" charset="2"/>
              </a:rPr>
              <a:t>teve que ser deslocada para o final porque ela depende do nó contido em </a:t>
            </a:r>
            <a:r>
              <a:rPr lang="pt-BR" dirty="0" err="1">
                <a:sym typeface="Wingdings 3" panose="05040102010807070707" pitchFamily="18" charset="2"/>
              </a:rPr>
              <a:t>oper</a:t>
            </a:r>
            <a:r>
              <a:rPr lang="pt-BR" dirty="0">
                <a:sym typeface="Wingdings 3" panose="05040102010807070707" pitchFamily="18" charset="2"/>
              </a:rPr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09361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ação semântica da produção </a:t>
            </a:r>
            <a:r>
              <a:rPr lang="pt-BR" sz="1200" i="1" dirty="0" err="1">
                <a:latin typeface="Consolas" panose="020B0609020204030204" pitchFamily="49" charset="0"/>
              </a:rPr>
              <a:t>term</a:t>
            </a:r>
            <a:r>
              <a:rPr lang="pt-BR" sz="1200" dirty="0">
                <a:latin typeface="Consolas" panose="020B0609020204030204" pitchFamily="49" charset="0"/>
              </a:rPr>
              <a:t>  </a:t>
            </a:r>
            <a:r>
              <a:rPr lang="pt-BR" sz="1200" dirty="0">
                <a:latin typeface="Consolas" panose="020B0609020204030204" pitchFamily="49" charset="0"/>
                <a:sym typeface="Wingdings 3" panose="05040102010807070707" pitchFamily="18" charset="2"/>
              </a:rPr>
              <a:t> </a:t>
            </a:r>
            <a:r>
              <a:rPr lang="pt-BR" sz="1200" i="1" dirty="0" err="1">
                <a:latin typeface="Consolas" panose="020B0609020204030204" pitchFamily="49" charset="0"/>
                <a:sym typeface="Wingdings 3" panose="05040102010807070707" pitchFamily="18" charset="2"/>
              </a:rPr>
              <a:t>unary</a:t>
            </a:r>
            <a:r>
              <a:rPr lang="pt-BR" sz="1200" i="1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sz="1200" i="1" dirty="0" err="1">
                <a:latin typeface="Consolas" panose="020B0609020204030204" pitchFamily="49" charset="0"/>
                <a:sym typeface="Wingdings 3" panose="05040102010807070707" pitchFamily="18" charset="2"/>
              </a:rPr>
              <a:t>calc</a:t>
            </a:r>
            <a:r>
              <a:rPr lang="pt-BR" sz="1200" i="1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dirty="0">
                <a:sym typeface="Wingdings 3" panose="05040102010807070707" pitchFamily="18" charset="2"/>
              </a:rPr>
              <a:t>teve que ser deslocada para o final porque ela depende do nó contido em </a:t>
            </a:r>
            <a:r>
              <a:rPr lang="pt-BR" i="1" dirty="0" err="1">
                <a:sym typeface="Wingdings 3" panose="05040102010807070707" pitchFamily="18" charset="2"/>
              </a:rPr>
              <a:t>calc</a:t>
            </a:r>
            <a:r>
              <a:rPr lang="pt-BR" dirty="0">
                <a:sym typeface="Wingdings 3" panose="05040102010807070707" pitchFamily="18" charset="2"/>
              </a:rPr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49001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10000">
              <a:srgbClr val="06171C"/>
            </a:gs>
            <a:gs pos="100000">
              <a:srgbClr val="898B72"/>
            </a:gs>
            <a:gs pos="65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FCDE94-EDAE-4C36-A1AF-86931690E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3730" cy="68626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2481" y="5562599"/>
            <a:ext cx="4838332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19264" y="4616"/>
            <a:ext cx="457200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B1C32-C63D-4BDC-B033-12A5B40F93BE}"/>
              </a:ext>
            </a:extLst>
          </p:cNvPr>
          <p:cNvSpPr txBox="1"/>
          <p:nvPr userDrawn="1"/>
        </p:nvSpPr>
        <p:spPr>
          <a:xfrm rot="16200000">
            <a:off x="4534637" y="5072205"/>
            <a:ext cx="301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85819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09837" y="609600"/>
            <a:ext cx="8447382" cy="5638800"/>
          </a:xfrm>
        </p:spPr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073F-07CC-4F54-983C-A08F76E2B22C}" type="datetime1">
              <a:rPr lang="pt-BR" noProof="0" smtClean="0"/>
              <a:t>14/06/2019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/>
            </a:lvl6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836" y="6400800"/>
            <a:ext cx="7024609" cy="276228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A09B9D17-E8D2-48F1-BB8E-8435624068C9}" type="datetime1">
              <a:rPr lang="pt-BR" noProof="0" smtClean="0"/>
              <a:t>14/06/2019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>
          <a:gsLst>
            <a:gs pos="10000">
              <a:srgbClr val="06171C"/>
            </a:gs>
            <a:gs pos="100000">
              <a:srgbClr val="898B72"/>
            </a:gs>
            <a:gs pos="65000">
              <a:srgbClr val="22372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651F5-80DD-4CFE-BBBA-2C23591EF509}" type="datetime1">
              <a:rPr lang="pt-BR" noProof="0" smtClean="0"/>
              <a:t>14/06/2019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828800"/>
            <a:ext cx="5489376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04014" y="1828800"/>
            <a:ext cx="4863005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F3F8A-A3F9-49EF-8A63-4F3E8648871C}" type="datetime1">
              <a:rPr lang="pt-BR" noProof="0" smtClean="0"/>
              <a:t>14/06/2019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548473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9836" y="2743200"/>
            <a:ext cx="548473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86154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86154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B092-D646-433C-8E29-1081397BD56B}" type="datetime1">
              <a:rPr lang="pt-BR" noProof="0" smtClean="0"/>
              <a:t>14/06/2019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CE6DC-A634-42A5-81DE-6C671B621413}" type="datetime1">
              <a:rPr lang="pt-BR" noProof="0" smtClean="0"/>
              <a:t>14/06/2019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12A4E-660E-4296-8499-89CF1C51321A}" type="datetime1">
              <a:rPr lang="pt-BR" noProof="0" smtClean="0"/>
              <a:t>14/06/2019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2237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rgbClr val="0A100E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12D32-F3CE-450A-AE4E-30B99005B8FD}" type="datetime1">
              <a:rPr lang="pt-BR" noProof="0" smtClean="0"/>
              <a:t>14/06/2019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F50BC-2F98-4AAD-BE27-6A84E4E8AC1C}" type="datetime1">
              <a:rPr lang="pt-BR" noProof="0" smtClean="0"/>
              <a:t>14/06/2019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A100E"/>
            </a:gs>
            <a:gs pos="100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10657184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09836" y="6400800"/>
            <a:ext cx="748144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71418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CDB3FC-E508-4872-9DA3-DD0C1E84DD1A}" type="datetime1">
              <a:rPr lang="pt-BR" noProof="0" smtClean="0"/>
              <a:t>14/06/2019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500218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91E1E5-4FD9-46C4-B8FF-66F7AE658CE3}"/>
              </a:ext>
            </a:extLst>
          </p:cNvPr>
          <p:cNvSpPr/>
          <p:nvPr userDrawn="1"/>
        </p:nvSpPr>
        <p:spPr>
          <a:xfrm>
            <a:off x="-2283" y="-57"/>
            <a:ext cx="457201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120000"/>
        </a:lnSpc>
        <a:spcBef>
          <a:spcPts val="1800"/>
        </a:spcBef>
        <a:buSzPct val="80000"/>
        <a:buFont typeface="Arial" pitchFamily="34" charset="0"/>
        <a:buChar char="•"/>
        <a:defRPr lang="pt-BR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2000" kern="120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800" kern="120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>
            <a:normAutofit/>
          </a:bodyPr>
          <a:lstStyle/>
          <a:p>
            <a:r>
              <a:rPr lang="pt-BR" dirty="0"/>
              <a:t>Tradutor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/>
              <a:t>Implementação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95C52-396E-472C-99C6-3D0988A9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da Árvore Sintática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0E37F8-3AC4-45EC-A231-6564C9C38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Continuação 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esquema de tradução</a:t>
            </a:r>
            <a:r>
              <a:rPr lang="pt-BR" dirty="0"/>
              <a:t>: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08C123C-585D-4B6A-A05E-4B6A9C93F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217821"/>
              </p:ext>
            </p:extLst>
          </p:nvPr>
        </p:nvGraphicFramePr>
        <p:xfrm>
          <a:off x="1557908" y="2566751"/>
          <a:ext cx="9865096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462">
                  <a:extLst>
                    <a:ext uri="{9D8B030D-6E8A-4147-A177-3AD203B41FA5}">
                      <a16:colId xmlns:a16="http://schemas.microsoft.com/office/drawing/2014/main" val="1687261172"/>
                    </a:ext>
                  </a:extLst>
                </a:gridCol>
                <a:gridCol w="349680">
                  <a:extLst>
                    <a:ext uri="{9D8B030D-6E8A-4147-A177-3AD203B41FA5}">
                      <a16:colId xmlns:a16="http://schemas.microsoft.com/office/drawing/2014/main" val="1065375118"/>
                    </a:ext>
                  </a:extLst>
                </a:gridCol>
                <a:gridCol w="2762330">
                  <a:extLst>
                    <a:ext uri="{9D8B030D-6E8A-4147-A177-3AD203B41FA5}">
                      <a16:colId xmlns:a16="http://schemas.microsoft.com/office/drawing/2014/main" val="1247692921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2886881926"/>
                    </a:ext>
                  </a:extLst>
                </a:gridCol>
              </a:tblGrid>
              <a:tr h="3015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factor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bool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factor.n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bool.n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6398392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local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factor.n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local.n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9092647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integer</a:t>
                      </a:r>
                      <a:endParaRPr lang="pt-BR" sz="1600" b="1" i="0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factor.n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integer.value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1685163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floating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factor.n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Float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floating.value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7875271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endParaRPr lang="pt-BR" sz="1600" b="1" i="0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factor.n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Bool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t-BR" sz="1600" dirty="0" err="1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pt-BR" sz="16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2772168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factor.n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Bool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"false"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2437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491009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D1737-212D-4AA8-AFFF-D81D2313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Recursão à Esquerda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337EE1-CAF4-420C-AA09-AAAE3BF89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Removendo a recursão à esquerda: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8025DD50-E9DD-45B1-B8BB-B87FDF9D3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508648"/>
              </p:ext>
            </p:extLst>
          </p:nvPr>
        </p:nvGraphicFramePr>
        <p:xfrm>
          <a:off x="1197868" y="2780928"/>
          <a:ext cx="7702228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3553">
                  <a:extLst>
                    <a:ext uri="{9D8B030D-6E8A-4147-A177-3AD203B41FA5}">
                      <a16:colId xmlns:a16="http://schemas.microsoft.com/office/drawing/2014/main" val="4120278357"/>
                    </a:ext>
                  </a:extLst>
                </a:gridCol>
                <a:gridCol w="381299">
                  <a:extLst>
                    <a:ext uri="{9D8B030D-6E8A-4147-A177-3AD203B41FA5}">
                      <a16:colId xmlns:a16="http://schemas.microsoft.com/office/drawing/2014/main" val="3443904279"/>
                    </a:ext>
                  </a:extLst>
                </a:gridCol>
                <a:gridCol w="1604236">
                  <a:extLst>
                    <a:ext uri="{9D8B030D-6E8A-4147-A177-3AD203B41FA5}">
                      <a16:colId xmlns:a16="http://schemas.microsoft.com/office/drawing/2014/main" val="4200762134"/>
                    </a:ext>
                  </a:extLst>
                </a:gridCol>
                <a:gridCol w="5033140">
                  <a:extLst>
                    <a:ext uri="{9D8B030D-6E8A-4147-A177-3AD203B41FA5}">
                      <a16:colId xmlns:a16="http://schemas.microsoft.com/office/drawing/2014/main" val="3328138454"/>
                    </a:ext>
                  </a:extLst>
                </a:gridCol>
              </a:tblGrid>
              <a:tr h="3015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bool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bool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||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join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bool.n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'|'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, bool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.n,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join.n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8484078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join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bool.n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join.n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0934558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FFB12108-4F30-4867-B7B9-DBBAD4673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771788"/>
              </p:ext>
            </p:extLst>
          </p:nvPr>
        </p:nvGraphicFramePr>
        <p:xfrm>
          <a:off x="1197868" y="4333383"/>
          <a:ext cx="6838131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5443">
                  <a:extLst>
                    <a:ext uri="{9D8B030D-6E8A-4147-A177-3AD203B41FA5}">
                      <a16:colId xmlns:a16="http://schemas.microsoft.com/office/drawing/2014/main" val="412027835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43904279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4200762134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3328138454"/>
                    </a:ext>
                  </a:extLst>
                </a:gridCol>
              </a:tblGrid>
              <a:tr h="301500"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bool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join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lor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bool.n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lor.n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bool.n.esq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join.n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8484078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lor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||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join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lor.n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'|'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t-BR" sz="14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join.n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); }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lor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0934558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sz="1400" b="1" dirty="0">
                          <a:latin typeface="Consolas" panose="020B0609020204030204" pitchFamily="49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lor.n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5610984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92C80870-6610-41A2-96D0-B681EC643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611527"/>
              </p:ext>
            </p:extLst>
          </p:nvPr>
        </p:nvGraphicFramePr>
        <p:xfrm>
          <a:off x="9085555" y="2892796"/>
          <a:ext cx="1091144" cy="536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338326429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06947008"/>
                    </a:ext>
                  </a:extLst>
                </a:gridCol>
                <a:gridCol w="515080">
                  <a:extLst>
                    <a:ext uri="{9D8B030D-6E8A-4147-A177-3AD203B41FA5}">
                      <a16:colId xmlns:a16="http://schemas.microsoft.com/office/drawing/2014/main" val="2820725331"/>
                    </a:ext>
                  </a:extLst>
                </a:gridCol>
              </a:tblGrid>
              <a:tr h="268102"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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063382"/>
                  </a:ext>
                </a:extLst>
              </a:tr>
              <a:tr h="268102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</a:t>
                      </a:r>
                      <a:endParaRPr lang="pt-BR" sz="16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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4383587"/>
                  </a:ext>
                </a:extLst>
              </a:tr>
            </a:tbl>
          </a:graphicData>
        </a:graphic>
      </p:graphicFrame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63BCB857-3613-475A-8AA4-47AA166CA145}"/>
              </a:ext>
            </a:extLst>
          </p:cNvPr>
          <p:cNvCxnSpPr>
            <a:cxnSpLocks/>
          </p:cNvCxnSpPr>
          <p:nvPr/>
        </p:nvCxnSpPr>
        <p:spPr>
          <a:xfrm>
            <a:off x="10163046" y="2892796"/>
            <a:ext cx="13653" cy="81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701F7513-E6A2-4E7F-88B1-1F1231866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581805"/>
              </p:ext>
            </p:extLst>
          </p:nvPr>
        </p:nvGraphicFramePr>
        <p:xfrm>
          <a:off x="10309691" y="2892796"/>
          <a:ext cx="1243820" cy="81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912">
                  <a:extLst>
                    <a:ext uri="{9D8B030D-6E8A-4147-A177-3AD203B41FA5}">
                      <a16:colId xmlns:a16="http://schemas.microsoft.com/office/drawing/2014/main" val="338326429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06947008"/>
                    </a:ext>
                  </a:extLst>
                </a:gridCol>
                <a:gridCol w="648876">
                  <a:extLst>
                    <a:ext uri="{9D8B030D-6E8A-4147-A177-3AD203B41FA5}">
                      <a16:colId xmlns:a16="http://schemas.microsoft.com/office/drawing/2014/main" val="2820725331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</a:t>
                      </a:r>
                      <a:r>
                        <a:rPr lang="pt-BR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R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06338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R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549997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600" i="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6617485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A217C1B9-8FC1-4267-9DB1-FA0693E7B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511911"/>
              </p:ext>
            </p:extLst>
          </p:nvPr>
        </p:nvGraphicFramePr>
        <p:xfrm>
          <a:off x="9130121" y="4079437"/>
          <a:ext cx="2359140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3069355326"/>
                    </a:ext>
                  </a:extLst>
                </a:gridCol>
                <a:gridCol w="2071108">
                  <a:extLst>
                    <a:ext uri="{9D8B030D-6E8A-4147-A177-3AD203B41FA5}">
                      <a16:colId xmlns:a16="http://schemas.microsoft.com/office/drawing/2014/main" val="2049318182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=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bool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31083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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=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||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join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{ …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24102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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=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join</a:t>
                      </a:r>
                      <a:r>
                        <a:rPr lang="pt-BR" sz="1600" i="1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{ … }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491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34374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D1737-212D-4AA8-AFFF-D81D2313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Recursão à Esquerda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337EE1-CAF4-420C-AA09-AAAE3BF89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Continuando a remoção da recursão à esquerda: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23FD948-A3FD-4D07-9482-0B294455A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376656"/>
              </p:ext>
            </p:extLst>
          </p:nvPr>
        </p:nvGraphicFramePr>
        <p:xfrm>
          <a:off x="9024427" y="3451488"/>
          <a:ext cx="1091144" cy="536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338326429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06947008"/>
                    </a:ext>
                  </a:extLst>
                </a:gridCol>
                <a:gridCol w="515080">
                  <a:extLst>
                    <a:ext uri="{9D8B030D-6E8A-4147-A177-3AD203B41FA5}">
                      <a16:colId xmlns:a16="http://schemas.microsoft.com/office/drawing/2014/main" val="2820725331"/>
                    </a:ext>
                  </a:extLst>
                </a:gridCol>
              </a:tblGrid>
              <a:tr h="268102"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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063382"/>
                  </a:ext>
                </a:extLst>
              </a:tr>
              <a:tr h="268102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</a:t>
                      </a:r>
                      <a:endParaRPr lang="pt-BR" sz="16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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4383587"/>
                  </a:ext>
                </a:extLst>
              </a:tr>
            </a:tbl>
          </a:graphicData>
        </a:graphic>
      </p:graphicFrame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D0F0D89-C43B-44AC-8C02-6F385010E5C1}"/>
              </a:ext>
            </a:extLst>
          </p:cNvPr>
          <p:cNvCxnSpPr>
            <a:cxnSpLocks/>
          </p:cNvCxnSpPr>
          <p:nvPr/>
        </p:nvCxnSpPr>
        <p:spPr>
          <a:xfrm>
            <a:off x="10101918" y="3451488"/>
            <a:ext cx="13653" cy="81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C50BCB3-CE77-4407-B462-CA168BFFD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640200"/>
              </p:ext>
            </p:extLst>
          </p:nvPr>
        </p:nvGraphicFramePr>
        <p:xfrm>
          <a:off x="10248563" y="3451488"/>
          <a:ext cx="1243820" cy="81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912">
                  <a:extLst>
                    <a:ext uri="{9D8B030D-6E8A-4147-A177-3AD203B41FA5}">
                      <a16:colId xmlns:a16="http://schemas.microsoft.com/office/drawing/2014/main" val="338326429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06947008"/>
                    </a:ext>
                  </a:extLst>
                </a:gridCol>
                <a:gridCol w="648876">
                  <a:extLst>
                    <a:ext uri="{9D8B030D-6E8A-4147-A177-3AD203B41FA5}">
                      <a16:colId xmlns:a16="http://schemas.microsoft.com/office/drawing/2014/main" val="2820725331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</a:t>
                      </a:r>
                      <a:r>
                        <a:rPr lang="pt-BR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R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06338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R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549997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600" i="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6617485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FBB6FEA-06DB-488C-8B87-AE7A89B6B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628114"/>
              </p:ext>
            </p:extLst>
          </p:nvPr>
        </p:nvGraphicFramePr>
        <p:xfrm>
          <a:off x="9068992" y="4638129"/>
          <a:ext cx="268411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708">
                  <a:extLst>
                    <a:ext uri="{9D8B030D-6E8A-4147-A177-3AD203B41FA5}">
                      <a16:colId xmlns:a16="http://schemas.microsoft.com/office/drawing/2014/main" val="3069355326"/>
                    </a:ext>
                  </a:extLst>
                </a:gridCol>
                <a:gridCol w="2356408">
                  <a:extLst>
                    <a:ext uri="{9D8B030D-6E8A-4147-A177-3AD203B41FA5}">
                      <a16:colId xmlns:a16="http://schemas.microsoft.com/office/drawing/2014/main" val="2049318182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=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join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31083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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=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&amp;&amp;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equality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{ …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24102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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=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equality</a:t>
                      </a:r>
                      <a:r>
                        <a:rPr lang="pt-BR" sz="1600" i="1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{ … }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491692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8025DD50-E9DD-45B1-B8BB-B87FDF9D3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032995"/>
              </p:ext>
            </p:extLst>
          </p:nvPr>
        </p:nvGraphicFramePr>
        <p:xfrm>
          <a:off x="1197868" y="2780928"/>
          <a:ext cx="8638333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6630">
                  <a:extLst>
                    <a:ext uri="{9D8B030D-6E8A-4147-A177-3AD203B41FA5}">
                      <a16:colId xmlns:a16="http://schemas.microsoft.com/office/drawing/2014/main" val="4120278357"/>
                    </a:ext>
                  </a:extLst>
                </a:gridCol>
                <a:gridCol w="427641">
                  <a:extLst>
                    <a:ext uri="{9D8B030D-6E8A-4147-A177-3AD203B41FA5}">
                      <a16:colId xmlns:a16="http://schemas.microsoft.com/office/drawing/2014/main" val="3443904279"/>
                    </a:ext>
                  </a:extLst>
                </a:gridCol>
                <a:gridCol w="2043460">
                  <a:extLst>
                    <a:ext uri="{9D8B030D-6E8A-4147-A177-3AD203B41FA5}">
                      <a16:colId xmlns:a16="http://schemas.microsoft.com/office/drawing/2014/main" val="4200762134"/>
                    </a:ext>
                  </a:extLst>
                </a:gridCol>
                <a:gridCol w="5400602">
                  <a:extLst>
                    <a:ext uri="{9D8B030D-6E8A-4147-A177-3AD203B41FA5}">
                      <a16:colId xmlns:a16="http://schemas.microsoft.com/office/drawing/2014/main" val="3328138454"/>
                    </a:ext>
                  </a:extLst>
                </a:gridCol>
              </a:tblGrid>
              <a:tr h="3015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join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join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&amp;&amp;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equality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join.n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'&amp;'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, join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.n,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equality.n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8484078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equality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join.n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equality.n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0934558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FFB12108-4F30-4867-B7B9-DBBAD4673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757494"/>
              </p:ext>
            </p:extLst>
          </p:nvPr>
        </p:nvGraphicFramePr>
        <p:xfrm>
          <a:off x="1197868" y="4333383"/>
          <a:ext cx="7538527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5443">
                  <a:extLst>
                    <a:ext uri="{9D8B030D-6E8A-4147-A177-3AD203B41FA5}">
                      <a16:colId xmlns:a16="http://schemas.microsoft.com/office/drawing/2014/main" val="412027835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44390427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4200762134"/>
                    </a:ext>
                  </a:extLst>
                </a:gridCol>
                <a:gridCol w="5092884">
                  <a:extLst>
                    <a:ext uri="{9D8B030D-6E8A-4147-A177-3AD203B41FA5}">
                      <a16:colId xmlns:a16="http://schemas.microsoft.com/office/drawing/2014/main" val="3328138454"/>
                    </a:ext>
                  </a:extLst>
                </a:gridCol>
              </a:tblGrid>
              <a:tr h="301500"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join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equality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land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join.n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land.n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join.n.esq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equality.n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8484078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land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&amp;&amp;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equality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land.n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'&amp;'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t-BR" sz="14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equality.n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); }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land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0934558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sz="1400" b="1" dirty="0">
                          <a:latin typeface="Consolas" panose="020B0609020204030204" pitchFamily="49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land.n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5610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396255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D1737-212D-4AA8-AFFF-D81D2313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Recursão à Esquerda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337EE1-CAF4-420C-AA09-AAAE3BF89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Continuando a remoção da recursão à esquerda: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8025DD50-E9DD-45B1-B8BB-B87FDF9D3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771885"/>
              </p:ext>
            </p:extLst>
          </p:nvPr>
        </p:nvGraphicFramePr>
        <p:xfrm>
          <a:off x="1197866" y="2780928"/>
          <a:ext cx="9145017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475">
                  <a:extLst>
                    <a:ext uri="{9D8B030D-6E8A-4147-A177-3AD203B41FA5}">
                      <a16:colId xmlns:a16="http://schemas.microsoft.com/office/drawing/2014/main" val="4120278357"/>
                    </a:ext>
                  </a:extLst>
                </a:gridCol>
                <a:gridCol w="304926">
                  <a:extLst>
                    <a:ext uri="{9D8B030D-6E8A-4147-A177-3AD203B41FA5}">
                      <a16:colId xmlns:a16="http://schemas.microsoft.com/office/drawing/2014/main" val="3443904279"/>
                    </a:ext>
                  </a:extLst>
                </a:gridCol>
                <a:gridCol w="1962260">
                  <a:extLst>
                    <a:ext uri="{9D8B030D-6E8A-4147-A177-3AD203B41FA5}">
                      <a16:colId xmlns:a16="http://schemas.microsoft.com/office/drawing/2014/main" val="4200762134"/>
                    </a:ext>
                  </a:extLst>
                </a:gridCol>
                <a:gridCol w="5734356">
                  <a:extLst>
                    <a:ext uri="{9D8B030D-6E8A-4147-A177-3AD203B41FA5}">
                      <a16:colId xmlns:a16="http://schemas.microsoft.com/office/drawing/2014/main" val="3328138454"/>
                    </a:ext>
                  </a:extLst>
                </a:gridCol>
              </a:tblGrid>
              <a:tr h="3015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equality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equality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equality.n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'='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, equality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.n,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rel.n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8484078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equality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!=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equality.n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'≠'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, equality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.n,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rel.n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0934558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rel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equality.n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rel.n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0071515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FFB12108-4F30-4867-B7B9-DBBAD4673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718127"/>
              </p:ext>
            </p:extLst>
          </p:nvPr>
        </p:nvGraphicFramePr>
        <p:xfrm>
          <a:off x="1197868" y="4442048"/>
          <a:ext cx="7632848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412027835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443904279"/>
                    </a:ext>
                  </a:extLst>
                </a:gridCol>
                <a:gridCol w="1257472">
                  <a:extLst>
                    <a:ext uri="{9D8B030D-6E8A-4147-A177-3AD203B41FA5}">
                      <a16:colId xmlns:a16="http://schemas.microsoft.com/office/drawing/2014/main" val="4200762134"/>
                    </a:ext>
                  </a:extLst>
                </a:gridCol>
                <a:gridCol w="5079232">
                  <a:extLst>
                    <a:ext uri="{9D8B030D-6E8A-4147-A177-3AD203B41FA5}">
                      <a16:colId xmlns:a16="http://schemas.microsoft.com/office/drawing/2014/main" val="33281384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equality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eqdif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equality.n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eqdif.n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equality.n.esq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rel.n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8484078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eqdif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rel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eqdif.n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'='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t-BR" sz="14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rel.n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); }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eqdif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0934558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!=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rel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eqdif.n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'≠'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t-BR" sz="14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rel.n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); }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eqdif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003627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sz="1400" b="1" dirty="0">
                          <a:latin typeface="Consolas" panose="020B0609020204030204" pitchFamily="49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eqdif.n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5610984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DCA19720-67D6-49F7-A7A6-9CA44DAD0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429044"/>
              </p:ext>
            </p:extLst>
          </p:nvPr>
        </p:nvGraphicFramePr>
        <p:xfrm>
          <a:off x="8915077" y="3789503"/>
          <a:ext cx="1091144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338326429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06947008"/>
                    </a:ext>
                  </a:extLst>
                </a:gridCol>
                <a:gridCol w="515080">
                  <a:extLst>
                    <a:ext uri="{9D8B030D-6E8A-4147-A177-3AD203B41FA5}">
                      <a16:colId xmlns:a16="http://schemas.microsoft.com/office/drawing/2014/main" val="2820725331"/>
                    </a:ext>
                  </a:extLst>
                </a:gridCol>
              </a:tblGrid>
              <a:tr h="240784"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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063382"/>
                  </a:ext>
                </a:extLst>
              </a:tr>
              <a:tr h="240784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</a:t>
                      </a:r>
                      <a:endParaRPr lang="pt-BR" sz="16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A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5499970"/>
                  </a:ext>
                </a:extLst>
              </a:tr>
              <a:tr h="240784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</a:t>
                      </a:r>
                      <a:endParaRPr lang="pt-BR" sz="16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ym typeface="Symbol" panose="05050102010706020507" pitchFamily="18" charset="2"/>
                        </a:rPr>
                        <a:t>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4383587"/>
                  </a:ext>
                </a:extLst>
              </a:tr>
            </a:tbl>
          </a:graphicData>
        </a:graphic>
      </p:graphicFrame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3101D73-654A-47CA-B20C-836B5F40DEDF}"/>
              </a:ext>
            </a:extLst>
          </p:cNvPr>
          <p:cNvCxnSpPr>
            <a:cxnSpLocks/>
          </p:cNvCxnSpPr>
          <p:nvPr/>
        </p:nvCxnSpPr>
        <p:spPr>
          <a:xfrm>
            <a:off x="10089714" y="3725915"/>
            <a:ext cx="0" cy="1069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707AB20C-EFA4-49CC-91B7-72EC7416D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703840"/>
              </p:ext>
            </p:extLst>
          </p:nvPr>
        </p:nvGraphicFramePr>
        <p:xfrm>
          <a:off x="10238838" y="3770021"/>
          <a:ext cx="1243820" cy="10256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912">
                  <a:extLst>
                    <a:ext uri="{9D8B030D-6E8A-4147-A177-3AD203B41FA5}">
                      <a16:colId xmlns:a16="http://schemas.microsoft.com/office/drawing/2014/main" val="338326429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06947008"/>
                    </a:ext>
                  </a:extLst>
                </a:gridCol>
                <a:gridCol w="648876">
                  <a:extLst>
                    <a:ext uri="{9D8B030D-6E8A-4147-A177-3AD203B41FA5}">
                      <a16:colId xmlns:a16="http://schemas.microsoft.com/office/drawing/2014/main" val="2820725331"/>
                    </a:ext>
                  </a:extLst>
                </a:gridCol>
              </a:tblGrid>
              <a:tr h="254465"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ym typeface="Symbol" panose="05050102010706020507" pitchFamily="18" charset="2"/>
                        </a:rPr>
                        <a:t></a:t>
                      </a:r>
                      <a:r>
                        <a:rPr lang="pt-BR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R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063382"/>
                  </a:ext>
                </a:extLst>
              </a:tr>
              <a:tr h="250458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R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5499970"/>
                  </a:ext>
                </a:extLst>
              </a:tr>
              <a:tr h="250458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R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946576"/>
                  </a:ext>
                </a:extLst>
              </a:tr>
              <a:tr h="250458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600" i="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6617485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7F9D7D37-23DD-4909-8F27-C0414925D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620494"/>
              </p:ext>
            </p:extLst>
          </p:nvPr>
        </p:nvGraphicFramePr>
        <p:xfrm>
          <a:off x="9060340" y="4942983"/>
          <a:ext cx="2359140" cy="134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07">
                  <a:extLst>
                    <a:ext uri="{9D8B030D-6E8A-4147-A177-3AD203B41FA5}">
                      <a16:colId xmlns:a16="http://schemas.microsoft.com/office/drawing/2014/main" val="3069355326"/>
                    </a:ext>
                  </a:extLst>
                </a:gridCol>
                <a:gridCol w="2088233">
                  <a:extLst>
                    <a:ext uri="{9D8B030D-6E8A-4147-A177-3AD203B41FA5}">
                      <a16:colId xmlns:a16="http://schemas.microsoft.com/office/drawing/2014/main" val="204931818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=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equality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31083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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=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{ …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24102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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=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!=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{ …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85796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pt-BR" sz="1600" dirty="0">
                          <a:sym typeface="Symbol" panose="05050102010706020507" pitchFamily="18" charset="2"/>
                        </a:rPr>
                        <a:t>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=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rel</a:t>
                      </a:r>
                      <a:r>
                        <a:rPr lang="pt-BR" sz="1600" i="1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{ … }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491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808363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D1737-212D-4AA8-AFFF-D81D2313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Recursão à Esquerda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337EE1-CAF4-420C-AA09-AAAE3BF89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Continuando a remoção da recursão à esquerda:</a:t>
            </a: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F75E17E6-254D-4135-8644-3C36950E2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957125"/>
              </p:ext>
            </p:extLst>
          </p:nvPr>
        </p:nvGraphicFramePr>
        <p:xfrm>
          <a:off x="1249464" y="4293096"/>
          <a:ext cx="739206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805">
                  <a:extLst>
                    <a:ext uri="{9D8B030D-6E8A-4147-A177-3AD203B41FA5}">
                      <a16:colId xmlns:a16="http://schemas.microsoft.com/office/drawing/2014/main" val="4120278357"/>
                    </a:ext>
                  </a:extLst>
                </a:gridCol>
                <a:gridCol w="346648">
                  <a:extLst>
                    <a:ext uri="{9D8B030D-6E8A-4147-A177-3AD203B41FA5}">
                      <a16:colId xmlns:a16="http://schemas.microsoft.com/office/drawing/2014/main" val="3443904279"/>
                    </a:ext>
                  </a:extLst>
                </a:gridCol>
                <a:gridCol w="1292240">
                  <a:extLst>
                    <a:ext uri="{9D8B030D-6E8A-4147-A177-3AD203B41FA5}">
                      <a16:colId xmlns:a16="http://schemas.microsoft.com/office/drawing/2014/main" val="4200762134"/>
                    </a:ext>
                  </a:extLst>
                </a:gridCol>
                <a:gridCol w="5148376">
                  <a:extLst>
                    <a:ext uri="{9D8B030D-6E8A-4147-A177-3AD203B41FA5}">
                      <a16:colId xmlns:a16="http://schemas.microsoft.com/office/drawing/2014/main" val="3328138454"/>
                    </a:ext>
                  </a:extLst>
                </a:gridCol>
              </a:tblGrid>
              <a:tr h="301500"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rel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ari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comp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rel.n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comp.n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rel.n.esq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ari.n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8484078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comp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ari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comp.n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'&lt;'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t-BR" sz="14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ari.n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); }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comp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0934558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&lt;=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ari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comp.n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'≤'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t-BR" sz="14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ari.n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); }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comp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6158554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ari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comp.n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'&gt;'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t-BR" sz="14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ari.n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); }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comp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0604388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&gt;=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ari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comp.n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'≥'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t-BR" sz="14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ari.n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); }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comp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0645849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sz="1400" b="1" dirty="0">
                          <a:latin typeface="Consolas" panose="020B0609020204030204" pitchFamily="49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comp.n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5610984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A3892C57-E5A1-4528-B512-4EBD5FFF7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034236"/>
              </p:ext>
            </p:extLst>
          </p:nvPr>
        </p:nvGraphicFramePr>
        <p:xfrm>
          <a:off x="8606674" y="2493096"/>
          <a:ext cx="1091144" cy="18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338326429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06947008"/>
                    </a:ext>
                  </a:extLst>
                </a:gridCol>
                <a:gridCol w="515080">
                  <a:extLst>
                    <a:ext uri="{9D8B030D-6E8A-4147-A177-3AD203B41FA5}">
                      <a16:colId xmlns:a16="http://schemas.microsoft.com/office/drawing/2014/main" val="282072533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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063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</a:t>
                      </a:r>
                      <a:endParaRPr lang="pt-BR" sz="16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A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54999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</a:t>
                      </a:r>
                      <a:endParaRPr lang="pt-BR" sz="16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lang="pt-BR" sz="1600" dirty="0">
                          <a:sym typeface="Symbol" panose="05050102010706020507" pitchFamily="18" charset="2"/>
                        </a:rPr>
                        <a:t>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43835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</a:t>
                      </a:r>
                      <a:endParaRPr lang="pt-BR" sz="16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lang="pt-BR" sz="1600" dirty="0">
                          <a:sym typeface="Symbol" panose="05050102010706020507" pitchFamily="18" charset="2"/>
                        </a:rPr>
                        <a:t>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16471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</a:t>
                      </a:r>
                      <a:endParaRPr lang="pt-BR" sz="16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ym typeface="Symbol" panose="05050102010706020507" pitchFamily="18" charset="2"/>
                        </a:rPr>
                        <a:t>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3542200"/>
                  </a:ext>
                </a:extLst>
              </a:tr>
            </a:tbl>
          </a:graphicData>
        </a:graphic>
      </p:graphicFrame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81A1E9B-8BD0-4C7E-826B-C37CE3441BAE}"/>
              </a:ext>
            </a:extLst>
          </p:cNvPr>
          <p:cNvCxnSpPr>
            <a:cxnSpLocks/>
          </p:cNvCxnSpPr>
          <p:nvPr/>
        </p:nvCxnSpPr>
        <p:spPr>
          <a:xfrm>
            <a:off x="9841030" y="2468713"/>
            <a:ext cx="0" cy="191564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B23F05F0-538D-47DE-861C-E54DE77B1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021990"/>
              </p:ext>
            </p:extLst>
          </p:nvPr>
        </p:nvGraphicFramePr>
        <p:xfrm>
          <a:off x="10013834" y="2493096"/>
          <a:ext cx="1243820" cy="18912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912">
                  <a:extLst>
                    <a:ext uri="{9D8B030D-6E8A-4147-A177-3AD203B41FA5}">
                      <a16:colId xmlns:a16="http://schemas.microsoft.com/office/drawing/2014/main" val="338326429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06947008"/>
                    </a:ext>
                  </a:extLst>
                </a:gridCol>
                <a:gridCol w="648876">
                  <a:extLst>
                    <a:ext uri="{9D8B030D-6E8A-4147-A177-3AD203B41FA5}">
                      <a16:colId xmlns:a16="http://schemas.microsoft.com/office/drawing/2014/main" val="2820725331"/>
                    </a:ext>
                  </a:extLst>
                </a:gridCol>
              </a:tblGrid>
              <a:tr h="319402"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ym typeface="Symbol" panose="05050102010706020507" pitchFamily="18" charset="2"/>
                        </a:rPr>
                        <a:t></a:t>
                      </a:r>
                      <a:r>
                        <a:rPr lang="pt-BR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R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063382"/>
                  </a:ext>
                </a:extLst>
              </a:tr>
              <a:tr h="314371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R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5499970"/>
                  </a:ext>
                </a:extLst>
              </a:tr>
              <a:tr h="314371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R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946576"/>
                  </a:ext>
                </a:extLst>
              </a:tr>
              <a:tr h="314371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ym typeface="Symbol" panose="05050102010706020507" pitchFamily="18" charset="2"/>
                        </a:rPr>
                        <a:t>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R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5299402"/>
                  </a:ext>
                </a:extLst>
              </a:tr>
              <a:tr h="314371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ym typeface="Symbol" panose="05050102010706020507" pitchFamily="18" charset="2"/>
                        </a:rPr>
                        <a:t>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R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9275549"/>
                  </a:ext>
                </a:extLst>
              </a:tr>
              <a:tr h="314371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600" i="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6617485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C851109-ABE5-4B02-AB67-6EDADE4C5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483353"/>
              </p:ext>
            </p:extLst>
          </p:nvPr>
        </p:nvGraphicFramePr>
        <p:xfrm>
          <a:off x="1249465" y="2497228"/>
          <a:ext cx="6645149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6475">
                  <a:extLst>
                    <a:ext uri="{9D8B030D-6E8A-4147-A177-3AD203B41FA5}">
                      <a16:colId xmlns:a16="http://schemas.microsoft.com/office/drawing/2014/main" val="27583511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930408429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121887489"/>
                    </a:ext>
                  </a:extLst>
                </a:gridCol>
                <a:gridCol w="4320482">
                  <a:extLst>
                    <a:ext uri="{9D8B030D-6E8A-4147-A177-3AD203B41FA5}">
                      <a16:colId xmlns:a16="http://schemas.microsoft.com/office/drawing/2014/main" val="3923779981"/>
                    </a:ext>
                  </a:extLst>
                </a:gridCol>
              </a:tblGrid>
              <a:tr h="301500"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rel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i="1" dirty="0"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4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ari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rel.n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'&lt;'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, rel</a:t>
                      </a:r>
                      <a:r>
                        <a:rPr lang="pt-BR" sz="14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.n,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ari.n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910586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i="1" dirty="0"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4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&lt;=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ari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rel.n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'≤'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, rel</a:t>
                      </a:r>
                      <a:r>
                        <a:rPr lang="pt-BR" sz="14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.n,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ari.n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0352740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i="1" dirty="0"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4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ari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rel.n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'&gt;'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, rel</a:t>
                      </a:r>
                      <a:r>
                        <a:rPr lang="pt-BR" sz="14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.n,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ari.n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8855387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i="1" dirty="0"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4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&gt;=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ari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rel.n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'≥'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, rel</a:t>
                      </a:r>
                      <a:r>
                        <a:rPr lang="pt-BR" sz="14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.n,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ari.n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355200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ari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rel.n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ari.n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146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101515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D1737-212D-4AA8-AFFF-D81D2313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Recursão à Esquerda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337EE1-CAF4-420C-AA09-AAAE3BF89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Continuando a remoção da recursão à esquerda: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23FD948-A3FD-4D07-9482-0B294455ABFB}"/>
              </a:ext>
            </a:extLst>
          </p:cNvPr>
          <p:cNvGraphicFramePr>
            <a:graphicFrameLocks noGrp="1"/>
          </p:cNvGraphicFramePr>
          <p:nvPr/>
        </p:nvGraphicFramePr>
        <p:xfrm>
          <a:off x="8398668" y="2774399"/>
          <a:ext cx="1091144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338326429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06947008"/>
                    </a:ext>
                  </a:extLst>
                </a:gridCol>
                <a:gridCol w="515080">
                  <a:extLst>
                    <a:ext uri="{9D8B030D-6E8A-4147-A177-3AD203B41FA5}">
                      <a16:colId xmlns:a16="http://schemas.microsoft.com/office/drawing/2014/main" val="282072533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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063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</a:t>
                      </a:r>
                      <a:endParaRPr lang="pt-BR" sz="16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A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54999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</a:t>
                      </a:r>
                      <a:endParaRPr lang="pt-BR" sz="16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ym typeface="Symbol" panose="05050102010706020507" pitchFamily="18" charset="2"/>
                        </a:rPr>
                        <a:t>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4383587"/>
                  </a:ext>
                </a:extLst>
              </a:tr>
            </a:tbl>
          </a:graphicData>
        </a:graphic>
      </p:graphicFrame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D0F0D89-C43B-44AC-8C02-6F385010E5C1}"/>
              </a:ext>
            </a:extLst>
          </p:cNvPr>
          <p:cNvCxnSpPr>
            <a:cxnSpLocks/>
          </p:cNvCxnSpPr>
          <p:nvPr/>
        </p:nvCxnSpPr>
        <p:spPr>
          <a:xfrm>
            <a:off x="9834903" y="2774399"/>
            <a:ext cx="0" cy="118144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C50BCB3-CE77-4407-B462-CA168BFFDA83}"/>
              </a:ext>
            </a:extLst>
          </p:cNvPr>
          <p:cNvGraphicFramePr>
            <a:graphicFrameLocks noGrp="1"/>
          </p:cNvGraphicFramePr>
          <p:nvPr/>
        </p:nvGraphicFramePr>
        <p:xfrm>
          <a:off x="10179988" y="2774399"/>
          <a:ext cx="1243820" cy="108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912">
                  <a:extLst>
                    <a:ext uri="{9D8B030D-6E8A-4147-A177-3AD203B41FA5}">
                      <a16:colId xmlns:a16="http://schemas.microsoft.com/office/drawing/2014/main" val="338326429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06947008"/>
                    </a:ext>
                  </a:extLst>
                </a:gridCol>
                <a:gridCol w="648876">
                  <a:extLst>
                    <a:ext uri="{9D8B030D-6E8A-4147-A177-3AD203B41FA5}">
                      <a16:colId xmlns:a16="http://schemas.microsoft.com/office/drawing/2014/main" val="2820725331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ym typeface="Symbol" panose="05050102010706020507" pitchFamily="18" charset="2"/>
                        </a:rPr>
                        <a:t></a:t>
                      </a:r>
                      <a:r>
                        <a:rPr lang="pt-BR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R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06338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R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549997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R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94657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600" i="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6617485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FBB6FEA-06DB-488C-8B87-AE7A89B6B2D2}"/>
              </a:ext>
            </a:extLst>
          </p:cNvPr>
          <p:cNvGraphicFramePr>
            <a:graphicFrameLocks noGrp="1"/>
          </p:cNvGraphicFramePr>
          <p:nvPr/>
        </p:nvGraphicFramePr>
        <p:xfrm>
          <a:off x="8846354" y="4217778"/>
          <a:ext cx="2359140" cy="134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69355326"/>
                    </a:ext>
                  </a:extLst>
                </a:gridCol>
                <a:gridCol w="2150860">
                  <a:extLst>
                    <a:ext uri="{9D8B030D-6E8A-4147-A177-3AD203B41FA5}">
                      <a16:colId xmlns:a16="http://schemas.microsoft.com/office/drawing/2014/main" val="2049318182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=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ari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31083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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=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{ …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24102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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=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{ …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857967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r>
                        <a:rPr lang="pt-BR" sz="1600" dirty="0">
                          <a:sym typeface="Symbol" panose="05050102010706020507" pitchFamily="18" charset="2"/>
                        </a:rPr>
                        <a:t>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=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{ … }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491692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8025DD50-E9DD-45B1-B8BB-B87FDF9D364B}"/>
              </a:ext>
            </a:extLst>
          </p:cNvPr>
          <p:cNvGraphicFramePr>
            <a:graphicFrameLocks noGrp="1"/>
          </p:cNvGraphicFramePr>
          <p:nvPr/>
        </p:nvGraphicFramePr>
        <p:xfrm>
          <a:off x="1272505" y="2780928"/>
          <a:ext cx="727280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047">
                  <a:extLst>
                    <a:ext uri="{9D8B030D-6E8A-4147-A177-3AD203B41FA5}">
                      <a16:colId xmlns:a16="http://schemas.microsoft.com/office/drawing/2014/main" val="4120278357"/>
                    </a:ext>
                  </a:extLst>
                </a:gridCol>
                <a:gridCol w="341055">
                  <a:extLst>
                    <a:ext uri="{9D8B030D-6E8A-4147-A177-3AD203B41FA5}">
                      <a16:colId xmlns:a16="http://schemas.microsoft.com/office/drawing/2014/main" val="3443904279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4200762134"/>
                    </a:ext>
                  </a:extLst>
                </a:gridCol>
                <a:gridCol w="4752528">
                  <a:extLst>
                    <a:ext uri="{9D8B030D-6E8A-4147-A177-3AD203B41FA5}">
                      <a16:colId xmlns:a16="http://schemas.microsoft.com/office/drawing/2014/main" val="3328138454"/>
                    </a:ext>
                  </a:extLst>
                </a:gridCol>
              </a:tblGrid>
              <a:tr h="301500"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ari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i="1" dirty="0">
                          <a:latin typeface="Consolas" panose="020B0609020204030204" pitchFamily="49" charset="0"/>
                        </a:rPr>
                        <a:t>ari</a:t>
                      </a:r>
                      <a:r>
                        <a:rPr lang="pt-BR" sz="14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ari.n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Ari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'+’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, ari</a:t>
                      </a:r>
                      <a:r>
                        <a:rPr lang="pt-BR" sz="14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.n,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term.n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8484078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i="1" dirty="0">
                          <a:latin typeface="Consolas" panose="020B0609020204030204" pitchFamily="49" charset="0"/>
                        </a:rPr>
                        <a:t>ari</a:t>
                      </a:r>
                      <a:r>
                        <a:rPr lang="pt-BR" sz="14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ari.n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Ari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'-’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, ari</a:t>
                      </a:r>
                      <a:r>
                        <a:rPr lang="pt-BR" sz="14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.n,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term.n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0934558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ari.n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term.n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6158554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FFB12108-4F30-4867-B7B9-DBBAD4673C03}"/>
              </a:ext>
            </a:extLst>
          </p:cNvPr>
          <p:cNvGraphicFramePr>
            <a:graphicFrameLocks noGrp="1"/>
          </p:cNvGraphicFramePr>
          <p:nvPr/>
        </p:nvGraphicFramePr>
        <p:xfrm>
          <a:off x="1272505" y="4293096"/>
          <a:ext cx="7392069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805">
                  <a:extLst>
                    <a:ext uri="{9D8B030D-6E8A-4147-A177-3AD203B41FA5}">
                      <a16:colId xmlns:a16="http://schemas.microsoft.com/office/drawing/2014/main" val="4120278357"/>
                    </a:ext>
                  </a:extLst>
                </a:gridCol>
                <a:gridCol w="346648">
                  <a:extLst>
                    <a:ext uri="{9D8B030D-6E8A-4147-A177-3AD203B41FA5}">
                      <a16:colId xmlns:a16="http://schemas.microsoft.com/office/drawing/2014/main" val="3443904279"/>
                    </a:ext>
                  </a:extLst>
                </a:gridCol>
                <a:gridCol w="1292240">
                  <a:extLst>
                    <a:ext uri="{9D8B030D-6E8A-4147-A177-3AD203B41FA5}">
                      <a16:colId xmlns:a16="http://schemas.microsoft.com/office/drawing/2014/main" val="4200762134"/>
                    </a:ext>
                  </a:extLst>
                </a:gridCol>
                <a:gridCol w="5148376">
                  <a:extLst>
                    <a:ext uri="{9D8B030D-6E8A-4147-A177-3AD203B41FA5}">
                      <a16:colId xmlns:a16="http://schemas.microsoft.com/office/drawing/2014/main" val="3328138454"/>
                    </a:ext>
                  </a:extLst>
                </a:gridCol>
              </a:tblGrid>
              <a:tr h="301500"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ari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oper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ari.n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oper.n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ari.n.esq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term.n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8484078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oper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oper.n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Ari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'+'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t-BR" sz="14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term.n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); }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oper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0934558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oper.n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Ari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'-'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t-BR" sz="14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term.n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); }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oper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6158554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sz="1400" b="1" dirty="0">
                          <a:latin typeface="Consolas" panose="020B0609020204030204" pitchFamily="49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oper.n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5610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463050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D1737-212D-4AA8-AFFF-D81D2313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Recursão à Esquerda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337EE1-CAF4-420C-AA09-AAAE3BF89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Continuando a remoção da recursão à esquerda: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23FD948-A3FD-4D07-9482-0B294455A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150040"/>
              </p:ext>
            </p:extLst>
          </p:nvPr>
        </p:nvGraphicFramePr>
        <p:xfrm>
          <a:off x="8791568" y="2691637"/>
          <a:ext cx="1091144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338326429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06947008"/>
                    </a:ext>
                  </a:extLst>
                </a:gridCol>
                <a:gridCol w="515080">
                  <a:extLst>
                    <a:ext uri="{9D8B030D-6E8A-4147-A177-3AD203B41FA5}">
                      <a16:colId xmlns:a16="http://schemas.microsoft.com/office/drawing/2014/main" val="282072533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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063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</a:t>
                      </a:r>
                      <a:endParaRPr lang="pt-BR" sz="16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A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54999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</a:t>
                      </a:r>
                      <a:endParaRPr lang="pt-BR" sz="16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ym typeface="Symbol" panose="05050102010706020507" pitchFamily="18" charset="2"/>
                        </a:rPr>
                        <a:t>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4383587"/>
                  </a:ext>
                </a:extLst>
              </a:tr>
            </a:tbl>
          </a:graphicData>
        </a:graphic>
      </p:graphicFrame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D0F0D89-C43B-44AC-8C02-6F385010E5C1}"/>
              </a:ext>
            </a:extLst>
          </p:cNvPr>
          <p:cNvCxnSpPr>
            <a:cxnSpLocks/>
          </p:cNvCxnSpPr>
          <p:nvPr/>
        </p:nvCxnSpPr>
        <p:spPr>
          <a:xfrm>
            <a:off x="10025924" y="2667254"/>
            <a:ext cx="0" cy="118144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C50BCB3-CE77-4407-B462-CA168BFFD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370792"/>
              </p:ext>
            </p:extLst>
          </p:nvPr>
        </p:nvGraphicFramePr>
        <p:xfrm>
          <a:off x="10163340" y="2687317"/>
          <a:ext cx="1243820" cy="108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912">
                  <a:extLst>
                    <a:ext uri="{9D8B030D-6E8A-4147-A177-3AD203B41FA5}">
                      <a16:colId xmlns:a16="http://schemas.microsoft.com/office/drawing/2014/main" val="338326429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806947008"/>
                    </a:ext>
                  </a:extLst>
                </a:gridCol>
                <a:gridCol w="648876">
                  <a:extLst>
                    <a:ext uri="{9D8B030D-6E8A-4147-A177-3AD203B41FA5}">
                      <a16:colId xmlns:a16="http://schemas.microsoft.com/office/drawing/2014/main" val="2820725331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ym typeface="Symbol" panose="05050102010706020507" pitchFamily="18" charset="2"/>
                        </a:rPr>
                        <a:t></a:t>
                      </a:r>
                      <a:r>
                        <a:rPr lang="pt-BR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R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06338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R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549997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R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94657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600" i="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6617485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FBB6FEA-06DB-488C-8B87-AE7A89B6B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104732"/>
              </p:ext>
            </p:extLst>
          </p:nvPr>
        </p:nvGraphicFramePr>
        <p:xfrm>
          <a:off x="8957287" y="4248120"/>
          <a:ext cx="2487293" cy="134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623">
                  <a:extLst>
                    <a:ext uri="{9D8B030D-6E8A-4147-A177-3AD203B41FA5}">
                      <a16:colId xmlns:a16="http://schemas.microsoft.com/office/drawing/2014/main" val="3069355326"/>
                    </a:ext>
                  </a:extLst>
                </a:gridCol>
                <a:gridCol w="2201670">
                  <a:extLst>
                    <a:ext uri="{9D8B030D-6E8A-4147-A177-3AD203B41FA5}">
                      <a16:colId xmlns:a16="http://schemas.microsoft.com/office/drawing/2014/main" val="2049318182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=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31083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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= </a:t>
                      </a:r>
                      <a:r>
                        <a:rPr lang="pt-BR" sz="14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unary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{ …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24102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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= </a:t>
                      </a:r>
                      <a:r>
                        <a:rPr lang="pt-BR" sz="14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unary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{ …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857967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r>
                        <a:rPr lang="pt-BR" sz="1600" dirty="0">
                          <a:sym typeface="Symbol" panose="05050102010706020507" pitchFamily="18" charset="2"/>
                        </a:rPr>
                        <a:t>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=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unary</a:t>
                      </a:r>
                      <a:r>
                        <a:rPr lang="pt-BR" sz="1400" i="1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{ … }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491692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7E0498E7-6D31-424F-B61A-80AC1724A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74670"/>
              </p:ext>
            </p:extLst>
          </p:nvPr>
        </p:nvGraphicFramePr>
        <p:xfrm>
          <a:off x="1222623" y="2683999"/>
          <a:ext cx="727280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047">
                  <a:extLst>
                    <a:ext uri="{9D8B030D-6E8A-4147-A177-3AD203B41FA5}">
                      <a16:colId xmlns:a16="http://schemas.microsoft.com/office/drawing/2014/main" val="4120278357"/>
                    </a:ext>
                  </a:extLst>
                </a:gridCol>
                <a:gridCol w="341055">
                  <a:extLst>
                    <a:ext uri="{9D8B030D-6E8A-4147-A177-3AD203B41FA5}">
                      <a16:colId xmlns:a16="http://schemas.microsoft.com/office/drawing/2014/main" val="3443904279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4200762134"/>
                    </a:ext>
                  </a:extLst>
                </a:gridCol>
                <a:gridCol w="4752528">
                  <a:extLst>
                    <a:ext uri="{9D8B030D-6E8A-4147-A177-3AD203B41FA5}">
                      <a16:colId xmlns:a16="http://schemas.microsoft.com/office/drawing/2014/main" val="3328138454"/>
                    </a:ext>
                  </a:extLst>
                </a:gridCol>
              </a:tblGrid>
              <a:tr h="301500"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i="1" dirty="0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4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unary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term.n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Ari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'*'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, term</a:t>
                      </a:r>
                      <a:r>
                        <a:rPr lang="pt-BR" sz="14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.n, </a:t>
                      </a:r>
                      <a:r>
                        <a:rPr lang="pt-BR" sz="1400" i="0" dirty="0" err="1">
                          <a:latin typeface="Consolas" panose="020B0609020204030204" pitchFamily="49" charset="0"/>
                        </a:rPr>
                        <a:t>unary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8484078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i="1" dirty="0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4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unary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term.n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Ari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'/'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, term</a:t>
                      </a:r>
                      <a:r>
                        <a:rPr lang="pt-BR" sz="14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.n, </a:t>
                      </a:r>
                      <a:r>
                        <a:rPr lang="pt-BR" sz="1400" i="0" dirty="0" err="1">
                          <a:latin typeface="Consolas" panose="020B0609020204030204" pitchFamily="49" charset="0"/>
                        </a:rPr>
                        <a:t>unary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0934558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unary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term.n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i="0" dirty="0" err="1">
                          <a:latin typeface="Consolas" panose="020B0609020204030204" pitchFamily="49" charset="0"/>
                        </a:rPr>
                        <a:t>unary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6158554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F75E17E6-254D-4135-8644-3C36950E2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724288"/>
              </p:ext>
            </p:extLst>
          </p:nvPr>
        </p:nvGraphicFramePr>
        <p:xfrm>
          <a:off x="1222623" y="4248120"/>
          <a:ext cx="7392069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805">
                  <a:extLst>
                    <a:ext uri="{9D8B030D-6E8A-4147-A177-3AD203B41FA5}">
                      <a16:colId xmlns:a16="http://schemas.microsoft.com/office/drawing/2014/main" val="4120278357"/>
                    </a:ext>
                  </a:extLst>
                </a:gridCol>
                <a:gridCol w="346648">
                  <a:extLst>
                    <a:ext uri="{9D8B030D-6E8A-4147-A177-3AD203B41FA5}">
                      <a16:colId xmlns:a16="http://schemas.microsoft.com/office/drawing/2014/main" val="3443904279"/>
                    </a:ext>
                  </a:extLst>
                </a:gridCol>
                <a:gridCol w="1292240">
                  <a:extLst>
                    <a:ext uri="{9D8B030D-6E8A-4147-A177-3AD203B41FA5}">
                      <a16:colId xmlns:a16="http://schemas.microsoft.com/office/drawing/2014/main" val="4200762134"/>
                    </a:ext>
                  </a:extLst>
                </a:gridCol>
                <a:gridCol w="5148376">
                  <a:extLst>
                    <a:ext uri="{9D8B030D-6E8A-4147-A177-3AD203B41FA5}">
                      <a16:colId xmlns:a16="http://schemas.microsoft.com/office/drawing/2014/main" val="3328138454"/>
                    </a:ext>
                  </a:extLst>
                </a:gridCol>
              </a:tblGrid>
              <a:tr h="301500"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unary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calc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term.n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calc.n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term.n.esq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i="0" dirty="0" err="1">
                          <a:latin typeface="Consolas" panose="020B0609020204030204" pitchFamily="49" charset="0"/>
                        </a:rPr>
                        <a:t>unary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8484078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calc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unary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calc.n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Ari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'*’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t-BR" sz="14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t-BR" sz="1400" i="0" dirty="0" err="1">
                          <a:latin typeface="Consolas" panose="020B0609020204030204" pitchFamily="49" charset="0"/>
                        </a:rPr>
                        <a:t>unary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); }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calc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0934558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unary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calc.n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Ari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'/’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t-BR" sz="14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t-BR" sz="1400" i="0" dirty="0" err="1">
                          <a:latin typeface="Consolas" panose="020B0609020204030204" pitchFamily="49" charset="0"/>
                        </a:rPr>
                        <a:t>unary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); }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calc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6158554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sz="1400" b="1" dirty="0">
                          <a:latin typeface="Consolas" panose="020B0609020204030204" pitchFamily="49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calc.n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5610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277537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01464-9F2E-4A1F-94F3-7FA7B18EB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da Árvore Sintática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5389DE-60FA-4C24-990E-06FAEF389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Todos 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não-terminais</a:t>
            </a:r>
            <a:r>
              <a:rPr lang="pt-BR" dirty="0"/>
              <a:t> do esquema de tradução possuem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atributo n</a:t>
            </a:r>
            <a:r>
              <a:rPr lang="pt-BR" dirty="0"/>
              <a:t>, que é um nó da árvore sintática</a:t>
            </a:r>
          </a:p>
          <a:p>
            <a:pPr lvl="1"/>
            <a:r>
              <a:rPr lang="pt-BR" dirty="0"/>
              <a:t>Os nós são implementados pela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classe Node</a:t>
            </a:r>
          </a:p>
          <a:p>
            <a:pPr lvl="1"/>
            <a:r>
              <a:rPr lang="pt-BR" dirty="0"/>
              <a:t>A classe Node possui duas subclasses imediatas</a:t>
            </a:r>
          </a:p>
          <a:p>
            <a:pPr lvl="2"/>
            <a:r>
              <a:rPr lang="pt-BR" dirty="0" err="1"/>
              <a:t>Expr</a:t>
            </a:r>
            <a:r>
              <a:rPr lang="pt-BR" dirty="0"/>
              <a:t> – para todos os tipos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expressões</a:t>
            </a:r>
          </a:p>
          <a:p>
            <a:pPr lvl="2"/>
            <a:r>
              <a:rPr lang="pt-BR" dirty="0" err="1"/>
              <a:t>Stmt</a:t>
            </a:r>
            <a:r>
              <a:rPr lang="pt-BR" dirty="0"/>
              <a:t> – para todos os tipos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instruções</a:t>
            </a:r>
          </a:p>
          <a:p>
            <a:pPr lvl="1"/>
            <a:r>
              <a:rPr lang="pt-BR" dirty="0"/>
              <a:t>Cada construção possui uma classe </a:t>
            </a:r>
            <a:br>
              <a:rPr lang="pt-BR" dirty="0"/>
            </a:br>
            <a:r>
              <a:rPr lang="pt-BR" dirty="0"/>
              <a:t>que é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subclasse </a:t>
            </a:r>
            <a:r>
              <a:rPr lang="pt-BR" dirty="0"/>
              <a:t>de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Expr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ou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Stmt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pt-BR" dirty="0"/>
              <a:t>Instruções: </a:t>
            </a:r>
            <a:r>
              <a:rPr lang="pt-BR" dirty="0" err="1"/>
              <a:t>While</a:t>
            </a:r>
            <a:r>
              <a:rPr lang="pt-BR" dirty="0"/>
              <a:t>, </a:t>
            </a:r>
            <a:r>
              <a:rPr lang="pt-BR" dirty="0" err="1"/>
              <a:t>If</a:t>
            </a:r>
            <a:r>
              <a:rPr lang="pt-BR" dirty="0"/>
              <a:t>, etc.</a:t>
            </a:r>
          </a:p>
          <a:p>
            <a:pPr lvl="2"/>
            <a:r>
              <a:rPr lang="pt-BR" dirty="0"/>
              <a:t>Expressões: Ari, </a:t>
            </a:r>
            <a:r>
              <a:rPr lang="pt-BR" dirty="0" err="1"/>
              <a:t>Rel</a:t>
            </a:r>
            <a:r>
              <a:rPr lang="pt-BR" dirty="0"/>
              <a:t>, etc.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60B2EF6F-F877-4DBB-B184-CB7578DD4197}"/>
              </a:ext>
            </a:extLst>
          </p:cNvPr>
          <p:cNvGrpSpPr/>
          <p:nvPr/>
        </p:nvGrpSpPr>
        <p:grpSpPr>
          <a:xfrm>
            <a:off x="6762500" y="3068960"/>
            <a:ext cx="4804519" cy="2880320"/>
            <a:chOff x="5987840" y="3812032"/>
            <a:chExt cx="5688632" cy="2451501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FB77CD93-28B5-49CC-ADA2-A8E8A8378A28}"/>
                </a:ext>
              </a:extLst>
            </p:cNvPr>
            <p:cNvSpPr/>
            <p:nvPr/>
          </p:nvSpPr>
          <p:spPr>
            <a:xfrm>
              <a:off x="8181204" y="3812032"/>
              <a:ext cx="1225576" cy="36004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Consolas" panose="020B0609020204030204" pitchFamily="49" charset="0"/>
                </a:rPr>
                <a:t>Node</a:t>
              </a: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9F26C0CA-5DE1-449D-B947-624305EAD6E9}"/>
                </a:ext>
              </a:extLst>
            </p:cNvPr>
            <p:cNvSpPr/>
            <p:nvPr/>
          </p:nvSpPr>
          <p:spPr>
            <a:xfrm>
              <a:off x="6671916" y="4946276"/>
              <a:ext cx="1332148" cy="36004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>
                  <a:latin typeface="Consolas" panose="020B0609020204030204" pitchFamily="49" charset="0"/>
                </a:rPr>
                <a:t>Stmt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50998308-5E78-46C4-8BBD-708838150C8A}"/>
                </a:ext>
              </a:extLst>
            </p:cNvPr>
            <p:cNvSpPr/>
            <p:nvPr/>
          </p:nvSpPr>
          <p:spPr>
            <a:xfrm>
              <a:off x="9552236" y="4946276"/>
              <a:ext cx="1438720" cy="36004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>
                  <a:latin typeface="Consolas" panose="020B0609020204030204" pitchFamily="49" charset="0"/>
                </a:rPr>
                <a:t>Expr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cxnSp>
          <p:nvCxnSpPr>
            <p:cNvPr id="9" name="Conector: Angulado 8">
              <a:extLst>
                <a:ext uri="{FF2B5EF4-FFF2-40B4-BE49-F238E27FC236}">
                  <a16:creationId xmlns:a16="http://schemas.microsoft.com/office/drawing/2014/main" id="{4EE4363D-4CFE-4363-8C15-447214D2F86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145692" y="3820372"/>
              <a:ext cx="774204" cy="147760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: Angulado 9">
              <a:extLst>
                <a:ext uri="{FF2B5EF4-FFF2-40B4-BE49-F238E27FC236}">
                  <a16:creationId xmlns:a16="http://schemas.microsoft.com/office/drawing/2014/main" id="{D1C0D544-41B6-4C1A-8193-AEEF3EF1C08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678889" y="3831173"/>
              <a:ext cx="774204" cy="145600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0E56A4E4-CE74-45BC-9DE9-EDA74C236B62}"/>
                </a:ext>
              </a:extLst>
            </p:cNvPr>
            <p:cNvSpPr/>
            <p:nvPr/>
          </p:nvSpPr>
          <p:spPr>
            <a:xfrm>
              <a:off x="5987840" y="5900500"/>
              <a:ext cx="1332148" cy="36004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>
                  <a:latin typeface="Consolas" panose="020B0609020204030204" pitchFamily="49" charset="0"/>
                </a:rPr>
                <a:t>While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cxnSp>
          <p:nvCxnSpPr>
            <p:cNvPr id="18" name="Conector: Angulado 17">
              <a:extLst>
                <a:ext uri="{FF2B5EF4-FFF2-40B4-BE49-F238E27FC236}">
                  <a16:creationId xmlns:a16="http://schemas.microsoft.com/office/drawing/2014/main" id="{3B26E20E-F509-4B22-8B16-3AB42565E4B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698860" y="5261370"/>
              <a:ext cx="594184" cy="68407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78933407-D2CC-4F5D-B012-1E0B17945BAB}"/>
                </a:ext>
              </a:extLst>
            </p:cNvPr>
            <p:cNvSpPr/>
            <p:nvPr/>
          </p:nvSpPr>
          <p:spPr>
            <a:xfrm>
              <a:off x="7391996" y="5903493"/>
              <a:ext cx="1332148" cy="36004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>
                  <a:latin typeface="Consolas" panose="020B0609020204030204" pitchFamily="49" charset="0"/>
                </a:rPr>
                <a:t>If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C05E17B7-69FA-45D9-89F4-A3F222BD62B6}"/>
                </a:ext>
              </a:extLst>
            </p:cNvPr>
            <p:cNvSpPr/>
            <p:nvPr/>
          </p:nvSpPr>
          <p:spPr>
            <a:xfrm>
              <a:off x="8940168" y="5900500"/>
              <a:ext cx="1332148" cy="36004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Consolas" panose="020B0609020204030204" pitchFamily="49" charset="0"/>
                </a:rPr>
                <a:t>Ari</a:t>
              </a:r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E943E126-E937-4058-A635-E6F36F4AE0C4}"/>
                </a:ext>
              </a:extLst>
            </p:cNvPr>
            <p:cNvSpPr/>
            <p:nvPr/>
          </p:nvSpPr>
          <p:spPr>
            <a:xfrm>
              <a:off x="10344324" y="5900500"/>
              <a:ext cx="1332148" cy="36004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>
                  <a:latin typeface="Consolas" panose="020B0609020204030204" pitchFamily="49" charset="0"/>
                </a:rPr>
                <a:t>Rel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cxnSp>
          <p:nvCxnSpPr>
            <p:cNvPr id="32" name="Conector: Angulado 31">
              <a:extLst>
                <a:ext uri="{FF2B5EF4-FFF2-40B4-BE49-F238E27FC236}">
                  <a16:creationId xmlns:a16="http://schemas.microsoft.com/office/drawing/2014/main" id="{D1E220EB-4A21-44B2-8568-3EAD7933486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399442" y="5244865"/>
              <a:ext cx="597177" cy="72008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: Angulado 36">
              <a:extLst>
                <a:ext uri="{FF2B5EF4-FFF2-40B4-BE49-F238E27FC236}">
                  <a16:creationId xmlns:a16="http://schemas.microsoft.com/office/drawing/2014/main" id="{D05AFC56-5D45-4238-A7CD-4A60799C8E1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343905" y="5234007"/>
              <a:ext cx="594184" cy="73880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: Angulado 37">
              <a:extLst>
                <a:ext uri="{FF2B5EF4-FFF2-40B4-BE49-F238E27FC236}">
                  <a16:creationId xmlns:a16="http://schemas.microsoft.com/office/drawing/2014/main" id="{FDC2EB61-5C10-487C-8BC1-6F995629DA9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641827" y="5270731"/>
              <a:ext cx="594184" cy="66535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661755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F12D6-A5BA-4ADF-9B65-B3B33E6F9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61544716-39FE-48DD-BFC6-E1684425A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Estudamos até agora como criar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tradutor</a:t>
            </a:r>
            <a:r>
              <a:rPr lang="pt-BR" dirty="0"/>
              <a:t> com suporte a: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Análise léxica, sintática, semântica e tabela de símbolos</a:t>
            </a:r>
          </a:p>
          <a:p>
            <a:pPr lvl="1"/>
            <a:r>
              <a:rPr lang="pt-BR" dirty="0"/>
              <a:t>Geração de árvore sintática e código de três endereços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52ED48F1-AB6A-4416-9AB0-3CB3542D7165}"/>
              </a:ext>
            </a:extLst>
          </p:cNvPr>
          <p:cNvGrpSpPr/>
          <p:nvPr/>
        </p:nvGrpSpPr>
        <p:grpSpPr>
          <a:xfrm>
            <a:off x="1341884" y="3501008"/>
            <a:ext cx="9961763" cy="2419586"/>
            <a:chOff x="1341884" y="3961742"/>
            <a:chExt cx="9961763" cy="2419586"/>
          </a:xfrm>
        </p:grpSpPr>
        <p:sp>
          <p:nvSpPr>
            <p:cNvPr id="8" name="Seta: de Cima para Baixo 7">
              <a:extLst>
                <a:ext uri="{FF2B5EF4-FFF2-40B4-BE49-F238E27FC236}">
                  <a16:creationId xmlns:a16="http://schemas.microsoft.com/office/drawing/2014/main" id="{A30E7835-9EE6-43C6-9663-1E0D94B2A190}"/>
                </a:ext>
              </a:extLst>
            </p:cNvPr>
            <p:cNvSpPr/>
            <p:nvPr/>
          </p:nvSpPr>
          <p:spPr>
            <a:xfrm>
              <a:off x="5499868" y="5545810"/>
              <a:ext cx="171328" cy="228600"/>
            </a:xfrm>
            <a:prstGeom prst="upDownArrow">
              <a:avLst/>
            </a:prstGeom>
            <a:no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4D1BFDF4-F4A9-4B84-BCC4-328A241454B6}"/>
                </a:ext>
              </a:extLst>
            </p:cNvPr>
            <p:cNvSpPr/>
            <p:nvPr/>
          </p:nvSpPr>
          <p:spPr>
            <a:xfrm>
              <a:off x="4787447" y="5809030"/>
              <a:ext cx="1596170" cy="572298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Tabela de Símbolos</a:t>
              </a: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32C5820A-7E3E-4380-A7BB-A9C61B16C34A}"/>
                </a:ext>
              </a:extLst>
            </p:cNvPr>
            <p:cNvSpPr/>
            <p:nvPr/>
          </p:nvSpPr>
          <p:spPr>
            <a:xfrm>
              <a:off x="2200065" y="4855891"/>
              <a:ext cx="1596169" cy="677791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Analisador </a:t>
              </a:r>
              <a:br>
                <a:rPr lang="pt-BR" sz="1400" dirty="0"/>
              </a:br>
              <a:r>
                <a:rPr lang="pt-BR" sz="1400" dirty="0"/>
                <a:t>Léxico</a:t>
              </a: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CD537A1C-793A-4BC1-B851-C818AD13B6A1}"/>
                </a:ext>
              </a:extLst>
            </p:cNvPr>
            <p:cNvSpPr/>
            <p:nvPr/>
          </p:nvSpPr>
          <p:spPr>
            <a:xfrm>
              <a:off x="4305709" y="4855891"/>
              <a:ext cx="1537514" cy="689919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Analisador</a:t>
              </a:r>
            </a:p>
            <a:p>
              <a:pPr algn="ctr"/>
              <a:r>
                <a:rPr lang="pt-BR" sz="1400" dirty="0"/>
                <a:t>Sintático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518F8BD9-9C89-4037-96A2-AB980810C00D}"/>
                </a:ext>
              </a:extLst>
            </p:cNvPr>
            <p:cNvSpPr txBox="1"/>
            <p:nvPr/>
          </p:nvSpPr>
          <p:spPr>
            <a:xfrm>
              <a:off x="1341884" y="4173885"/>
              <a:ext cx="1135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caracteres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328B0E92-F218-4F8E-8E66-E9DCC9406269}"/>
                </a:ext>
              </a:extLst>
            </p:cNvPr>
            <p:cNvSpPr txBox="1"/>
            <p:nvPr/>
          </p:nvSpPr>
          <p:spPr>
            <a:xfrm>
              <a:off x="3643520" y="5920991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tokens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09435265-C0EF-4290-A657-437F777EB526}"/>
                </a:ext>
              </a:extLst>
            </p:cNvPr>
            <p:cNvSpPr txBox="1"/>
            <p:nvPr/>
          </p:nvSpPr>
          <p:spPr>
            <a:xfrm>
              <a:off x="5239727" y="4162074"/>
              <a:ext cx="16914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árvore de sintaxe</a:t>
              </a:r>
            </a:p>
          </p:txBody>
        </p:sp>
        <p:cxnSp>
          <p:nvCxnSpPr>
            <p:cNvPr id="15" name="Conector de seta reta 51">
              <a:extLst>
                <a:ext uri="{FF2B5EF4-FFF2-40B4-BE49-F238E27FC236}">
                  <a16:creationId xmlns:a16="http://schemas.microsoft.com/office/drawing/2014/main" id="{56757EF9-7F82-43D2-886C-39F79906A576}"/>
                </a:ext>
              </a:extLst>
            </p:cNvPr>
            <p:cNvCxnSpPr>
              <a:cxnSpLocks/>
            </p:cNvCxnSpPr>
            <p:nvPr/>
          </p:nvCxnSpPr>
          <p:spPr>
            <a:xfrm>
              <a:off x="1693300" y="5194752"/>
              <a:ext cx="50405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51">
              <a:extLst>
                <a:ext uri="{FF2B5EF4-FFF2-40B4-BE49-F238E27FC236}">
                  <a16:creationId xmlns:a16="http://schemas.microsoft.com/office/drawing/2014/main" id="{80EE08DB-29E7-4D13-A26C-F68861E6DED0}"/>
                </a:ext>
              </a:extLst>
            </p:cNvPr>
            <p:cNvCxnSpPr>
              <a:cxnSpLocks/>
              <a:stCxn id="12" idx="2"/>
              <a:endCxn id="17" idx="0"/>
            </p:cNvCxnSpPr>
            <p:nvPr/>
          </p:nvCxnSpPr>
          <p:spPr>
            <a:xfrm flipH="1">
              <a:off x="1906799" y="4481662"/>
              <a:ext cx="2709" cy="64327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1A324CDB-9D63-426D-97F0-4E1871A0B2B6}"/>
                </a:ext>
              </a:extLst>
            </p:cNvPr>
            <p:cNvSpPr/>
            <p:nvPr/>
          </p:nvSpPr>
          <p:spPr>
            <a:xfrm>
              <a:off x="1839216" y="5124933"/>
              <a:ext cx="135166" cy="13792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8" name="Conector de seta reta 51">
              <a:extLst>
                <a:ext uri="{FF2B5EF4-FFF2-40B4-BE49-F238E27FC236}">
                  <a16:creationId xmlns:a16="http://schemas.microsoft.com/office/drawing/2014/main" id="{7FE3FC7B-D9C5-4421-BDC8-D9334261155F}"/>
                </a:ext>
              </a:extLst>
            </p:cNvPr>
            <p:cNvCxnSpPr>
              <a:cxnSpLocks/>
            </p:cNvCxnSpPr>
            <p:nvPr/>
          </p:nvCxnSpPr>
          <p:spPr>
            <a:xfrm>
              <a:off x="3808002" y="5194786"/>
              <a:ext cx="50405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51">
              <a:extLst>
                <a:ext uri="{FF2B5EF4-FFF2-40B4-BE49-F238E27FC236}">
                  <a16:creationId xmlns:a16="http://schemas.microsoft.com/office/drawing/2014/main" id="{6C711DC1-C00C-4E17-9A71-E0EE25D51BCD}"/>
                </a:ext>
              </a:extLst>
            </p:cNvPr>
            <p:cNvCxnSpPr>
              <a:cxnSpLocks/>
              <a:stCxn id="20" idx="4"/>
              <a:endCxn id="13" idx="0"/>
            </p:cNvCxnSpPr>
            <p:nvPr/>
          </p:nvCxnSpPr>
          <p:spPr>
            <a:xfrm>
              <a:off x="4017180" y="5262894"/>
              <a:ext cx="0" cy="73010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49E8A623-9ED0-4B30-AEBD-D4EC8F5E57E3}"/>
                </a:ext>
              </a:extLst>
            </p:cNvPr>
            <p:cNvSpPr/>
            <p:nvPr/>
          </p:nvSpPr>
          <p:spPr>
            <a:xfrm>
              <a:off x="3949597" y="5124967"/>
              <a:ext cx="135166" cy="13792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de seta reta 51">
              <a:extLst>
                <a:ext uri="{FF2B5EF4-FFF2-40B4-BE49-F238E27FC236}">
                  <a16:creationId xmlns:a16="http://schemas.microsoft.com/office/drawing/2014/main" id="{404325FD-4326-40FD-8634-5117AC9CF3AF}"/>
                </a:ext>
              </a:extLst>
            </p:cNvPr>
            <p:cNvCxnSpPr>
              <a:cxnSpLocks/>
            </p:cNvCxnSpPr>
            <p:nvPr/>
          </p:nvCxnSpPr>
          <p:spPr>
            <a:xfrm>
              <a:off x="5872158" y="5200623"/>
              <a:ext cx="50405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51">
              <a:extLst>
                <a:ext uri="{FF2B5EF4-FFF2-40B4-BE49-F238E27FC236}">
                  <a16:creationId xmlns:a16="http://schemas.microsoft.com/office/drawing/2014/main" id="{AC1CC09E-4D90-4A07-A266-08B0F6E4617E}"/>
                </a:ext>
              </a:extLst>
            </p:cNvPr>
            <p:cNvCxnSpPr>
              <a:cxnSpLocks/>
              <a:stCxn id="14" idx="2"/>
              <a:endCxn id="23" idx="0"/>
            </p:cNvCxnSpPr>
            <p:nvPr/>
          </p:nvCxnSpPr>
          <p:spPr>
            <a:xfrm>
              <a:off x="6085472" y="4469851"/>
              <a:ext cx="0" cy="66095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67E0A5C4-8C78-41C8-8017-FB0C7EA366E7}"/>
                </a:ext>
              </a:extLst>
            </p:cNvPr>
            <p:cNvSpPr/>
            <p:nvPr/>
          </p:nvSpPr>
          <p:spPr>
            <a:xfrm>
              <a:off x="6017889" y="5130804"/>
              <a:ext cx="135166" cy="13792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471EAF0C-281E-4066-B2BA-0A347CB16A3A}"/>
                </a:ext>
              </a:extLst>
            </p:cNvPr>
            <p:cNvSpPr/>
            <p:nvPr/>
          </p:nvSpPr>
          <p:spPr>
            <a:xfrm>
              <a:off x="6365864" y="4869729"/>
              <a:ext cx="1596170" cy="676081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Analisador</a:t>
              </a:r>
            </a:p>
            <a:p>
              <a:pPr algn="ctr"/>
              <a:r>
                <a:rPr lang="pt-BR" sz="1400" dirty="0"/>
                <a:t>Semântico</a:t>
              </a: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C15F77A2-ED1E-4758-81DB-9716D87EC853}"/>
                </a:ext>
              </a:extLst>
            </p:cNvPr>
            <p:cNvSpPr/>
            <p:nvPr/>
          </p:nvSpPr>
          <p:spPr>
            <a:xfrm>
              <a:off x="8484675" y="4869729"/>
              <a:ext cx="1849089" cy="689919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Gerador de Código Intermediário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0B6F77D-650E-403F-94AC-B3035EE88673}"/>
                </a:ext>
              </a:extLst>
            </p:cNvPr>
            <p:cNvSpPr txBox="1"/>
            <p:nvPr/>
          </p:nvSpPr>
          <p:spPr>
            <a:xfrm>
              <a:off x="7331507" y="6071565"/>
              <a:ext cx="16914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árvore de sintaxe</a:t>
              </a:r>
            </a:p>
          </p:txBody>
        </p:sp>
        <p:cxnSp>
          <p:nvCxnSpPr>
            <p:cNvPr id="27" name="Conector de seta reta 51">
              <a:extLst>
                <a:ext uri="{FF2B5EF4-FFF2-40B4-BE49-F238E27FC236}">
                  <a16:creationId xmlns:a16="http://schemas.microsoft.com/office/drawing/2014/main" id="{3265C297-CA9D-402F-B86E-9437081E3E4F}"/>
                </a:ext>
              </a:extLst>
            </p:cNvPr>
            <p:cNvCxnSpPr>
              <a:cxnSpLocks/>
            </p:cNvCxnSpPr>
            <p:nvPr/>
          </p:nvCxnSpPr>
          <p:spPr>
            <a:xfrm>
              <a:off x="10342884" y="5194753"/>
              <a:ext cx="52542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51">
              <a:extLst>
                <a:ext uri="{FF2B5EF4-FFF2-40B4-BE49-F238E27FC236}">
                  <a16:creationId xmlns:a16="http://schemas.microsoft.com/office/drawing/2014/main" id="{B133471D-86D0-4435-8D23-C573E2FB176B}"/>
                </a:ext>
              </a:extLst>
            </p:cNvPr>
            <p:cNvCxnSpPr>
              <a:cxnSpLocks/>
            </p:cNvCxnSpPr>
            <p:nvPr/>
          </p:nvCxnSpPr>
          <p:spPr>
            <a:xfrm>
              <a:off x="10561296" y="4469851"/>
              <a:ext cx="0" cy="64608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51">
              <a:extLst>
                <a:ext uri="{FF2B5EF4-FFF2-40B4-BE49-F238E27FC236}">
                  <a16:creationId xmlns:a16="http://schemas.microsoft.com/office/drawing/2014/main" id="{6D85FD32-BF39-416B-8188-85BA1FFC3B04}"/>
                </a:ext>
              </a:extLst>
            </p:cNvPr>
            <p:cNvCxnSpPr>
              <a:cxnSpLocks/>
            </p:cNvCxnSpPr>
            <p:nvPr/>
          </p:nvCxnSpPr>
          <p:spPr>
            <a:xfrm>
              <a:off x="7966236" y="5194753"/>
              <a:ext cx="50405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51">
              <a:extLst>
                <a:ext uri="{FF2B5EF4-FFF2-40B4-BE49-F238E27FC236}">
                  <a16:creationId xmlns:a16="http://schemas.microsoft.com/office/drawing/2014/main" id="{B1B36E53-449A-40C0-94BA-802BE8420441}"/>
                </a:ext>
              </a:extLst>
            </p:cNvPr>
            <p:cNvCxnSpPr>
              <a:cxnSpLocks/>
            </p:cNvCxnSpPr>
            <p:nvPr/>
          </p:nvCxnSpPr>
          <p:spPr>
            <a:xfrm>
              <a:off x="8175414" y="5262861"/>
              <a:ext cx="0" cy="80900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DDC33EC-28EF-4009-990B-4BF952598846}"/>
                </a:ext>
              </a:extLst>
            </p:cNvPr>
            <p:cNvSpPr txBox="1"/>
            <p:nvPr/>
          </p:nvSpPr>
          <p:spPr>
            <a:xfrm>
              <a:off x="9818945" y="3961742"/>
              <a:ext cx="14847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representação</a:t>
              </a:r>
            </a:p>
            <a:p>
              <a:pPr algn="ctr"/>
              <a:r>
                <a:rPr lang="pt-BR" sz="1400" dirty="0"/>
                <a:t>intermediária</a:t>
              </a:r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AEF843A5-F902-49E0-BE08-EA9A633BFC47}"/>
                </a:ext>
              </a:extLst>
            </p:cNvPr>
            <p:cNvSpPr/>
            <p:nvPr/>
          </p:nvSpPr>
          <p:spPr>
            <a:xfrm>
              <a:off x="8104567" y="5128463"/>
              <a:ext cx="135166" cy="13792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B34DA7D6-40F6-483D-8ADC-3928BF3AE488}"/>
                </a:ext>
              </a:extLst>
            </p:cNvPr>
            <p:cNvSpPr/>
            <p:nvPr/>
          </p:nvSpPr>
          <p:spPr>
            <a:xfrm>
              <a:off x="10495525" y="5124933"/>
              <a:ext cx="135166" cy="13792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8826490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EA4D6-CF8E-400C-964B-A1FC34FFD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C1A9B3-D7AA-4C5B-A175-46D298D22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tradutor utiliza o método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análise sintática preditiva</a:t>
            </a:r>
          </a:p>
          <a:p>
            <a:pPr lvl="1"/>
            <a:r>
              <a:rPr lang="pt-BR" dirty="0"/>
              <a:t>Gramática não pode ter:</a:t>
            </a:r>
          </a:p>
          <a:p>
            <a:pPr lvl="2"/>
            <a:r>
              <a:rPr lang="pt-BR" dirty="0"/>
              <a:t>Ambiguidades </a:t>
            </a:r>
          </a:p>
          <a:p>
            <a:pPr lvl="2"/>
            <a:r>
              <a:rPr lang="pt-BR" dirty="0"/>
              <a:t>Recursão à esquerda</a:t>
            </a:r>
          </a:p>
          <a:p>
            <a:pPr lvl="2"/>
            <a:r>
              <a:rPr lang="pt-BR" dirty="0"/>
              <a:t>Símbolos terminais iguais em seus conjuntos FIRST</a:t>
            </a:r>
          </a:p>
          <a:p>
            <a:r>
              <a:rPr lang="pt-BR" dirty="0"/>
              <a:t>Estamos prontos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criar um compilador </a:t>
            </a:r>
          </a:p>
          <a:p>
            <a:pPr lvl="1"/>
            <a:r>
              <a:rPr lang="pt-BR" dirty="0"/>
              <a:t>Podemos tratar uma linguagem de programação simplificada:</a:t>
            </a:r>
          </a:p>
          <a:p>
            <a:pPr lvl="2"/>
            <a:r>
              <a:rPr lang="pt-BR" dirty="0"/>
              <a:t>Lendo o código fonte</a:t>
            </a:r>
          </a:p>
          <a:p>
            <a:pPr lvl="2"/>
            <a:r>
              <a:rPr lang="pt-BR" dirty="0"/>
              <a:t>Fazendo as análises</a:t>
            </a:r>
          </a:p>
          <a:p>
            <a:pPr lvl="2"/>
            <a:r>
              <a:rPr lang="pt-BR" dirty="0"/>
              <a:t>Gerando um código intermediário</a:t>
            </a:r>
          </a:p>
        </p:txBody>
      </p:sp>
    </p:spTree>
    <p:extLst>
      <p:ext uri="{BB962C8B-B14F-4D97-AF65-F5344CB8AC3E}">
        <p14:creationId xmlns:p14="http://schemas.microsoft.com/office/powerpoint/2010/main" val="79982842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F4038-0858-4602-B3CC-F76D8928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F1128A-A162-4091-BF39-EEDA98533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de código fonte a ser compilado: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91CDFB9-2009-4048-BEFB-781FDA37FC9E}"/>
              </a:ext>
            </a:extLst>
          </p:cNvPr>
          <p:cNvSpPr txBox="1"/>
          <p:nvPr/>
        </p:nvSpPr>
        <p:spPr>
          <a:xfrm>
            <a:off x="1197868" y="2478416"/>
            <a:ext cx="467307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  <a:br>
              <a:rPr lang="pt-BR" sz="1600" dirty="0">
                <a:latin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</a:rPr>
              <a:t> i; </a:t>
            </a:r>
            <a:r>
              <a:rPr lang="pt-BR" sz="16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</a:rPr>
              <a:t> j; </a:t>
            </a:r>
            <a:r>
              <a:rPr lang="pt-BR" sz="16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v; </a:t>
            </a:r>
            <a:r>
              <a:rPr lang="pt-BR" sz="16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a[10];</a:t>
            </a:r>
            <a:br>
              <a:rPr lang="pt-BR" sz="1600" dirty="0">
                <a:latin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</a:rPr>
              <a:t>    i = 0; j = 9; v = 5;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do </a:t>
            </a:r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</a:t>
            </a:r>
            <a:r>
              <a:rPr lang="pt-BR" sz="16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pt-BR" sz="1600" dirty="0">
                <a:latin typeface="Consolas" panose="020B0609020204030204" pitchFamily="49" charset="0"/>
              </a:rPr>
              <a:t>(a[i] &lt; v)</a:t>
            </a:r>
            <a:endParaRPr lang="pt-BR" sz="1600" dirty="0">
              <a:solidFill>
                <a:schemeClr val="bg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            i = i + 1;</a:t>
            </a:r>
          </a:p>
          <a:p>
            <a:r>
              <a:rPr lang="pt-BR" sz="16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pt-BR" sz="16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pt-BR" sz="1600" dirty="0">
                <a:latin typeface="Consolas" panose="020B0609020204030204" pitchFamily="49" charset="0"/>
              </a:rPr>
              <a:t>(a[j] &gt; v)</a:t>
            </a:r>
            <a:endParaRPr lang="pt-BR" sz="1600" dirty="0">
              <a:solidFill>
                <a:schemeClr val="bg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            j = j – 1;</a:t>
            </a:r>
            <a:br>
              <a:rPr lang="pt-BR" sz="1600" dirty="0">
                <a:latin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</a:rPr>
              <a:t>        </a:t>
            </a:r>
            <a:r>
              <a:rPr lang="pt-BR" sz="16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latin typeface="Consolas" panose="020B0609020204030204" pitchFamily="49" charset="0"/>
              </a:rPr>
              <a:t> (i &lt; j) 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    a[i] = a[i-1] + 1;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    a[j] = a[j+1] - 1;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} </a:t>
            </a:r>
            <a:r>
              <a:rPr lang="pt-BR" sz="16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pt-BR" sz="1600" dirty="0">
                <a:latin typeface="Consolas" panose="020B0609020204030204" pitchFamily="49" charset="0"/>
              </a:rPr>
              <a:t>(i &lt; j);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718A605-C7E7-419A-8B26-8C7414606F2B}"/>
              </a:ext>
            </a:extLst>
          </p:cNvPr>
          <p:cNvSpPr/>
          <p:nvPr/>
        </p:nvSpPr>
        <p:spPr>
          <a:xfrm>
            <a:off x="6627233" y="2884438"/>
            <a:ext cx="40712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O programa de exemplo pega um vetor ordenado do tipo:</a:t>
            </a:r>
            <a:br>
              <a:rPr lang="pt-BR" dirty="0"/>
            </a:br>
            <a:br>
              <a:rPr lang="pt-BR" dirty="0"/>
            </a:br>
            <a:r>
              <a:rPr lang="pt-BR" dirty="0"/>
              <a:t>{ 0,1,2,5,5,5,6,7,8,9 } </a:t>
            </a:r>
          </a:p>
          <a:p>
            <a:pPr algn="ctr"/>
            <a:br>
              <a:rPr lang="pt-BR" dirty="0"/>
            </a:br>
            <a:r>
              <a:rPr lang="pt-BR" dirty="0"/>
              <a:t>e para v = 5 restaura para: </a:t>
            </a:r>
          </a:p>
          <a:p>
            <a:pPr algn="ctr"/>
            <a:br>
              <a:rPr lang="pt-BR" dirty="0"/>
            </a:br>
            <a:r>
              <a:rPr lang="pt-BR" dirty="0"/>
              <a:t>{ 0,1,2,3,4,5,6,7,8,9 } </a:t>
            </a:r>
          </a:p>
        </p:txBody>
      </p:sp>
    </p:spTree>
    <p:extLst>
      <p:ext uri="{BB962C8B-B14F-4D97-AF65-F5344CB8AC3E}">
        <p14:creationId xmlns:p14="http://schemas.microsoft.com/office/powerpoint/2010/main" val="196840503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95C52-396E-472C-99C6-3D0988A9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da Árvore Sintática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0E37F8-3AC4-45EC-A231-6564C9C38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esquema de tradução </a:t>
            </a:r>
            <a:r>
              <a:rPr lang="pt-BR" dirty="0"/>
              <a:t>abaixo constrói a árvore sintática para a linguagem simplificada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08C123C-585D-4B6A-A05E-4B6A9C93F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236867"/>
              </p:ext>
            </p:extLst>
          </p:nvPr>
        </p:nvGraphicFramePr>
        <p:xfrm>
          <a:off x="1701924" y="3009900"/>
          <a:ext cx="8784976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2032">
                  <a:extLst>
                    <a:ext uri="{9D8B030D-6E8A-4147-A177-3AD203B41FA5}">
                      <a16:colId xmlns:a16="http://schemas.microsoft.com/office/drawing/2014/main" val="1687261172"/>
                    </a:ext>
                  </a:extLst>
                </a:gridCol>
                <a:gridCol w="311394">
                  <a:extLst>
                    <a:ext uri="{9D8B030D-6E8A-4147-A177-3AD203B41FA5}">
                      <a16:colId xmlns:a16="http://schemas.microsoft.com/office/drawing/2014/main" val="1065375118"/>
                    </a:ext>
                  </a:extLst>
                </a:gridCol>
                <a:gridCol w="2724700">
                  <a:extLst>
                    <a:ext uri="{9D8B030D-6E8A-4147-A177-3AD203B41FA5}">
                      <a16:colId xmlns:a16="http://schemas.microsoft.com/office/drawing/2014/main" val="1247692921"/>
                    </a:ext>
                  </a:extLst>
                </a:gridCol>
                <a:gridCol w="4736850">
                  <a:extLst>
                    <a:ext uri="{9D8B030D-6E8A-4147-A177-3AD203B41FA5}">
                      <a16:colId xmlns:a16="http://schemas.microsoft.com/office/drawing/2014/main" val="2886881926"/>
                    </a:ext>
                  </a:extLst>
                </a:gridCol>
              </a:tblGrid>
              <a:tr h="3015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program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block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block.n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6055954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block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{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decls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stmts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} </a:t>
                      </a:r>
                      <a:endParaRPr lang="pt-BR" sz="1600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block.n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stmts.n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6774347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741768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decls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decl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decls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0040157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sz="160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600" i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358482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600" i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887589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decl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type</a:t>
                      </a:r>
                      <a:r>
                        <a:rPr lang="pt-BR" sz="1600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id </a:t>
                      </a:r>
                      <a:r>
                        <a:rPr lang="pt-BR" sz="1600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pt-BR" sz="1600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;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symbol_table.insert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(id,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type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4263487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9427839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index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[ </a:t>
                      </a:r>
                      <a:r>
                        <a:rPr lang="pt-BR" sz="160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integer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6686699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600" i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5560242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CF7DD574-EAE6-45C2-891E-4376EDD6F553}"/>
              </a:ext>
            </a:extLst>
          </p:cNvPr>
          <p:cNvSpPr txBox="1"/>
          <p:nvPr/>
        </p:nvSpPr>
        <p:spPr>
          <a:xfrm>
            <a:off x="10811525" y="6477000"/>
            <a:ext cx="1377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continua </a:t>
            </a:r>
            <a:r>
              <a:rPr lang="pt-BR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</a:t>
            </a:r>
            <a:endParaRPr lang="pt-BR" sz="1600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70059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95C52-396E-472C-99C6-3D0988A9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da Árvore Sintática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0E37F8-3AC4-45EC-A231-6564C9C38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Continuação 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esquema de tradução</a:t>
            </a:r>
            <a:r>
              <a:rPr lang="pt-BR" dirty="0"/>
              <a:t>: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08C123C-585D-4B6A-A05E-4B6A9C93F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143508"/>
              </p:ext>
            </p:extLst>
          </p:nvPr>
        </p:nvGraphicFramePr>
        <p:xfrm>
          <a:off x="1557908" y="2566751"/>
          <a:ext cx="9865096" cy="368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462">
                  <a:extLst>
                    <a:ext uri="{9D8B030D-6E8A-4147-A177-3AD203B41FA5}">
                      <a16:colId xmlns:a16="http://schemas.microsoft.com/office/drawing/2014/main" val="1687261172"/>
                    </a:ext>
                  </a:extLst>
                </a:gridCol>
                <a:gridCol w="349680">
                  <a:extLst>
                    <a:ext uri="{9D8B030D-6E8A-4147-A177-3AD203B41FA5}">
                      <a16:colId xmlns:a16="http://schemas.microsoft.com/office/drawing/2014/main" val="1065375118"/>
                    </a:ext>
                  </a:extLst>
                </a:gridCol>
                <a:gridCol w="2762330">
                  <a:extLst>
                    <a:ext uri="{9D8B030D-6E8A-4147-A177-3AD203B41FA5}">
                      <a16:colId xmlns:a16="http://schemas.microsoft.com/office/drawing/2014/main" val="1247692921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2886881926"/>
                    </a:ext>
                  </a:extLst>
                </a:gridCol>
              </a:tblGrid>
              <a:tr h="3015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stmts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stmt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stmts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stmts.n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Seq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stmt.n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, stmts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.n);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7254911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sz="160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600" i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stmts.n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231422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7929134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stmt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local 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bool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stmt.n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Assign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local.n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bool.n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6055954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bool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stmt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stmt.n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bool.n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, stmt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.n);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6774347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bool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stmt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stmt.n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bool.n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, stmt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.n);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8638147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do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stmt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bool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stmt.n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Do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(stmt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.n,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bool.n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741768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block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stmt.n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block.n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0040157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358482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local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local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bool</a:t>
                      </a:r>
                      <a:r>
                        <a:rPr lang="pt-BR" sz="1600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  <a:endParaRPr lang="pt-BR" sz="1600" i="0" baseline="-25000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local.n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Access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local.n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bool.n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4263487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id</a:t>
                      </a:r>
                      <a:endParaRPr lang="pt-BR" sz="1600" i="0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local.n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lexeme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9427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40427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95C52-396E-472C-99C6-3D0988A9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da Árvore Sintática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0E37F8-3AC4-45EC-A231-6564C9C38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Continuação 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esquema de tradução</a:t>
            </a:r>
            <a:r>
              <a:rPr lang="pt-BR" dirty="0"/>
              <a:t>: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08C123C-585D-4B6A-A05E-4B6A9C93F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824569"/>
              </p:ext>
            </p:extLst>
          </p:nvPr>
        </p:nvGraphicFramePr>
        <p:xfrm>
          <a:off x="1557908" y="2566751"/>
          <a:ext cx="10009113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3053">
                  <a:extLst>
                    <a:ext uri="{9D8B030D-6E8A-4147-A177-3AD203B41FA5}">
                      <a16:colId xmlns:a16="http://schemas.microsoft.com/office/drawing/2014/main" val="1687261172"/>
                    </a:ext>
                  </a:extLst>
                </a:gridCol>
                <a:gridCol w="354785">
                  <a:extLst>
                    <a:ext uri="{9D8B030D-6E8A-4147-A177-3AD203B41FA5}">
                      <a16:colId xmlns:a16="http://schemas.microsoft.com/office/drawing/2014/main" val="1065375118"/>
                    </a:ext>
                  </a:extLst>
                </a:gridCol>
                <a:gridCol w="2380594">
                  <a:extLst>
                    <a:ext uri="{9D8B030D-6E8A-4147-A177-3AD203B41FA5}">
                      <a16:colId xmlns:a16="http://schemas.microsoft.com/office/drawing/2014/main" val="1247692921"/>
                    </a:ext>
                  </a:extLst>
                </a:gridCol>
                <a:gridCol w="6120681">
                  <a:extLst>
                    <a:ext uri="{9D8B030D-6E8A-4147-A177-3AD203B41FA5}">
                      <a16:colId xmlns:a16="http://schemas.microsoft.com/office/drawing/2014/main" val="2886881926"/>
                    </a:ext>
                  </a:extLst>
                </a:gridCol>
              </a:tblGrid>
              <a:tr h="3015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bool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bool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||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join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bool.n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'|'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, bool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.n,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join.n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901999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join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bool.n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join.n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9644287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0839987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join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join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&amp;&amp;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equality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join.n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Log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'&amp;'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, join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.n,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equality.n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7786184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equality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join.n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equality.n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6090052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5310031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equality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equality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equality.n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'='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, equality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.n,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rel.n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2589806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equality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!=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equality.n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'≠'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, equality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.n,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rel.n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1533473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rel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equality.n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rel.n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6645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6347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95C52-396E-472C-99C6-3D0988A9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da Árvore Sintática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0E37F8-3AC4-45EC-A231-6564C9C38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Continuação 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esquema de tradução</a:t>
            </a:r>
            <a:r>
              <a:rPr lang="pt-BR" dirty="0"/>
              <a:t>: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08C123C-585D-4B6A-A05E-4B6A9C93F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202037"/>
              </p:ext>
            </p:extLst>
          </p:nvPr>
        </p:nvGraphicFramePr>
        <p:xfrm>
          <a:off x="1557908" y="2566751"/>
          <a:ext cx="10009113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3053">
                  <a:extLst>
                    <a:ext uri="{9D8B030D-6E8A-4147-A177-3AD203B41FA5}">
                      <a16:colId xmlns:a16="http://schemas.microsoft.com/office/drawing/2014/main" val="1687261172"/>
                    </a:ext>
                  </a:extLst>
                </a:gridCol>
                <a:gridCol w="354785">
                  <a:extLst>
                    <a:ext uri="{9D8B030D-6E8A-4147-A177-3AD203B41FA5}">
                      <a16:colId xmlns:a16="http://schemas.microsoft.com/office/drawing/2014/main" val="1065375118"/>
                    </a:ext>
                  </a:extLst>
                </a:gridCol>
                <a:gridCol w="2380594">
                  <a:extLst>
                    <a:ext uri="{9D8B030D-6E8A-4147-A177-3AD203B41FA5}">
                      <a16:colId xmlns:a16="http://schemas.microsoft.com/office/drawing/2014/main" val="1247692921"/>
                    </a:ext>
                  </a:extLst>
                </a:gridCol>
                <a:gridCol w="6120681">
                  <a:extLst>
                    <a:ext uri="{9D8B030D-6E8A-4147-A177-3AD203B41FA5}">
                      <a16:colId xmlns:a16="http://schemas.microsoft.com/office/drawing/2014/main" val="2886881926"/>
                    </a:ext>
                  </a:extLst>
                </a:gridCol>
              </a:tblGrid>
              <a:tr h="3015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rel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ari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rel.n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'&lt;'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, rel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.n,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ari.n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741768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&lt;=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ari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rel.n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'≤'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, rel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.n,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ari.n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0040157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ari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rel.n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'&gt;'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, rel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.n,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ari.n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358482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&gt;=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ari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rel.n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'≥'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, rel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.n,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ari.n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4263487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ari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rel.n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ari.n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4210233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8231449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ari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ari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 </a:t>
                      </a:r>
                      <a:r>
                        <a:rPr lang="pt-BR" sz="1600" b="1" i="0" baseline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i="1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i="1" baseline="-25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ari.n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Ari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'+'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, ari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.n,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term.n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4838385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ari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 </a:t>
                      </a:r>
                      <a:r>
                        <a:rPr lang="pt-BR" sz="1600" b="1" i="0" baseline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pt-BR" sz="1600" i="1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i="1" baseline="-25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ari.n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Ari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'-'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, ari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.n,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term.n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8249238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i="1" baseline="-25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ari.n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term.n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2886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791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95C52-396E-472C-99C6-3D0988A9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da Árvore Sintática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0E37F8-3AC4-45EC-A231-6564C9C38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Continuação 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esquema de tradução</a:t>
            </a:r>
            <a:r>
              <a:rPr lang="pt-BR" dirty="0"/>
              <a:t>: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08C123C-585D-4B6A-A05E-4B6A9C93F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064642"/>
              </p:ext>
            </p:extLst>
          </p:nvPr>
        </p:nvGraphicFramePr>
        <p:xfrm>
          <a:off x="1557908" y="2566751"/>
          <a:ext cx="9865096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462">
                  <a:extLst>
                    <a:ext uri="{9D8B030D-6E8A-4147-A177-3AD203B41FA5}">
                      <a16:colId xmlns:a16="http://schemas.microsoft.com/office/drawing/2014/main" val="1687261172"/>
                    </a:ext>
                  </a:extLst>
                </a:gridCol>
                <a:gridCol w="349680">
                  <a:extLst>
                    <a:ext uri="{9D8B030D-6E8A-4147-A177-3AD203B41FA5}">
                      <a16:colId xmlns:a16="http://schemas.microsoft.com/office/drawing/2014/main" val="1065375118"/>
                    </a:ext>
                  </a:extLst>
                </a:gridCol>
                <a:gridCol w="2762330">
                  <a:extLst>
                    <a:ext uri="{9D8B030D-6E8A-4147-A177-3AD203B41FA5}">
                      <a16:colId xmlns:a16="http://schemas.microsoft.com/office/drawing/2014/main" val="1247692921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2886881926"/>
                    </a:ext>
                  </a:extLst>
                </a:gridCol>
              </a:tblGrid>
              <a:tr h="3015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unary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term.n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Ari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'*'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, term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.n,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unary.n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358482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unary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term.n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Ari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'/'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, term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.n,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unary.n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6522798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unary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term.n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unary.n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5560242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404185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unary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!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unary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endParaRPr lang="pt-BR" sz="1600" b="1" i="0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unary.n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Unary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'!'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, unary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.n);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2264072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unary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endParaRPr lang="pt-BR" sz="1600" b="1" i="0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unary.n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Unary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'-'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, unary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.n);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6591771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factor</a:t>
                      </a:r>
                      <a:endParaRPr lang="pt-BR" sz="16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unary.n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factor.n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8201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272082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das do mar 16: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15_TF02901025.potx" id="{F8CC4974-6780-4393-9052-41EA6E7BC588}" vid="{C17B3D96-28E5-440B-B51C-15310927D2DE}"/>
    </a:ext>
  </a:extLst>
</a:theme>
</file>

<file path=ppt/theme/theme2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5C5BB1-9D2C-412A-AE6C-0FC75190A4CE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2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natureza de ondas do mar (widescreen)</Template>
  <TotalTime>6412</TotalTime>
  <Words>2224</Words>
  <Application>Microsoft Office PowerPoint</Application>
  <PresentationFormat>Personalizar</PresentationFormat>
  <Paragraphs>529</Paragraphs>
  <Slides>17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Cambria Math</vt:lpstr>
      <vt:lpstr>Century Gothic</vt:lpstr>
      <vt:lpstr>Consolas</vt:lpstr>
      <vt:lpstr>Symbol</vt:lpstr>
      <vt:lpstr>Ondas do mar 16:9</vt:lpstr>
      <vt:lpstr>Tradutor</vt:lpstr>
      <vt:lpstr>Introdução</vt:lpstr>
      <vt:lpstr>Introdução</vt:lpstr>
      <vt:lpstr>Introdução</vt:lpstr>
      <vt:lpstr>Construção da Árvore Sintática</vt:lpstr>
      <vt:lpstr>Construção da Árvore Sintática</vt:lpstr>
      <vt:lpstr>Construção da Árvore Sintática</vt:lpstr>
      <vt:lpstr>Construção da Árvore Sintática</vt:lpstr>
      <vt:lpstr>Construção da Árvore Sintática</vt:lpstr>
      <vt:lpstr>Construção da Árvore Sintática</vt:lpstr>
      <vt:lpstr>Recursão à Esquerda</vt:lpstr>
      <vt:lpstr>Recursão à Esquerda</vt:lpstr>
      <vt:lpstr>Recursão à Esquerda</vt:lpstr>
      <vt:lpstr>Recursão à Esquerda</vt:lpstr>
      <vt:lpstr>Recursão à Esquerda</vt:lpstr>
      <vt:lpstr>Recursão à Esquerda</vt:lpstr>
      <vt:lpstr>Construção da Árvore Sintática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Semântica</dc:title>
  <dc:creator>Judson Santiago</dc:creator>
  <cp:keywords>Compiladores;Tradutor;Sintaxe</cp:keywords>
  <cp:lastModifiedBy>Judson Santiago</cp:lastModifiedBy>
  <cp:revision>13</cp:revision>
  <dcterms:created xsi:type="dcterms:W3CDTF">2017-12-04T02:17:29Z</dcterms:created>
  <dcterms:modified xsi:type="dcterms:W3CDTF">2019-06-14T21:07:51Z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