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5" r:id="rId5"/>
    <p:sldId id="287" r:id="rId6"/>
    <p:sldId id="338" r:id="rId7"/>
    <p:sldId id="319" r:id="rId8"/>
    <p:sldId id="320" r:id="rId9"/>
    <p:sldId id="288" r:id="rId10"/>
    <p:sldId id="289" r:id="rId11"/>
    <p:sldId id="337" r:id="rId12"/>
    <p:sldId id="324" r:id="rId13"/>
    <p:sldId id="321" r:id="rId14"/>
    <p:sldId id="322" r:id="rId15"/>
    <p:sldId id="323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5" r:id="rId25"/>
    <p:sldId id="333" r:id="rId26"/>
    <p:sldId id="336" r:id="rId27"/>
  </p:sldIdLst>
  <p:sldSz cx="12188825" cy="6858000"/>
  <p:notesSz cx="6858000" cy="9144000"/>
  <p:custDataLst>
    <p:tags r:id="rId3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5D17A-0EB0-41D9-A0C6-58FAC0FFF4EF}" v="8" dt="2019-12-18T18:18:57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6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5521E5F-2786-4173-BEFA-C87A2B955F63}"/>
  </pc:docChgLst>
  <pc:docChgLst>
    <pc:chgData name="Judson Santiago" userId="ebb108da2f256286" providerId="LiveId" clId="{E3A9B1F6-45BC-4E3B-ACF3-8E77F499629D}"/>
  </pc:docChgLst>
  <pc:docChgLst>
    <pc:chgData name="Judson Santiago" userId="ebb108da2f256286" providerId="LiveId" clId="{50A389D7-5808-4356-A2F5-9A90583A1E05}"/>
  </pc:docChgLst>
  <pc:docChgLst>
    <pc:chgData name="Judson Santiago" userId="ebb108da2f256286" providerId="LiveId" clId="{ABC5D17A-0EB0-41D9-A0C6-58FAC0FFF4EF}"/>
    <pc:docChg chg="undo custSel modSld">
      <pc:chgData name="Judson Santiago" userId="ebb108da2f256286" providerId="LiveId" clId="{ABC5D17A-0EB0-41D9-A0C6-58FAC0FFF4EF}" dt="2019-12-18T18:18:57.366" v="321" actId="207"/>
      <pc:docMkLst>
        <pc:docMk/>
      </pc:docMkLst>
      <pc:sldChg chg="modSp">
        <pc:chgData name="Judson Santiago" userId="ebb108da2f256286" providerId="LiveId" clId="{ABC5D17A-0EB0-41D9-A0C6-58FAC0FFF4EF}" dt="2019-12-18T17:48:15.073" v="21" actId="20577"/>
        <pc:sldMkLst>
          <pc:docMk/>
          <pc:sldMk cId="2808920126" sldId="265"/>
        </pc:sldMkLst>
        <pc:spChg chg="mod">
          <ac:chgData name="Judson Santiago" userId="ebb108da2f256286" providerId="LiveId" clId="{ABC5D17A-0EB0-41D9-A0C6-58FAC0FFF4EF}" dt="2019-12-18T17:48:10.890" v="9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ABC5D17A-0EB0-41D9-A0C6-58FAC0FFF4EF}" dt="2019-12-18T17:48:15.073" v="21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ABC5D17A-0EB0-41D9-A0C6-58FAC0FFF4EF}" dt="2019-12-18T17:55:50.534" v="284" actId="20577"/>
        <pc:sldMkLst>
          <pc:docMk/>
          <pc:sldMk cId="728644980" sldId="288"/>
        </pc:sldMkLst>
        <pc:spChg chg="mod">
          <ac:chgData name="Judson Santiago" userId="ebb108da2f256286" providerId="LiveId" clId="{ABC5D17A-0EB0-41D9-A0C6-58FAC0FFF4EF}" dt="2019-12-18T17:55:50.534" v="284" actId="20577"/>
          <ac:spMkLst>
            <pc:docMk/>
            <pc:sldMk cId="728644980" sldId="288"/>
            <ac:spMk id="23" creationId="{81D9A73E-937F-48F5-B330-D36B36923A2D}"/>
          </ac:spMkLst>
        </pc:spChg>
      </pc:sldChg>
      <pc:sldChg chg="modSp">
        <pc:chgData name="Judson Santiago" userId="ebb108da2f256286" providerId="LiveId" clId="{ABC5D17A-0EB0-41D9-A0C6-58FAC0FFF4EF}" dt="2019-12-18T17:54:02.300" v="107" actId="20577"/>
        <pc:sldMkLst>
          <pc:docMk/>
          <pc:sldMk cId="585228949" sldId="320"/>
        </pc:sldMkLst>
        <pc:spChg chg="mod">
          <ac:chgData name="Judson Santiago" userId="ebb108da2f256286" providerId="LiveId" clId="{ABC5D17A-0EB0-41D9-A0C6-58FAC0FFF4EF}" dt="2019-12-18T17:54:02.300" v="107" actId="20577"/>
          <ac:spMkLst>
            <pc:docMk/>
            <pc:sldMk cId="585228949" sldId="320"/>
            <ac:spMk id="3" creationId="{33091E76-D577-4F1A-8300-B31057749F51}"/>
          </ac:spMkLst>
        </pc:spChg>
      </pc:sldChg>
      <pc:sldChg chg="modSp">
        <pc:chgData name="Judson Santiago" userId="ebb108da2f256286" providerId="LiveId" clId="{ABC5D17A-0EB0-41D9-A0C6-58FAC0FFF4EF}" dt="2019-12-18T18:04:42.410" v="285" actId="207"/>
        <pc:sldMkLst>
          <pc:docMk/>
          <pc:sldMk cId="1652970413" sldId="321"/>
        </pc:sldMkLst>
        <pc:graphicFrameChg chg="modGraphic">
          <ac:chgData name="Judson Santiago" userId="ebb108da2f256286" providerId="LiveId" clId="{ABC5D17A-0EB0-41D9-A0C6-58FAC0FFF4EF}" dt="2019-12-18T18:04:42.410" v="285" actId="207"/>
          <ac:graphicFrameMkLst>
            <pc:docMk/>
            <pc:sldMk cId="1652970413" sldId="321"/>
            <ac:graphicFrameMk id="4" creationId="{354FAA52-4C60-4945-9D9D-5267733D4C08}"/>
          </ac:graphicFrameMkLst>
        </pc:graphicFrameChg>
      </pc:sldChg>
      <pc:sldChg chg="modSp">
        <pc:chgData name="Judson Santiago" userId="ebb108da2f256286" providerId="LiveId" clId="{ABC5D17A-0EB0-41D9-A0C6-58FAC0FFF4EF}" dt="2019-12-18T18:05:43.025" v="286" actId="207"/>
        <pc:sldMkLst>
          <pc:docMk/>
          <pc:sldMk cId="3546649762" sldId="323"/>
        </pc:sldMkLst>
        <pc:spChg chg="mod">
          <ac:chgData name="Judson Santiago" userId="ebb108da2f256286" providerId="LiveId" clId="{ABC5D17A-0EB0-41D9-A0C6-58FAC0FFF4EF}" dt="2019-12-18T18:05:43.025" v="286" actId="207"/>
          <ac:spMkLst>
            <pc:docMk/>
            <pc:sldMk cId="3546649762" sldId="323"/>
            <ac:spMk id="3" creationId="{9DF8B8D9-CF36-4508-B677-41165ED0B944}"/>
          </ac:spMkLst>
        </pc:spChg>
      </pc:sldChg>
      <pc:sldChg chg="modSp">
        <pc:chgData name="Judson Santiago" userId="ebb108da2f256286" providerId="LiveId" clId="{ABC5D17A-0EB0-41D9-A0C6-58FAC0FFF4EF}" dt="2019-12-18T18:09:24.036" v="300" actId="368"/>
        <pc:sldMkLst>
          <pc:docMk/>
          <pc:sldMk cId="1012188980" sldId="325"/>
        </pc:sldMkLst>
        <pc:spChg chg="mod">
          <ac:chgData name="Judson Santiago" userId="ebb108da2f256286" providerId="LiveId" clId="{ABC5D17A-0EB0-41D9-A0C6-58FAC0FFF4EF}" dt="2019-12-18T18:09:24.036" v="300" actId="368"/>
          <ac:spMkLst>
            <pc:docMk/>
            <pc:sldMk cId="1012188980" sldId="325"/>
            <ac:spMk id="3" creationId="{BA489B0A-12AE-4B50-AC3C-DC723E254C93}"/>
          </ac:spMkLst>
        </pc:spChg>
      </pc:sldChg>
      <pc:sldChg chg="modSp">
        <pc:chgData name="Judson Santiago" userId="ebb108da2f256286" providerId="LiveId" clId="{ABC5D17A-0EB0-41D9-A0C6-58FAC0FFF4EF}" dt="2019-12-18T18:12:44.222" v="306" actId="20577"/>
        <pc:sldMkLst>
          <pc:docMk/>
          <pc:sldMk cId="2791394508" sldId="327"/>
        </pc:sldMkLst>
        <pc:spChg chg="mod">
          <ac:chgData name="Judson Santiago" userId="ebb108da2f256286" providerId="LiveId" clId="{ABC5D17A-0EB0-41D9-A0C6-58FAC0FFF4EF}" dt="2019-12-18T18:12:44.222" v="306" actId="20577"/>
          <ac:spMkLst>
            <pc:docMk/>
            <pc:sldMk cId="2791394508" sldId="327"/>
            <ac:spMk id="3" creationId="{BA489B0A-12AE-4B50-AC3C-DC723E254C93}"/>
          </ac:spMkLst>
        </pc:spChg>
      </pc:sldChg>
      <pc:sldChg chg="modSp">
        <pc:chgData name="Judson Santiago" userId="ebb108da2f256286" providerId="LiveId" clId="{ABC5D17A-0EB0-41D9-A0C6-58FAC0FFF4EF}" dt="2019-12-18T18:15:04.985" v="307" actId="207"/>
        <pc:sldMkLst>
          <pc:docMk/>
          <pc:sldMk cId="3757421533" sldId="329"/>
        </pc:sldMkLst>
        <pc:graphicFrameChg chg="modGraphic">
          <ac:chgData name="Judson Santiago" userId="ebb108da2f256286" providerId="LiveId" clId="{ABC5D17A-0EB0-41D9-A0C6-58FAC0FFF4EF}" dt="2019-12-18T18:15:04.985" v="307" actId="207"/>
          <ac:graphicFrameMkLst>
            <pc:docMk/>
            <pc:sldMk cId="3757421533" sldId="329"/>
            <ac:graphicFrameMk id="4" creationId="{5FC04E48-78E9-4837-8ED3-7C6818640346}"/>
          </ac:graphicFrameMkLst>
        </pc:graphicFrameChg>
      </pc:sldChg>
      <pc:sldChg chg="modSp">
        <pc:chgData name="Judson Santiago" userId="ebb108da2f256286" providerId="LiveId" clId="{ABC5D17A-0EB0-41D9-A0C6-58FAC0FFF4EF}" dt="2019-12-18T18:15:08.958" v="308" actId="207"/>
        <pc:sldMkLst>
          <pc:docMk/>
          <pc:sldMk cId="2909303638" sldId="330"/>
        </pc:sldMkLst>
        <pc:graphicFrameChg chg="modGraphic">
          <ac:chgData name="Judson Santiago" userId="ebb108da2f256286" providerId="LiveId" clId="{ABC5D17A-0EB0-41D9-A0C6-58FAC0FFF4EF}" dt="2019-12-18T18:15:08.958" v="308" actId="207"/>
          <ac:graphicFrameMkLst>
            <pc:docMk/>
            <pc:sldMk cId="2909303638" sldId="330"/>
            <ac:graphicFrameMk id="74" creationId="{61AA2615-A8A4-4BDF-9043-A7FAAB289C9F}"/>
          </ac:graphicFrameMkLst>
        </pc:graphicFrameChg>
      </pc:sldChg>
      <pc:sldChg chg="modSp">
        <pc:chgData name="Judson Santiago" userId="ebb108da2f256286" providerId="LiveId" clId="{ABC5D17A-0EB0-41D9-A0C6-58FAC0FFF4EF}" dt="2019-12-18T18:17:40.484" v="314" actId="57"/>
        <pc:sldMkLst>
          <pc:docMk/>
          <pc:sldMk cId="3493290987" sldId="332"/>
        </pc:sldMkLst>
        <pc:spChg chg="mod">
          <ac:chgData name="Judson Santiago" userId="ebb108da2f256286" providerId="LiveId" clId="{ABC5D17A-0EB0-41D9-A0C6-58FAC0FFF4EF}" dt="2019-12-18T18:17:40.484" v="314" actId="57"/>
          <ac:spMkLst>
            <pc:docMk/>
            <pc:sldMk cId="3493290987" sldId="332"/>
            <ac:spMk id="4" creationId="{09CCC586-7FE3-4CA0-8277-8C11239AE06D}"/>
          </ac:spMkLst>
        </pc:spChg>
      </pc:sldChg>
      <pc:sldChg chg="modSp">
        <pc:chgData name="Judson Santiago" userId="ebb108da2f256286" providerId="LiveId" clId="{ABC5D17A-0EB0-41D9-A0C6-58FAC0FFF4EF}" dt="2019-12-18T18:18:57.366" v="321" actId="207"/>
        <pc:sldMkLst>
          <pc:docMk/>
          <pc:sldMk cId="1906875349" sldId="335"/>
        </pc:sldMkLst>
        <pc:spChg chg="mod">
          <ac:chgData name="Judson Santiago" userId="ebb108da2f256286" providerId="LiveId" clId="{ABC5D17A-0EB0-41D9-A0C6-58FAC0FFF4EF}" dt="2019-12-18T18:18:57.366" v="321" actId="207"/>
          <ac:spMkLst>
            <pc:docMk/>
            <pc:sldMk cId="1906875349" sldId="335"/>
            <ac:spMk id="3" creationId="{493BEE9C-A626-49C2-8545-B5E780ED5473}"/>
          </ac:spMkLst>
        </pc:spChg>
      </pc:sldChg>
      <pc:sldChg chg="modNotesTx">
        <pc:chgData name="Judson Santiago" userId="ebb108da2f256286" providerId="LiveId" clId="{ABC5D17A-0EB0-41D9-A0C6-58FAC0FFF4EF}" dt="2019-12-18T17:51:20.462" v="84" actId="20577"/>
        <pc:sldMkLst>
          <pc:docMk/>
          <pc:sldMk cId="1402204878" sldId="338"/>
        </pc:sldMkLst>
      </pc:sldChg>
    </pc:docChg>
  </pc:docChgLst>
  <pc:docChgLst>
    <pc:chgData name="Judson Santiago" userId="ebb108da2f256286" providerId="LiveId" clId="{ACFD40E1-1243-42D5-8EC2-D8216C66E52E}"/>
  </pc:docChgLst>
  <pc:docChgLst>
    <pc:chgData name="Judson Santiago" userId="ebb108da2f256286" providerId="LiveId" clId="{AC86EF8F-AF24-4B8E-8F22-B6AF076CEB6C}"/>
    <pc:docChg chg="undo custSel addSld modSld">
      <pc:chgData name="Judson Santiago" userId="ebb108da2f256286" providerId="LiveId" clId="{AC86EF8F-AF24-4B8E-8F22-B6AF076CEB6C}" dt="2019-07-17T18:30:28.723" v="1295" actId="1076"/>
      <pc:docMkLst>
        <pc:docMk/>
      </pc:docMkLst>
      <pc:sldChg chg="modSp modNotesTx">
        <pc:chgData name="Judson Santiago" userId="ebb108da2f256286" providerId="LiveId" clId="{AC86EF8F-AF24-4B8E-8F22-B6AF076CEB6C}" dt="2019-07-17T17:11:50.690" v="255"/>
        <pc:sldMkLst>
          <pc:docMk/>
          <pc:sldMk cId="728644980" sldId="288"/>
        </pc:sldMkLst>
        <pc:spChg chg="mod">
          <ac:chgData name="Judson Santiago" userId="ebb108da2f256286" providerId="LiveId" clId="{AC86EF8F-AF24-4B8E-8F22-B6AF076CEB6C}" dt="2019-07-17T17:11:50.690" v="255"/>
          <ac:spMkLst>
            <pc:docMk/>
            <pc:sldMk cId="728644980" sldId="288"/>
            <ac:spMk id="2" creationId="{70429268-BAB8-486E-B76B-B47400F7C3DF}"/>
          </ac:spMkLst>
        </pc:spChg>
        <pc:spChg chg="mod">
          <ac:chgData name="Judson Santiago" userId="ebb108da2f256286" providerId="LiveId" clId="{AC86EF8F-AF24-4B8E-8F22-B6AF076CEB6C}" dt="2019-07-17T17:00:34.301" v="127" actId="20577"/>
          <ac:spMkLst>
            <pc:docMk/>
            <pc:sldMk cId="728644980" sldId="288"/>
            <ac:spMk id="29" creationId="{D86A3CDE-F663-4262-9775-97E1491260CB}"/>
          </ac:spMkLst>
        </pc:spChg>
      </pc:sldChg>
      <pc:sldChg chg="modSp">
        <pc:chgData name="Judson Santiago" userId="ebb108da2f256286" providerId="LiveId" clId="{AC86EF8F-AF24-4B8E-8F22-B6AF076CEB6C}" dt="2019-07-17T17:11:56.820" v="256"/>
        <pc:sldMkLst>
          <pc:docMk/>
          <pc:sldMk cId="4278846802" sldId="289"/>
        </pc:sldMkLst>
        <pc:spChg chg="mod">
          <ac:chgData name="Judson Santiago" userId="ebb108da2f256286" providerId="LiveId" clId="{AC86EF8F-AF24-4B8E-8F22-B6AF076CEB6C}" dt="2019-07-17T17:11:56.820" v="256"/>
          <ac:spMkLst>
            <pc:docMk/>
            <pc:sldMk cId="4278846802" sldId="289"/>
            <ac:spMk id="2" creationId="{248BF802-F832-41FF-84F5-6D0B54FB2130}"/>
          </ac:spMkLst>
        </pc:spChg>
      </pc:sldChg>
      <pc:sldChg chg="modSp">
        <pc:chgData name="Judson Santiago" userId="ebb108da2f256286" providerId="LiveId" clId="{AC86EF8F-AF24-4B8E-8F22-B6AF076CEB6C}" dt="2019-07-17T16:54:21.080" v="40" actId="207"/>
        <pc:sldMkLst>
          <pc:docMk/>
          <pc:sldMk cId="889522984" sldId="319"/>
        </pc:sldMkLst>
        <pc:spChg chg="mod">
          <ac:chgData name="Judson Santiago" userId="ebb108da2f256286" providerId="LiveId" clId="{AC86EF8F-AF24-4B8E-8F22-B6AF076CEB6C}" dt="2019-07-17T16:54:21.080" v="40" actId="207"/>
          <ac:spMkLst>
            <pc:docMk/>
            <pc:sldMk cId="889522984" sldId="319"/>
            <ac:spMk id="3" creationId="{4D08A1F7-D5FC-40A3-8C72-9BAA478A731D}"/>
          </ac:spMkLst>
        </pc:spChg>
      </pc:sldChg>
      <pc:sldChg chg="modSp">
        <pc:chgData name="Judson Santiago" userId="ebb108da2f256286" providerId="LiveId" clId="{AC86EF8F-AF24-4B8E-8F22-B6AF076CEB6C}" dt="2019-07-17T17:11:46.172" v="254" actId="20577"/>
        <pc:sldMkLst>
          <pc:docMk/>
          <pc:sldMk cId="585228949" sldId="320"/>
        </pc:sldMkLst>
        <pc:spChg chg="mod">
          <ac:chgData name="Judson Santiago" userId="ebb108da2f256286" providerId="LiveId" clId="{AC86EF8F-AF24-4B8E-8F22-B6AF076CEB6C}" dt="2019-07-17T17:11:46.172" v="254" actId="20577"/>
          <ac:spMkLst>
            <pc:docMk/>
            <pc:sldMk cId="585228949" sldId="320"/>
            <ac:spMk id="2" creationId="{70F003CB-4A47-4D01-A667-FB3657E9608A}"/>
          </ac:spMkLst>
        </pc:spChg>
        <pc:spChg chg="mod">
          <ac:chgData name="Judson Santiago" userId="ebb108da2f256286" providerId="LiveId" clId="{AC86EF8F-AF24-4B8E-8F22-B6AF076CEB6C}" dt="2019-07-17T16:59:56.019" v="115" actId="6549"/>
          <ac:spMkLst>
            <pc:docMk/>
            <pc:sldMk cId="585228949" sldId="320"/>
            <ac:spMk id="3" creationId="{33091E76-D577-4F1A-8300-B31057749F51}"/>
          </ac:spMkLst>
        </pc:spChg>
      </pc:sldChg>
      <pc:sldChg chg="modSp">
        <pc:chgData name="Judson Santiago" userId="ebb108da2f256286" providerId="LiveId" clId="{AC86EF8F-AF24-4B8E-8F22-B6AF076CEB6C}" dt="2019-07-17T17:18:33.300" v="323" actId="207"/>
        <pc:sldMkLst>
          <pc:docMk/>
          <pc:sldMk cId="3419822231" sldId="322"/>
        </pc:sldMkLst>
        <pc:graphicFrameChg chg="modGraphic">
          <ac:chgData name="Judson Santiago" userId="ebb108da2f256286" providerId="LiveId" clId="{AC86EF8F-AF24-4B8E-8F22-B6AF076CEB6C}" dt="2019-07-17T17:18:33.300" v="323" actId="207"/>
          <ac:graphicFrameMkLst>
            <pc:docMk/>
            <pc:sldMk cId="3419822231" sldId="322"/>
            <ac:graphicFrameMk id="4" creationId="{354FAA52-4C60-4945-9D9D-5267733D4C08}"/>
          </ac:graphicFrameMkLst>
        </pc:graphicFrameChg>
        <pc:graphicFrameChg chg="modGraphic">
          <ac:chgData name="Judson Santiago" userId="ebb108da2f256286" providerId="LiveId" clId="{AC86EF8F-AF24-4B8E-8F22-B6AF076CEB6C}" dt="2019-07-17T17:18:28.781" v="322" actId="207"/>
          <ac:graphicFrameMkLst>
            <pc:docMk/>
            <pc:sldMk cId="3419822231" sldId="322"/>
            <ac:graphicFrameMk id="6" creationId="{74C0119D-4569-49FD-8A65-AB0ED19F93B1}"/>
          </ac:graphicFrameMkLst>
        </pc:graphicFrameChg>
      </pc:sldChg>
      <pc:sldChg chg="modSp">
        <pc:chgData name="Judson Santiago" userId="ebb108da2f256286" providerId="LiveId" clId="{AC86EF8F-AF24-4B8E-8F22-B6AF076CEB6C}" dt="2019-07-17T17:19:36.944" v="324" actId="207"/>
        <pc:sldMkLst>
          <pc:docMk/>
          <pc:sldMk cId="3546649762" sldId="323"/>
        </pc:sldMkLst>
        <pc:graphicFrameChg chg="modGraphic">
          <ac:chgData name="Judson Santiago" userId="ebb108da2f256286" providerId="LiveId" clId="{AC86EF8F-AF24-4B8E-8F22-B6AF076CEB6C}" dt="2019-07-17T17:19:36.944" v="324" actId="207"/>
          <ac:graphicFrameMkLst>
            <pc:docMk/>
            <pc:sldMk cId="3546649762" sldId="323"/>
            <ac:graphicFrameMk id="5" creationId="{F0793A7E-8605-4B0A-9D22-4BD21C4AB2FA}"/>
          </ac:graphicFrameMkLst>
        </pc:graphicFrameChg>
      </pc:sldChg>
      <pc:sldChg chg="modSp">
        <pc:chgData name="Judson Santiago" userId="ebb108da2f256286" providerId="LiveId" clId="{AC86EF8F-AF24-4B8E-8F22-B6AF076CEB6C}" dt="2019-07-17T17:16:38.128" v="321" actId="6549"/>
        <pc:sldMkLst>
          <pc:docMk/>
          <pc:sldMk cId="1099603385" sldId="324"/>
        </pc:sldMkLst>
        <pc:spChg chg="mod">
          <ac:chgData name="Judson Santiago" userId="ebb108da2f256286" providerId="LiveId" clId="{AC86EF8F-AF24-4B8E-8F22-B6AF076CEB6C}" dt="2019-07-17T17:16:38.128" v="321" actId="6549"/>
          <ac:spMkLst>
            <pc:docMk/>
            <pc:sldMk cId="1099603385" sldId="324"/>
            <ac:spMk id="3" creationId="{5EF39DBF-3AF1-4EE7-B83F-0ECD8C0F8609}"/>
          </ac:spMkLst>
        </pc:spChg>
      </pc:sldChg>
      <pc:sldChg chg="modSp">
        <pc:chgData name="Judson Santiago" userId="ebb108da2f256286" providerId="LiveId" clId="{AC86EF8F-AF24-4B8E-8F22-B6AF076CEB6C}" dt="2019-07-17T17:23:34.211" v="327" actId="20577"/>
        <pc:sldMkLst>
          <pc:docMk/>
          <pc:sldMk cId="1012188980" sldId="325"/>
        </pc:sldMkLst>
        <pc:spChg chg="mod">
          <ac:chgData name="Judson Santiago" userId="ebb108da2f256286" providerId="LiveId" clId="{AC86EF8F-AF24-4B8E-8F22-B6AF076CEB6C}" dt="2019-07-17T17:23:34.211" v="327" actId="20577"/>
          <ac:spMkLst>
            <pc:docMk/>
            <pc:sldMk cId="1012188980" sldId="325"/>
            <ac:spMk id="3" creationId="{BA489B0A-12AE-4B50-AC3C-DC723E254C93}"/>
          </ac:spMkLst>
        </pc:spChg>
        <pc:graphicFrameChg chg="modGraphic">
          <ac:chgData name="Judson Santiago" userId="ebb108da2f256286" providerId="LiveId" clId="{AC86EF8F-AF24-4B8E-8F22-B6AF076CEB6C}" dt="2019-07-17T17:20:01.796" v="325" actId="207"/>
          <ac:graphicFrameMkLst>
            <pc:docMk/>
            <pc:sldMk cId="1012188980" sldId="325"/>
            <ac:graphicFrameMk id="4" creationId="{6B98E262-6E4A-419D-BB1E-51FDE6A896A1}"/>
          </ac:graphicFrameMkLst>
        </pc:graphicFrameChg>
      </pc:sldChg>
      <pc:sldChg chg="modSp">
        <pc:chgData name="Judson Santiago" userId="ebb108da2f256286" providerId="LiveId" clId="{AC86EF8F-AF24-4B8E-8F22-B6AF076CEB6C}" dt="2019-07-17T17:24:41.010" v="328" actId="207"/>
        <pc:sldMkLst>
          <pc:docMk/>
          <pc:sldMk cId="2770095257" sldId="326"/>
        </pc:sldMkLst>
        <pc:graphicFrameChg chg="modGraphic">
          <ac:chgData name="Judson Santiago" userId="ebb108da2f256286" providerId="LiveId" clId="{AC86EF8F-AF24-4B8E-8F22-B6AF076CEB6C}" dt="2019-07-17T17:24:41.010" v="328" actId="207"/>
          <ac:graphicFrameMkLst>
            <pc:docMk/>
            <pc:sldMk cId="2770095257" sldId="326"/>
            <ac:graphicFrameMk id="4" creationId="{6B98E262-6E4A-419D-BB1E-51FDE6A896A1}"/>
          </ac:graphicFrameMkLst>
        </pc:graphicFrameChg>
      </pc:sldChg>
      <pc:sldChg chg="modSp">
        <pc:chgData name="Judson Santiago" userId="ebb108da2f256286" providerId="LiveId" clId="{AC86EF8F-AF24-4B8E-8F22-B6AF076CEB6C}" dt="2019-07-17T17:25:29.818" v="336" actId="20577"/>
        <pc:sldMkLst>
          <pc:docMk/>
          <pc:sldMk cId="2791394508" sldId="327"/>
        </pc:sldMkLst>
        <pc:spChg chg="mod">
          <ac:chgData name="Judson Santiago" userId="ebb108da2f256286" providerId="LiveId" clId="{AC86EF8F-AF24-4B8E-8F22-B6AF076CEB6C}" dt="2019-07-17T17:25:29.818" v="336" actId="20577"/>
          <ac:spMkLst>
            <pc:docMk/>
            <pc:sldMk cId="2791394508" sldId="327"/>
            <ac:spMk id="3" creationId="{BA489B0A-12AE-4B50-AC3C-DC723E254C93}"/>
          </ac:spMkLst>
        </pc:spChg>
        <pc:graphicFrameChg chg="modGraphic">
          <ac:chgData name="Judson Santiago" userId="ebb108da2f256286" providerId="LiveId" clId="{AC86EF8F-AF24-4B8E-8F22-B6AF076CEB6C}" dt="2019-07-17T17:25:24.036" v="329" actId="207"/>
          <ac:graphicFrameMkLst>
            <pc:docMk/>
            <pc:sldMk cId="2791394508" sldId="327"/>
            <ac:graphicFrameMk id="4" creationId="{6B98E262-6E4A-419D-BB1E-51FDE6A896A1}"/>
          </ac:graphicFrameMkLst>
        </pc:graphicFrameChg>
      </pc:sldChg>
      <pc:sldChg chg="modSp">
        <pc:chgData name="Judson Santiago" userId="ebb108da2f256286" providerId="LiveId" clId="{AC86EF8F-AF24-4B8E-8F22-B6AF076CEB6C}" dt="2019-07-17T17:33:44.432" v="345" actId="12"/>
        <pc:sldMkLst>
          <pc:docMk/>
          <pc:sldMk cId="3757421533" sldId="329"/>
        </pc:sldMkLst>
        <pc:spChg chg="mod">
          <ac:chgData name="Judson Santiago" userId="ebb108da2f256286" providerId="LiveId" clId="{AC86EF8F-AF24-4B8E-8F22-B6AF076CEB6C}" dt="2019-07-17T17:33:44.432" v="345" actId="12"/>
          <ac:spMkLst>
            <pc:docMk/>
            <pc:sldMk cId="3757421533" sldId="329"/>
            <ac:spMk id="3" creationId="{735D8227-6D7B-445B-AAC6-E888CB9F9380}"/>
          </ac:spMkLst>
        </pc:spChg>
        <pc:spChg chg="mod">
          <ac:chgData name="Judson Santiago" userId="ebb108da2f256286" providerId="LiveId" clId="{AC86EF8F-AF24-4B8E-8F22-B6AF076CEB6C}" dt="2019-07-17T17:32:10.608" v="344" actId="1038"/>
          <ac:spMkLst>
            <pc:docMk/>
            <pc:sldMk cId="3757421533" sldId="329"/>
            <ac:spMk id="6" creationId="{A2536719-2E42-45EA-8F2C-8BD8A7628464}"/>
          </ac:spMkLst>
        </pc:spChg>
        <pc:spChg chg="mod">
          <ac:chgData name="Judson Santiago" userId="ebb108da2f256286" providerId="LiveId" clId="{AC86EF8F-AF24-4B8E-8F22-B6AF076CEB6C}" dt="2019-07-17T17:31:55.525" v="341" actId="368"/>
          <ac:spMkLst>
            <pc:docMk/>
            <pc:sldMk cId="3757421533" sldId="329"/>
            <ac:spMk id="8" creationId="{D2FD573D-EFA1-4F6D-8C10-6FEA71607B1C}"/>
          </ac:spMkLst>
        </pc:spChg>
      </pc:sldChg>
      <pc:sldChg chg="modSp">
        <pc:chgData name="Judson Santiago" userId="ebb108da2f256286" providerId="LiveId" clId="{AC86EF8F-AF24-4B8E-8F22-B6AF076CEB6C}" dt="2019-07-17T17:34:11.420" v="347" actId="11"/>
        <pc:sldMkLst>
          <pc:docMk/>
          <pc:sldMk cId="2909303638" sldId="330"/>
        </pc:sldMkLst>
        <pc:spChg chg="mod">
          <ac:chgData name="Judson Santiago" userId="ebb108da2f256286" providerId="LiveId" clId="{AC86EF8F-AF24-4B8E-8F22-B6AF076CEB6C}" dt="2019-07-17T17:34:11.420" v="347" actId="11"/>
          <ac:spMkLst>
            <pc:docMk/>
            <pc:sldMk cId="2909303638" sldId="330"/>
            <ac:spMk id="3" creationId="{ADA00A72-4BE5-4749-91F4-ABC7A73C39A5}"/>
          </ac:spMkLst>
        </pc:spChg>
      </pc:sldChg>
      <pc:sldChg chg="modSp">
        <pc:chgData name="Judson Santiago" userId="ebb108da2f256286" providerId="LiveId" clId="{AC86EF8F-AF24-4B8E-8F22-B6AF076CEB6C}" dt="2019-07-17T17:35:41.298" v="348" actId="207"/>
        <pc:sldMkLst>
          <pc:docMk/>
          <pc:sldMk cId="1608370938" sldId="331"/>
        </pc:sldMkLst>
        <pc:graphicFrameChg chg="modGraphic">
          <ac:chgData name="Judson Santiago" userId="ebb108da2f256286" providerId="LiveId" clId="{AC86EF8F-AF24-4B8E-8F22-B6AF076CEB6C}" dt="2019-07-17T17:35:41.298" v="348" actId="207"/>
          <ac:graphicFrameMkLst>
            <pc:docMk/>
            <pc:sldMk cId="1608370938" sldId="331"/>
            <ac:graphicFrameMk id="4" creationId="{C374873F-331A-4416-925E-3E118581FE7B}"/>
          </ac:graphicFrameMkLst>
        </pc:graphicFrameChg>
      </pc:sldChg>
      <pc:sldChg chg="modSp">
        <pc:chgData name="Judson Santiago" userId="ebb108da2f256286" providerId="LiveId" clId="{AC86EF8F-AF24-4B8E-8F22-B6AF076CEB6C}" dt="2019-07-17T17:37:15.923" v="349" actId="207"/>
        <pc:sldMkLst>
          <pc:docMk/>
          <pc:sldMk cId="3493290987" sldId="332"/>
        </pc:sldMkLst>
        <pc:graphicFrameChg chg="modGraphic">
          <ac:chgData name="Judson Santiago" userId="ebb108da2f256286" providerId="LiveId" clId="{AC86EF8F-AF24-4B8E-8F22-B6AF076CEB6C}" dt="2019-07-17T17:37:15.923" v="349" actId="207"/>
          <ac:graphicFrameMkLst>
            <pc:docMk/>
            <pc:sldMk cId="3493290987" sldId="332"/>
            <ac:graphicFrameMk id="36" creationId="{3F7B1DFE-A7A5-4A80-8BD1-266D9699BB05}"/>
          </ac:graphicFrameMkLst>
        </pc:graphicFrameChg>
      </pc:sldChg>
      <pc:sldChg chg="modSp">
        <pc:chgData name="Judson Santiago" userId="ebb108da2f256286" providerId="LiveId" clId="{AC86EF8F-AF24-4B8E-8F22-B6AF076CEB6C}" dt="2019-07-17T17:45:24.532" v="539" actId="2711"/>
        <pc:sldMkLst>
          <pc:docMk/>
          <pc:sldMk cId="1906875349" sldId="335"/>
        </pc:sldMkLst>
        <pc:spChg chg="mod">
          <ac:chgData name="Judson Santiago" userId="ebb108da2f256286" providerId="LiveId" clId="{AC86EF8F-AF24-4B8E-8F22-B6AF076CEB6C}" dt="2019-07-17T17:45:24.532" v="539" actId="2711"/>
          <ac:spMkLst>
            <pc:docMk/>
            <pc:sldMk cId="1906875349" sldId="335"/>
            <ac:spMk id="3" creationId="{493BEE9C-A626-49C2-8545-B5E780ED5473}"/>
          </ac:spMkLst>
        </pc:spChg>
      </pc:sldChg>
      <pc:sldChg chg="modSp modNotesTx">
        <pc:chgData name="Judson Santiago" userId="ebb108da2f256286" providerId="LiveId" clId="{AC86EF8F-AF24-4B8E-8F22-B6AF076CEB6C}" dt="2019-07-17T17:14:25.877" v="290" actId="6549"/>
        <pc:sldMkLst>
          <pc:docMk/>
          <pc:sldMk cId="1476060315" sldId="337"/>
        </pc:sldMkLst>
        <pc:spChg chg="mod">
          <ac:chgData name="Judson Santiago" userId="ebb108da2f256286" providerId="LiveId" clId="{AC86EF8F-AF24-4B8E-8F22-B6AF076CEB6C}" dt="2019-07-17T17:12:51.891" v="257"/>
          <ac:spMkLst>
            <pc:docMk/>
            <pc:sldMk cId="1476060315" sldId="337"/>
            <ac:spMk id="2" creationId="{248BF802-F832-41FF-84F5-6D0B54FB2130}"/>
          </ac:spMkLst>
        </pc:spChg>
      </pc:sldChg>
      <pc:sldChg chg="addSp delSp modSp add modNotesTx">
        <pc:chgData name="Judson Santiago" userId="ebb108da2f256286" providerId="LiveId" clId="{AC86EF8F-AF24-4B8E-8F22-B6AF076CEB6C}" dt="2019-07-17T18:30:28.723" v="1295" actId="1076"/>
        <pc:sldMkLst>
          <pc:docMk/>
          <pc:sldMk cId="1402204878" sldId="338"/>
        </pc:sldMkLst>
        <pc:spChg chg="mod">
          <ac:chgData name="Judson Santiago" userId="ebb108da2f256286" providerId="LiveId" clId="{AC86EF8F-AF24-4B8E-8F22-B6AF076CEB6C}" dt="2019-07-17T17:06:40.402" v="161"/>
          <ac:spMkLst>
            <pc:docMk/>
            <pc:sldMk cId="1402204878" sldId="338"/>
            <ac:spMk id="2" creationId="{F1676FA2-84F3-406C-A28A-56F4D320B4B3}"/>
          </ac:spMkLst>
        </pc:spChg>
        <pc:spChg chg="del">
          <ac:chgData name="Judson Santiago" userId="ebb108da2f256286" providerId="LiveId" clId="{AC86EF8F-AF24-4B8E-8F22-B6AF076CEB6C}" dt="2019-07-17T17:05:55.194" v="149" actId="478"/>
          <ac:spMkLst>
            <pc:docMk/>
            <pc:sldMk cId="1402204878" sldId="338"/>
            <ac:spMk id="3" creationId="{F96046E3-E538-4F91-AC24-853199D58DA8}"/>
          </ac:spMkLst>
        </pc:spChg>
        <pc:spChg chg="add del mod">
          <ac:chgData name="Judson Santiago" userId="ebb108da2f256286" providerId="LiveId" clId="{AC86EF8F-AF24-4B8E-8F22-B6AF076CEB6C}" dt="2019-07-17T17:05:40.987" v="148" actId="478"/>
          <ac:spMkLst>
            <pc:docMk/>
            <pc:sldMk cId="1402204878" sldId="338"/>
            <ac:spMk id="4" creationId="{2240C425-75D2-48F6-AA03-16ED3372160A}"/>
          </ac:spMkLst>
        </pc:spChg>
        <pc:spChg chg="add mod">
          <ac:chgData name="Judson Santiago" userId="ebb108da2f256286" providerId="LiveId" clId="{AC86EF8F-AF24-4B8E-8F22-B6AF076CEB6C}" dt="2019-07-17T18:30:28.723" v="1295" actId="1076"/>
          <ac:spMkLst>
            <pc:docMk/>
            <pc:sldMk cId="1402204878" sldId="338"/>
            <ac:spMk id="5" creationId="{A4323E73-4661-4988-843F-E76DEDF8DC10}"/>
          </ac:spMkLst>
        </pc:spChg>
      </pc:sldChg>
    </pc:docChg>
  </pc:docChgLst>
  <pc:docChgLst>
    <pc:chgData name="Judson Santiago" userId="ebb108da2f256286" providerId="LiveId" clId="{5002CFA8-6585-486B-B166-C70FF3361F28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18/12/2019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entender porque a gramática é ambígua, vamos rever o processo de derivação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4522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derivação é um processo de reescrita, em que um não-terminal é substituído pelo corpo de uma de suas produções.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1619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Usando derivações mais à direita damos origem às gramáticas LR e do contrário às LL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656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Existe uma relação muitos-para-um entre as derivações e as árvores de derivação. Mas para cada árvore existe uma única derivação à esquerda e uma única à direita.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582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Duas formas de gerar "id + id * id" usando derivações mais à esquerda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3675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634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Conjunto de cadeias de </a:t>
            </a:r>
            <a:r>
              <a:rPr lang="pt-BR" dirty="0" err="1"/>
              <a:t>a's</a:t>
            </a:r>
            <a:r>
              <a:rPr lang="pt-BR" dirty="0"/>
              <a:t> e </a:t>
            </a:r>
            <a:r>
              <a:rPr lang="pt-BR" dirty="0" err="1"/>
              <a:t>b's</a:t>
            </a:r>
            <a:r>
              <a:rPr lang="pt-BR" dirty="0"/>
              <a:t> terminando em </a:t>
            </a:r>
            <a:r>
              <a:rPr lang="pt-BR" dirty="0" err="1"/>
              <a:t>abb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64737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autômato não tem como garantir a mesma quantidade de </a:t>
            </a:r>
            <a:r>
              <a:rPr lang="pt-BR" dirty="0" err="1"/>
              <a:t>a’s</a:t>
            </a:r>
            <a:r>
              <a:rPr lang="pt-BR" dirty="0"/>
              <a:t> e </a:t>
            </a:r>
            <a:r>
              <a:rPr lang="pt-BR" dirty="0" err="1"/>
              <a:t>b’s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2173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4581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BNF = </a:t>
            </a:r>
            <a:r>
              <a:rPr lang="pt-BR" dirty="0" err="1"/>
              <a:t>Backus-Naur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902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JSON 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 é uma linguagem para troca de dados. Ex.: os arquivos de configuração do VS Code são arquivos JSON.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456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3508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esquema acima assume que o analisador sintático produz apenas uma árvore sintática, mas outras atividades, como coleta de informações para a tabela de símbolos, verificação de tipos, e a geração de código intermediário, poderiam ser feitas em conjunto com a análise sintática.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0699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944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estratégia ascendente constrói a árvore de derivação das folhas para a raiz, enquanto a descendente da raiz para as folhas. As gramáticas LL são tratadas pelos analisadores preditivos e possuem as restrições vistas anteriormente: não podem ter recursividade à esquerda, duas produções não podem iniciar com o mesmo terminal e não pode haver ambiguidade. O primeiro L diz respeito a varredura da entrada (esquerda para direita) e a segunda letra diz respeito ao casamento com as produções (da esquerda para a direita ou da direita para esquerda)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161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Variáveis sintáticas representam conjuntos de terminais.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429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utilizar mais uma vez expressões por ser um tratamento mais complexo que o de instruções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750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18/12/2019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Gramáticas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/>
              <a:t> Compiladores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FB72-F5AA-421D-9582-0C1870D9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3645C-4CB0-41B2-B97E-F52DED71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gramática abaixo pertence a classe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LR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Adequada</a:t>
            </a:r>
            <a:r>
              <a:rPr lang="pt-BR" dirty="0"/>
              <a:t> para análise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sintática ascendente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Inadequada</a:t>
            </a:r>
            <a:r>
              <a:rPr lang="pt-BR" dirty="0"/>
              <a:t> para o método descendente por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recursiva à esquerda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54FAA52-4C60-4945-9D9D-5267733D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24541"/>
              </p:ext>
            </p:extLst>
          </p:nvPr>
        </p:nvGraphicFramePr>
        <p:xfrm>
          <a:off x="1701924" y="3645024"/>
          <a:ext cx="396044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dirty="0"/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97041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FB72-F5AA-421D-9582-0C1870D9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3645C-4CB0-41B2-B97E-F52DED71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gramática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adaptada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54FAA52-4C60-4945-9D9D-5267733D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353125"/>
              </p:ext>
            </p:extLst>
          </p:nvPr>
        </p:nvGraphicFramePr>
        <p:xfrm>
          <a:off x="7534572" y="2780928"/>
          <a:ext cx="3960440" cy="28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+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ϵ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6695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'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ϵ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958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dirty="0"/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4C0119D-4569-49FD-8A65-AB0ED19F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80865"/>
              </p:ext>
            </p:extLst>
          </p:nvPr>
        </p:nvGraphicFramePr>
        <p:xfrm>
          <a:off x="1269876" y="2958600"/>
          <a:ext cx="3960440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dirty="0"/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dirty="0"/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73CBE987-0ADC-4A0C-83C0-D7CA7BC2870F}"/>
              </a:ext>
            </a:extLst>
          </p:cNvPr>
          <p:cNvGrpSpPr/>
          <p:nvPr/>
        </p:nvGrpSpPr>
        <p:grpSpPr>
          <a:xfrm>
            <a:off x="5121393" y="3184647"/>
            <a:ext cx="1656184" cy="1468489"/>
            <a:chOff x="5121393" y="3184647"/>
            <a:chExt cx="1656184" cy="146848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2369F16-A909-4D02-BB84-70077B8F2DE5}"/>
                </a:ext>
              </a:extLst>
            </p:cNvPr>
            <p:cNvSpPr txBox="1"/>
            <p:nvPr/>
          </p:nvSpPr>
          <p:spPr>
            <a:xfrm>
              <a:off x="5121393" y="3184647"/>
              <a:ext cx="1549083" cy="959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remoção da recursão à esquerda</a:t>
              </a:r>
            </a:p>
          </p:txBody>
        </p:sp>
        <p:sp>
          <p:nvSpPr>
            <p:cNvPr id="7" name="Seta: para a Direita 6">
              <a:extLst>
                <a:ext uri="{FF2B5EF4-FFF2-40B4-BE49-F238E27FC236}">
                  <a16:creationId xmlns:a16="http://schemas.microsoft.com/office/drawing/2014/main" id="{23421A70-1DEC-45F9-9FA9-07593A2B334C}"/>
                </a:ext>
              </a:extLst>
            </p:cNvPr>
            <p:cNvSpPr/>
            <p:nvPr/>
          </p:nvSpPr>
          <p:spPr>
            <a:xfrm>
              <a:off x="5121393" y="4149080"/>
              <a:ext cx="1656184" cy="504056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982223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8AB5-D0DC-444C-8411-8A4B5344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8B8D9-CF36-4508-B677-41165ED0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versão ambígua </a:t>
            </a:r>
            <a:r>
              <a:rPr lang="pt-BR" dirty="0"/>
              <a:t>é mostrada abaixo: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gramática ambígua 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árvore de derivação </a:t>
            </a:r>
            <a:r>
              <a:rPr lang="pt-BR" dirty="0"/>
              <a:t>para algumas expressões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a + b * c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793A7E-8605-4B0A-9D22-4BD21C4AB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21648"/>
              </p:ext>
            </p:extLst>
          </p:nvPr>
        </p:nvGraphicFramePr>
        <p:xfrm>
          <a:off x="1485900" y="2636912"/>
          <a:ext cx="396044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64976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598E-56C3-4C98-9D6E-596BF013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89B0A-12AE-4B50-AC3C-DC723E25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processo de derivação </a:t>
            </a:r>
            <a:r>
              <a:rPr lang="pt-BR" dirty="0"/>
              <a:t>é obtido pelos seguintes passos: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 partir do símbolo inicial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Substitui-se um não-terminal pelo corpo de uma de suas produções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Repete-se o processo até que reste apenas símbolos terminais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B98E262-6E4A-419D-BB1E-51FDE6A89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42944"/>
              </p:ext>
            </p:extLst>
          </p:nvPr>
        </p:nvGraphicFramePr>
        <p:xfrm>
          <a:off x="1773932" y="4149080"/>
          <a:ext cx="396044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845FBFC-5BCC-4BB8-97AF-6FE99F4DDD6D}"/>
              </a:ext>
            </a:extLst>
          </p:cNvPr>
          <p:cNvSpPr txBox="1"/>
          <p:nvPr/>
        </p:nvSpPr>
        <p:spPr>
          <a:xfrm>
            <a:off x="5662364" y="4125750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cadeia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–(id + id)</a:t>
            </a:r>
            <a:r>
              <a:rPr lang="pt-BR" b="1" dirty="0"/>
              <a:t> </a:t>
            </a:r>
            <a:r>
              <a:rPr lang="pt-BR" dirty="0"/>
              <a:t>é uma sentença da gramática porque existe uma derivação:</a:t>
            </a:r>
          </a:p>
          <a:p>
            <a:endParaRPr lang="pt-BR" dirty="0"/>
          </a:p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8898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598E-56C3-4C98-9D6E-596BF013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89B0A-12AE-4B50-AC3C-DC723E25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cada passo da derivação, existem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duas escolhas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Qual não-terminal substituir</a:t>
            </a:r>
          </a:p>
          <a:p>
            <a:pPr lvl="1"/>
            <a:r>
              <a:rPr lang="pt-BR" dirty="0"/>
              <a:t>Qual produção daquele não-terminal usar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B98E262-6E4A-419D-BB1E-51FDE6A89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242149"/>
              </p:ext>
            </p:extLst>
          </p:nvPr>
        </p:nvGraphicFramePr>
        <p:xfrm>
          <a:off x="1773932" y="3668354"/>
          <a:ext cx="396044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845FBFC-5BCC-4BB8-97AF-6FE99F4DDD6D}"/>
              </a:ext>
            </a:extLst>
          </p:cNvPr>
          <p:cNvSpPr txBox="1"/>
          <p:nvPr/>
        </p:nvSpPr>
        <p:spPr>
          <a:xfrm>
            <a:off x="5662364" y="3645024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cadeia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–(id + id)</a:t>
            </a:r>
            <a:r>
              <a:rPr lang="pt-BR" b="1" dirty="0"/>
              <a:t> </a:t>
            </a:r>
            <a:r>
              <a:rPr lang="pt-BR" dirty="0"/>
              <a:t>poderia ser </a:t>
            </a:r>
            <a:br>
              <a:rPr lang="pt-BR" dirty="0"/>
            </a:br>
            <a:r>
              <a:rPr lang="pt-BR" dirty="0"/>
              <a:t>derivada também da seguinte </a:t>
            </a:r>
            <a:br>
              <a:rPr lang="pt-BR" dirty="0"/>
            </a:br>
            <a:r>
              <a:rPr lang="pt-BR" dirty="0"/>
              <a:t>forma:</a:t>
            </a:r>
          </a:p>
          <a:p>
            <a:endParaRPr lang="pt-BR" dirty="0"/>
          </a:p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+ id)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9525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598E-56C3-4C98-9D6E-596BF013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Derivações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89B0A-12AE-4B50-AC3C-DC723E25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exemplo abaixo, cada não-terminal é substituído pelo mesmo corpo em ambas derivações, mas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ordem é diferente</a:t>
            </a:r>
          </a:p>
          <a:p>
            <a:pPr lvl="1"/>
            <a:r>
              <a:rPr lang="pt-BR" dirty="0"/>
              <a:t>O não-terminal a ser substituído pode ser escolhido:</a:t>
            </a:r>
          </a:p>
          <a:p>
            <a:pPr lvl="2"/>
            <a:r>
              <a:rPr lang="pt-BR" dirty="0"/>
              <a:t>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derivações mais à esquerda</a:t>
            </a:r>
          </a:p>
          <a:p>
            <a:pPr lvl="2"/>
            <a:r>
              <a:rPr lang="pt-BR" dirty="0"/>
              <a:t>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derivações mais à direita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B98E262-6E4A-419D-BB1E-51FDE6A89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46655"/>
              </p:ext>
            </p:extLst>
          </p:nvPr>
        </p:nvGraphicFramePr>
        <p:xfrm>
          <a:off x="1557908" y="4310416"/>
          <a:ext cx="3168352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845FBFC-5BCC-4BB8-97AF-6FE99F4DDD6D}"/>
              </a:ext>
            </a:extLst>
          </p:cNvPr>
          <p:cNvSpPr txBox="1"/>
          <p:nvPr/>
        </p:nvSpPr>
        <p:spPr>
          <a:xfrm>
            <a:off x="8136825" y="4310416"/>
            <a:ext cx="306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+ id)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6A310A-C7DC-4249-BFF0-BF4307D4898B}"/>
              </a:ext>
            </a:extLst>
          </p:cNvPr>
          <p:cNvSpPr txBox="1"/>
          <p:nvPr/>
        </p:nvSpPr>
        <p:spPr>
          <a:xfrm>
            <a:off x="4991940" y="4310416"/>
            <a:ext cx="3060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)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-(id + id)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39450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DFE12-52B5-40B8-A981-D08FC458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de Derivação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EF5FDB-8B60-40ED-9FD8-094CE742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 </a:t>
            </a:r>
            <a:r>
              <a:rPr lang="pt-BR" dirty="0"/>
              <a:t>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gráfica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nó interior </a:t>
            </a:r>
            <a:r>
              <a:rPr lang="pt-BR" dirty="0"/>
              <a:t>representa a aplicação </a:t>
            </a:r>
            <a:br>
              <a:rPr lang="pt-BR" dirty="0"/>
            </a:br>
            <a:r>
              <a:rPr lang="pt-BR" dirty="0"/>
              <a:t>de uma produção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folhas</a:t>
            </a:r>
            <a:r>
              <a:rPr lang="pt-BR" dirty="0"/>
              <a:t>, quando lidas da esquerda para </a:t>
            </a:r>
            <a:br>
              <a:rPr lang="pt-BR" dirty="0"/>
            </a:br>
            <a:r>
              <a:rPr lang="pt-BR" dirty="0"/>
              <a:t>a direita, constituem uma sentença da </a:t>
            </a:r>
            <a:br>
              <a:rPr lang="pt-BR" dirty="0"/>
            </a:br>
            <a:r>
              <a:rPr lang="pt-BR" dirty="0"/>
              <a:t>gramática</a:t>
            </a:r>
          </a:p>
          <a:p>
            <a:pPr lvl="1"/>
            <a:r>
              <a:rPr lang="pt-BR" dirty="0"/>
              <a:t>A árvore ao lado é o resultado das derivações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à esquerda e mais à direita</a:t>
            </a:r>
          </a:p>
          <a:p>
            <a:pPr lvl="1"/>
            <a:endParaRPr lang="pt-BR" dirty="0"/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7F4AFB40-0002-4DF1-87D4-14B3C7640CB3}"/>
              </a:ext>
            </a:extLst>
          </p:cNvPr>
          <p:cNvGrpSpPr/>
          <p:nvPr/>
        </p:nvGrpSpPr>
        <p:grpSpPr>
          <a:xfrm>
            <a:off x="8542684" y="2780928"/>
            <a:ext cx="2080834" cy="2728460"/>
            <a:chOff x="5068928" y="3868892"/>
            <a:chExt cx="2080834" cy="272846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765F510-50F2-4DD2-A364-2F2FAF0E913B}"/>
                </a:ext>
              </a:extLst>
            </p:cNvPr>
            <p:cNvSpPr txBox="1"/>
            <p:nvPr/>
          </p:nvSpPr>
          <p:spPr>
            <a:xfrm>
              <a:off x="5349482" y="38688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272F5F2-39BA-4A3F-9F09-F7ACDAD33348}"/>
                </a:ext>
              </a:extLst>
            </p:cNvPr>
            <p:cNvSpPr txBox="1"/>
            <p:nvPr/>
          </p:nvSpPr>
          <p:spPr>
            <a:xfrm>
              <a:off x="5068928" y="44236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9BACA95-54C3-45B1-BD9C-9B9294682A92}"/>
                </a:ext>
              </a:extLst>
            </p:cNvPr>
            <p:cNvSpPr txBox="1"/>
            <p:nvPr/>
          </p:nvSpPr>
          <p:spPr>
            <a:xfrm>
              <a:off x="5831123" y="443711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E7DE850-46FE-42DB-AA00-1A04A5F18C91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5695090" y="4238224"/>
              <a:ext cx="481641" cy="1988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41EDF0A-5151-427D-8ECB-CE99D22625D9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5224580" y="4238224"/>
              <a:ext cx="470510" cy="1854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19D464A-4D7F-45C9-95FC-727646F7C4F7}"/>
                </a:ext>
              </a:extLst>
            </p:cNvPr>
            <p:cNvSpPr txBox="1"/>
            <p:nvPr/>
          </p:nvSpPr>
          <p:spPr>
            <a:xfrm>
              <a:off x="5495076" y="50166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(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D92B407-9F1D-4ED3-BBBD-56EC47843D7B}"/>
                </a:ext>
              </a:extLst>
            </p:cNvPr>
            <p:cNvSpPr txBox="1"/>
            <p:nvPr/>
          </p:nvSpPr>
          <p:spPr>
            <a:xfrm>
              <a:off x="6526460" y="50131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87F73B1-4165-4F4A-948D-86D4EE966038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6176731" y="4806444"/>
              <a:ext cx="505381" cy="2067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6E3C0FC-AF2E-49F4-BE56-A673C85DB2D7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5650728" y="4806444"/>
              <a:ext cx="526003" cy="2101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7B05551-C78D-4361-AC53-B8671C94E8BC}"/>
                </a:ext>
              </a:extLst>
            </p:cNvPr>
            <p:cNvCxnSpPr>
              <a:cxnSpLocks/>
              <a:stCxn id="23" idx="2"/>
              <a:endCxn id="21" idx="0"/>
            </p:cNvCxnSpPr>
            <p:nvPr/>
          </p:nvCxnSpPr>
          <p:spPr>
            <a:xfrm flipH="1">
              <a:off x="6174430" y="5390751"/>
              <a:ext cx="2301" cy="244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CDDB679-4606-45B4-B56E-405A12D637AB}"/>
                </a:ext>
              </a:extLst>
            </p:cNvPr>
            <p:cNvSpPr txBox="1"/>
            <p:nvPr/>
          </p:nvSpPr>
          <p:spPr>
            <a:xfrm>
              <a:off x="6031221" y="5635020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31DBF2C-329C-497F-876F-E988FECDFE87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6176731" y="4806444"/>
              <a:ext cx="0" cy="214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3562271-CF7D-46A8-9BC6-0108DB5933B6}"/>
                </a:ext>
              </a:extLst>
            </p:cNvPr>
            <p:cNvSpPr txBox="1"/>
            <p:nvPr/>
          </p:nvSpPr>
          <p:spPr>
            <a:xfrm>
              <a:off x="5831123" y="502141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E3B1CCC-9B69-4D7E-A024-159D740D17DE}"/>
                </a:ext>
              </a:extLst>
            </p:cNvPr>
            <p:cNvSpPr txBox="1"/>
            <p:nvPr/>
          </p:nvSpPr>
          <p:spPr>
            <a:xfrm>
              <a:off x="5190114" y="5635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7EA52A4A-3F9D-4FBE-AE0A-B6A3E64583B8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5535721" y="600435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6373730-2F43-43C8-BEFE-3F7A1AC8B4F7}"/>
                </a:ext>
              </a:extLst>
            </p:cNvPr>
            <p:cNvSpPr txBox="1"/>
            <p:nvPr/>
          </p:nvSpPr>
          <p:spPr>
            <a:xfrm>
              <a:off x="5309490" y="62280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D2BE4E7B-90C8-4CE7-8652-A99BC2D65B98}"/>
                </a:ext>
              </a:extLst>
            </p:cNvPr>
            <p:cNvSpPr txBox="1"/>
            <p:nvPr/>
          </p:nvSpPr>
          <p:spPr>
            <a:xfrm>
              <a:off x="6458547" y="5635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351AD37-C304-4413-9C50-F49BAE8EE4FD}"/>
                </a:ext>
              </a:extLst>
            </p:cNvPr>
            <p:cNvSpPr txBox="1"/>
            <p:nvPr/>
          </p:nvSpPr>
          <p:spPr>
            <a:xfrm>
              <a:off x="6577923" y="622802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2A09ED7C-5CE9-4671-8740-9A7C1AE324E1}"/>
                </a:ext>
              </a:extLst>
            </p:cNvPr>
            <p:cNvCxnSpPr>
              <a:cxnSpLocks/>
              <a:stCxn id="23" idx="2"/>
              <a:endCxn id="45" idx="0"/>
            </p:cNvCxnSpPr>
            <p:nvPr/>
          </p:nvCxnSpPr>
          <p:spPr>
            <a:xfrm>
              <a:off x="6176731" y="5390751"/>
              <a:ext cx="627424" cy="244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C574472B-C83B-4B43-BA31-CEE4EB8A8F21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 flipH="1">
              <a:off x="5535722" y="5390751"/>
              <a:ext cx="641009" cy="244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8F80B1F0-BCC2-4297-8336-860BD9D850E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H="1">
              <a:off x="6804154" y="600435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695464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F391-4A41-4907-940D-A9043EF7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5D8227-6D7B-445B-AAC6-E888CB9F9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definir ambiguidade </a:t>
            </a:r>
            <a:r>
              <a:rPr lang="pt-BR" dirty="0"/>
              <a:t>agora de duas formas: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Uma gramática é ambígua se permitir a construção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derivação mais à esquerda </a:t>
            </a:r>
            <a:r>
              <a:rPr lang="pt-BR" dirty="0"/>
              <a:t>ou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derivação mais à direita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para a mesma sentença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FC04E48-78E9-4837-8ED3-7C6818640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29570"/>
              </p:ext>
            </p:extLst>
          </p:nvPr>
        </p:nvGraphicFramePr>
        <p:xfrm>
          <a:off x="1557908" y="4310416"/>
          <a:ext cx="3168352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A2536719-2E42-45EA-8F2C-8BD8A7628464}"/>
              </a:ext>
            </a:extLst>
          </p:cNvPr>
          <p:cNvSpPr txBox="1"/>
          <p:nvPr/>
        </p:nvSpPr>
        <p:spPr>
          <a:xfrm>
            <a:off x="4798269" y="4615424"/>
            <a:ext cx="3168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+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id 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id 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*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id + id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*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   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id + id * id 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003FBC-5481-464A-9E12-E1C7EA07C669}"/>
              </a:ext>
            </a:extLst>
          </p:cNvPr>
          <p:cNvSpPr txBox="1"/>
          <p:nvPr/>
        </p:nvSpPr>
        <p:spPr>
          <a:xfrm>
            <a:off x="8038628" y="4615968"/>
            <a:ext cx="3478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⇒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*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*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b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id +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*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id + id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*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expr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    </a:t>
            </a:r>
          </a:p>
          <a:p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     ⇒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ea typeface="Cambria Math" panose="02040503050406030204" pitchFamily="18" charset="0"/>
                <a:sym typeface="Wingdings 3" panose="05040102010807070707" pitchFamily="18" charset="2"/>
              </a:rPr>
              <a:t>id + id * id 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FD573D-EFA1-4F6D-8C10-6FEA71607B1C}"/>
              </a:ext>
            </a:extLst>
          </p:cNvPr>
          <p:cNvSpPr/>
          <p:nvPr/>
        </p:nvSpPr>
        <p:spPr>
          <a:xfrm>
            <a:off x="5734372" y="3669268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Duas formas de gerar 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+ id * id </a:t>
            </a:r>
            <a:r>
              <a:rPr lang="pt-BR" dirty="0"/>
              <a:t>: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42153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7257-60D1-4E33-8913-F4BE1B87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Ambiguidade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00A72-4BE5-4749-91F4-ABC7A73C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definir ambiguidade </a:t>
            </a:r>
            <a:r>
              <a:rPr lang="pt-BR" dirty="0"/>
              <a:t>agora de duas formas: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pt-BR" dirty="0"/>
              <a:t>Uma gramática que produz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de uma árvore de derivação </a:t>
            </a:r>
            <a:r>
              <a:rPr lang="pt-BR" dirty="0"/>
              <a:t>é ambígua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41393B8-58CB-4B31-B282-BDEE070F9414}"/>
              </a:ext>
            </a:extLst>
          </p:cNvPr>
          <p:cNvSpPr/>
          <p:nvPr/>
        </p:nvSpPr>
        <p:spPr>
          <a:xfrm>
            <a:off x="5428917" y="3199890"/>
            <a:ext cx="5543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Duas árvores de derivação para: 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 + id * id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4C260E2E-4BB1-4397-A996-432D99903FC4}"/>
              </a:ext>
            </a:extLst>
          </p:cNvPr>
          <p:cNvGrpSpPr/>
          <p:nvPr/>
        </p:nvGrpSpPr>
        <p:grpSpPr>
          <a:xfrm>
            <a:off x="5309541" y="3967316"/>
            <a:ext cx="2736304" cy="2129380"/>
            <a:chOff x="1557908" y="3750836"/>
            <a:chExt cx="2736304" cy="212938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D40BB83-5550-4D4E-80AC-E48409339A5E}"/>
                </a:ext>
              </a:extLst>
            </p:cNvPr>
            <p:cNvSpPr txBox="1"/>
            <p:nvPr/>
          </p:nvSpPr>
          <p:spPr>
            <a:xfrm>
              <a:off x="2293923" y="375083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C53623E-8414-462E-AF15-2A4B5AA4649F}"/>
                </a:ext>
              </a:extLst>
            </p:cNvPr>
            <p:cNvSpPr txBox="1"/>
            <p:nvPr/>
          </p:nvSpPr>
          <p:spPr>
            <a:xfrm>
              <a:off x="1557908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77DCC1C-8901-49AF-ABB8-B72A35B9B7D3}"/>
                </a:ext>
              </a:extLst>
            </p:cNvPr>
            <p:cNvSpPr txBox="1"/>
            <p:nvPr/>
          </p:nvSpPr>
          <p:spPr>
            <a:xfrm>
              <a:off x="2975573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672F2C0-F6A7-4C67-BEC8-66AE1CAC2297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2639531" y="4120168"/>
              <a:ext cx="681650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C0158E5-17DB-43E6-AB02-AB90DA5F2E68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1903516" y="4120168"/>
              <a:ext cx="736015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1FA792C7-C1CD-4BB8-A8FA-D8ED75E5E507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flipH="1">
              <a:off x="3318880" y="4674763"/>
              <a:ext cx="2301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0692A05-4201-42F3-B433-96A94F4C124D}"/>
                </a:ext>
              </a:extLst>
            </p:cNvPr>
            <p:cNvSpPr txBox="1"/>
            <p:nvPr/>
          </p:nvSpPr>
          <p:spPr>
            <a:xfrm>
              <a:off x="3175671" y="4917884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ED9347F-3A96-4F62-989A-8FE2946EFCDD}"/>
                </a:ext>
              </a:extLst>
            </p:cNvPr>
            <p:cNvSpPr txBox="1"/>
            <p:nvPr/>
          </p:nvSpPr>
          <p:spPr>
            <a:xfrm>
              <a:off x="2334564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DA273AB-E03F-41E0-B4E5-24038F25A995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2680171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0455181-1797-45C5-B5CD-7F5240AB9C92}"/>
                </a:ext>
              </a:extLst>
            </p:cNvPr>
            <p:cNvSpPr txBox="1"/>
            <p:nvPr/>
          </p:nvSpPr>
          <p:spPr>
            <a:xfrm>
              <a:off x="2453940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2634236-9E4F-40F6-B7DB-482A8415E5E3}"/>
                </a:ext>
              </a:extLst>
            </p:cNvPr>
            <p:cNvSpPr txBox="1"/>
            <p:nvPr/>
          </p:nvSpPr>
          <p:spPr>
            <a:xfrm>
              <a:off x="3602997" y="49178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3E14402-EDB0-43B4-83B1-E1B041D6B17D}"/>
                </a:ext>
              </a:extLst>
            </p:cNvPr>
            <p:cNvSpPr txBox="1"/>
            <p:nvPr/>
          </p:nvSpPr>
          <p:spPr>
            <a:xfrm>
              <a:off x="3722373" y="551088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5B79D47-13F3-4AC0-AB68-8460F4372730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>
            <a:xfrm>
              <a:off x="3321181" y="4674763"/>
              <a:ext cx="627424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43879875-B31D-4CF2-BFC0-DFE9EEE22571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 flipH="1">
              <a:off x="2680172" y="4674763"/>
              <a:ext cx="641009" cy="243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6DA0F75-183C-4D06-A951-DAA117F55260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3948604" y="5287216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3D747F5E-BCE3-415B-BD44-1392AF2F7D37}"/>
                </a:ext>
              </a:extLst>
            </p:cNvPr>
            <p:cNvCxnSpPr>
              <a:cxnSpLocks/>
              <a:stCxn id="6" idx="2"/>
              <a:endCxn id="29" idx="0"/>
            </p:cNvCxnSpPr>
            <p:nvPr/>
          </p:nvCxnSpPr>
          <p:spPr>
            <a:xfrm flipH="1">
              <a:off x="2639530" y="4120168"/>
              <a:ext cx="1" cy="17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EAAE4DC-3B73-495C-BC74-2AF62C8B7BC7}"/>
                </a:ext>
              </a:extLst>
            </p:cNvPr>
            <p:cNvSpPr txBox="1"/>
            <p:nvPr/>
          </p:nvSpPr>
          <p:spPr>
            <a:xfrm>
              <a:off x="2496321" y="4297597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036FD260-5001-4C41-B252-F349C0266640}"/>
                </a:ext>
              </a:extLst>
            </p:cNvPr>
            <p:cNvCxnSpPr>
              <a:cxnSpLocks/>
              <a:stCxn id="7" idx="2"/>
              <a:endCxn id="40" idx="0"/>
            </p:cNvCxnSpPr>
            <p:nvPr/>
          </p:nvCxnSpPr>
          <p:spPr>
            <a:xfrm flipH="1">
              <a:off x="1903515" y="4674763"/>
              <a:ext cx="1" cy="242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B3F6AE3-0804-4B8C-8951-3032EEE9CF76}"/>
                </a:ext>
              </a:extLst>
            </p:cNvPr>
            <p:cNvSpPr txBox="1"/>
            <p:nvPr/>
          </p:nvSpPr>
          <p:spPr>
            <a:xfrm>
              <a:off x="1677284" y="491687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DD70BE08-FBA9-4F6F-8DBF-6932D0287558}"/>
              </a:ext>
            </a:extLst>
          </p:cNvPr>
          <p:cNvGrpSpPr/>
          <p:nvPr/>
        </p:nvGrpSpPr>
        <p:grpSpPr>
          <a:xfrm>
            <a:off x="8536312" y="3967316"/>
            <a:ext cx="2754073" cy="2128806"/>
            <a:chOff x="5862583" y="3750836"/>
            <a:chExt cx="2754073" cy="212880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1C988190-DB79-4A7B-ACBB-DBECBF222A92}"/>
                </a:ext>
              </a:extLst>
            </p:cNvPr>
            <p:cNvSpPr txBox="1"/>
            <p:nvPr/>
          </p:nvSpPr>
          <p:spPr>
            <a:xfrm>
              <a:off x="7243791" y="375083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B58CE24-B60D-461E-B0A9-40872998E347}"/>
                </a:ext>
              </a:extLst>
            </p:cNvPr>
            <p:cNvSpPr txBox="1"/>
            <p:nvPr/>
          </p:nvSpPr>
          <p:spPr>
            <a:xfrm>
              <a:off x="6507776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BAF747A-8EAC-4A2A-B224-DE221DBADD52}"/>
                </a:ext>
              </a:extLst>
            </p:cNvPr>
            <p:cNvSpPr txBox="1"/>
            <p:nvPr/>
          </p:nvSpPr>
          <p:spPr>
            <a:xfrm>
              <a:off x="7925441" y="430543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D1EC477E-7A68-46ED-8A9C-1B2EAE9CDF27}"/>
                </a:ext>
              </a:extLst>
            </p:cNvPr>
            <p:cNvCxnSpPr>
              <a:stCxn id="48" idx="2"/>
              <a:endCxn id="50" idx="0"/>
            </p:cNvCxnSpPr>
            <p:nvPr/>
          </p:nvCxnSpPr>
          <p:spPr>
            <a:xfrm>
              <a:off x="7589399" y="4120168"/>
              <a:ext cx="681650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8BAFD9FD-F420-494D-9475-534CBDBE300B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 flipH="1">
              <a:off x="6853384" y="4120168"/>
              <a:ext cx="736015" cy="1852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0CE14B19-680C-4257-A2EA-328B9FD7ABFC}"/>
                </a:ext>
              </a:extLst>
            </p:cNvPr>
            <p:cNvCxnSpPr>
              <a:cxnSpLocks/>
              <a:stCxn id="49" idx="2"/>
              <a:endCxn id="54" idx="0"/>
            </p:cNvCxnSpPr>
            <p:nvPr/>
          </p:nvCxnSpPr>
          <p:spPr>
            <a:xfrm flipH="1">
              <a:off x="6853383" y="4674763"/>
              <a:ext cx="1" cy="24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121A66AB-B7AA-4513-9C91-A4D247916C11}"/>
                </a:ext>
              </a:extLst>
            </p:cNvPr>
            <p:cNvSpPr txBox="1"/>
            <p:nvPr/>
          </p:nvSpPr>
          <p:spPr>
            <a:xfrm>
              <a:off x="6710174" y="4917310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9307A98-D105-47EB-AA88-262AFEA70E2D}"/>
                </a:ext>
              </a:extLst>
            </p:cNvPr>
            <p:cNvSpPr txBox="1"/>
            <p:nvPr/>
          </p:nvSpPr>
          <p:spPr>
            <a:xfrm>
              <a:off x="5862583" y="49173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722EBF50-B82D-4650-8A21-34CB6673FB4D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 flipH="1">
              <a:off x="6208190" y="528664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E51158C-945C-485F-8486-8BB5BA88F116}"/>
                </a:ext>
              </a:extLst>
            </p:cNvPr>
            <p:cNvSpPr txBox="1"/>
            <p:nvPr/>
          </p:nvSpPr>
          <p:spPr>
            <a:xfrm>
              <a:off x="5981959" y="55103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E69DFA4F-0A38-40AE-9DEB-C2BDCBF5EFC0}"/>
                </a:ext>
              </a:extLst>
            </p:cNvPr>
            <p:cNvSpPr txBox="1"/>
            <p:nvPr/>
          </p:nvSpPr>
          <p:spPr>
            <a:xfrm>
              <a:off x="7131016" y="49173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793CC0-F5E2-4916-9655-01CD70DCC825}"/>
                </a:ext>
              </a:extLst>
            </p:cNvPr>
            <p:cNvSpPr txBox="1"/>
            <p:nvPr/>
          </p:nvSpPr>
          <p:spPr>
            <a:xfrm>
              <a:off x="7250392" y="5510310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96AB0DAE-4AC0-45AD-B869-FA1392406925}"/>
                </a:ext>
              </a:extLst>
            </p:cNvPr>
            <p:cNvCxnSpPr>
              <a:cxnSpLocks/>
              <a:stCxn id="49" idx="2"/>
              <a:endCxn id="58" idx="0"/>
            </p:cNvCxnSpPr>
            <p:nvPr/>
          </p:nvCxnSpPr>
          <p:spPr>
            <a:xfrm>
              <a:off x="6853384" y="4674763"/>
              <a:ext cx="623240" cy="24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219A957B-B420-4963-AECE-84F36ACCFCAB}"/>
                </a:ext>
              </a:extLst>
            </p:cNvPr>
            <p:cNvCxnSpPr>
              <a:cxnSpLocks/>
              <a:stCxn id="49" idx="2"/>
              <a:endCxn id="55" idx="0"/>
            </p:cNvCxnSpPr>
            <p:nvPr/>
          </p:nvCxnSpPr>
          <p:spPr>
            <a:xfrm flipH="1">
              <a:off x="6208191" y="4674763"/>
              <a:ext cx="645193" cy="2425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BB83C673-9472-4E9C-90A8-5EB95EA34F48}"/>
                </a:ext>
              </a:extLst>
            </p:cNvPr>
            <p:cNvCxnSpPr>
              <a:cxnSpLocks/>
              <a:stCxn id="58" idx="2"/>
              <a:endCxn id="59" idx="0"/>
            </p:cNvCxnSpPr>
            <p:nvPr/>
          </p:nvCxnSpPr>
          <p:spPr>
            <a:xfrm flipH="1">
              <a:off x="7476623" y="5286642"/>
              <a:ext cx="1" cy="2236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9A08DF08-4B2F-4461-A28A-D608DC9AAD6A}"/>
                </a:ext>
              </a:extLst>
            </p:cNvPr>
            <p:cNvCxnSpPr>
              <a:cxnSpLocks/>
              <a:stCxn id="48" idx="2"/>
              <a:endCxn id="64" idx="0"/>
            </p:cNvCxnSpPr>
            <p:nvPr/>
          </p:nvCxnSpPr>
          <p:spPr>
            <a:xfrm flipH="1">
              <a:off x="7589398" y="4120168"/>
              <a:ext cx="1" cy="1774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1F3F3C58-EF71-4792-A7B4-1DEBFA025590}"/>
                </a:ext>
              </a:extLst>
            </p:cNvPr>
            <p:cNvSpPr txBox="1"/>
            <p:nvPr/>
          </p:nvSpPr>
          <p:spPr>
            <a:xfrm>
              <a:off x="7446189" y="4297597"/>
              <a:ext cx="28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75E4966B-1434-462E-B34C-2CD0909DE00C}"/>
                </a:ext>
              </a:extLst>
            </p:cNvPr>
            <p:cNvCxnSpPr>
              <a:cxnSpLocks/>
              <a:stCxn id="50" idx="2"/>
              <a:endCxn id="66" idx="0"/>
            </p:cNvCxnSpPr>
            <p:nvPr/>
          </p:nvCxnSpPr>
          <p:spPr>
            <a:xfrm flipH="1">
              <a:off x="8271048" y="4674763"/>
              <a:ext cx="1" cy="242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183DE93F-31DA-4087-BBD2-E3CD43ED109D}"/>
                </a:ext>
              </a:extLst>
            </p:cNvPr>
            <p:cNvSpPr txBox="1"/>
            <p:nvPr/>
          </p:nvSpPr>
          <p:spPr>
            <a:xfrm>
              <a:off x="8044817" y="4916874"/>
              <a:ext cx="452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  <p:graphicFrame>
        <p:nvGraphicFramePr>
          <p:cNvPr id="74" name="Tabela 73">
            <a:extLst>
              <a:ext uri="{FF2B5EF4-FFF2-40B4-BE49-F238E27FC236}">
                <a16:creationId xmlns:a16="http://schemas.microsoft.com/office/drawing/2014/main" id="{61AA2615-A8A4-4BDF-9043-A7FAAB289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69316"/>
              </p:ext>
            </p:extLst>
          </p:nvPr>
        </p:nvGraphicFramePr>
        <p:xfrm>
          <a:off x="1483909" y="4053840"/>
          <a:ext cx="3168352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dirty="0">
                          <a:solidFill>
                            <a:srgbClr val="FF4343"/>
                          </a:solidFill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3771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30363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84DA5-9C14-47F8-91F3-909B55AC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FD9D5-ACCA-4E9C-A54B-5FAE781F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livres de contexto </a:t>
            </a:r>
            <a:r>
              <a:rPr lang="pt-BR" dirty="0"/>
              <a:t>são consideradas construções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poderosas</a:t>
            </a:r>
            <a:r>
              <a:rPr lang="pt-BR" dirty="0"/>
              <a:t> que as expressões regulares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Toda construção </a:t>
            </a:r>
            <a:r>
              <a:rPr lang="pt-BR" dirty="0"/>
              <a:t>que pode ser descrita por uma expressão regular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ser descrita por uma gramática</a:t>
            </a:r>
            <a:r>
              <a:rPr lang="pt-BR" dirty="0"/>
              <a:t>, mas não vice-versa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374873F-331A-4416-925E-3E118581F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43733"/>
              </p:ext>
            </p:extLst>
          </p:nvPr>
        </p:nvGraphicFramePr>
        <p:xfrm>
          <a:off x="4150196" y="4089108"/>
          <a:ext cx="2883565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93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0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i="0" baseline="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i="1" baseline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pt-BR" i="0" baseline="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0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pt-BR" i="1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2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2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pt-BR" b="0" i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b="0" i="1" baseline="-25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4763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i="1" baseline="-25000" dirty="0">
                          <a:latin typeface="Consolas" panose="020B0609020204030204" pitchFamily="49" charset="0"/>
                        </a:rPr>
                        <a:t>3</a:t>
                      </a:r>
                      <a:endParaRPr lang="pt-BR" baseline="-250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80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ϵ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77645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610F0F5D-1EE6-4A6B-9668-273831F14509}"/>
              </a:ext>
            </a:extLst>
          </p:cNvPr>
          <p:cNvSpPr txBox="1"/>
          <p:nvPr/>
        </p:nvSpPr>
        <p:spPr>
          <a:xfrm>
            <a:off x="1989956" y="408357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|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latin typeface="Consolas" panose="020B0609020204030204" pitchFamily="49" charset="0"/>
              </a:rPr>
              <a:t>)*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abb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A76306-0A65-479B-A638-90C5896C42EB}"/>
              </a:ext>
            </a:extLst>
          </p:cNvPr>
          <p:cNvSpPr/>
          <p:nvPr/>
        </p:nvSpPr>
        <p:spPr>
          <a:xfrm>
            <a:off x="7428299" y="4347443"/>
            <a:ext cx="34531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Expressão regular e gramática descrevem a mesma linguagem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37093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linguagens de programação possuem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regras precisas </a:t>
            </a:r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descrever</a:t>
            </a:r>
            <a:r>
              <a:rPr lang="pt-BR" dirty="0"/>
              <a:t> a estrutura sintática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programas bem formados</a:t>
            </a:r>
          </a:p>
          <a:p>
            <a:pPr lvl="1"/>
            <a:r>
              <a:rPr lang="pt-BR" dirty="0"/>
              <a:t>Em linguagem C:</a:t>
            </a:r>
          </a:p>
          <a:p>
            <a:pPr lvl="2"/>
            <a:r>
              <a:rPr lang="pt-BR" dirty="0"/>
              <a:t>Um programa é composto por funções</a:t>
            </a:r>
          </a:p>
          <a:p>
            <a:pPr lvl="2"/>
            <a:r>
              <a:rPr lang="pt-BR" dirty="0"/>
              <a:t>Uma função é composta de declarações e instruções</a:t>
            </a:r>
          </a:p>
          <a:p>
            <a:pPr lvl="2"/>
            <a:r>
              <a:rPr lang="pt-BR" dirty="0"/>
              <a:t>Uma instrução é formada a partir de expressões</a:t>
            </a:r>
          </a:p>
          <a:p>
            <a:pPr lvl="2"/>
            <a:r>
              <a:rPr lang="pt-BR" dirty="0"/>
              <a:t>Etc.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 sintática </a:t>
            </a:r>
            <a:r>
              <a:rPr lang="pt-BR" dirty="0"/>
              <a:t>de uma linguagem pode ser especificada por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livre de contexto </a:t>
            </a:r>
            <a:r>
              <a:rPr lang="pt-BR" dirty="0"/>
              <a:t>usando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notação BNF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84DA5-9C14-47F8-91F3-909B55AC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5FD9D5-ACCA-4E9C-A54B-5FAE781F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abaixo pode ser descrita por uma gramática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mas não por uma expressão regular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0F0F5D-1EE6-4A6B-9668-273831F14509}"/>
              </a:ext>
            </a:extLst>
          </p:cNvPr>
          <p:cNvSpPr txBox="1"/>
          <p:nvPr/>
        </p:nvSpPr>
        <p:spPr>
          <a:xfrm>
            <a:off x="4637924" y="3049993"/>
            <a:ext cx="2912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L = { </a:t>
            </a:r>
            <a:r>
              <a:rPr lang="pt-BR" sz="2000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sz="2000" baseline="30000" dirty="0" err="1">
                <a:latin typeface="Consolas" panose="020B0609020204030204" pitchFamily="49" charset="0"/>
              </a:rPr>
              <a:t>n</a:t>
            </a:r>
            <a:r>
              <a:rPr lang="pt-BR" sz="2000" dirty="0" err="1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sz="2000" baseline="30000" dirty="0" err="1">
                <a:latin typeface="Consolas" panose="020B0609020204030204" pitchFamily="49" charset="0"/>
              </a:rPr>
              <a:t>n</a:t>
            </a:r>
            <a:r>
              <a:rPr lang="pt-BR" sz="2000" dirty="0">
                <a:latin typeface="Consolas" panose="020B0609020204030204" pitchFamily="49" charset="0"/>
              </a:rPr>
              <a:t> | n ≥ 1 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A76306-0A65-479B-A638-90C5896C42EB}"/>
              </a:ext>
            </a:extLst>
          </p:cNvPr>
          <p:cNvSpPr/>
          <p:nvPr/>
        </p:nvSpPr>
        <p:spPr>
          <a:xfrm>
            <a:off x="8577957" y="4535309"/>
            <a:ext cx="2883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Autômatos finitos não sabem contar</a:t>
            </a:r>
            <a:endParaRPr lang="pt-BR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4C8C7ED-6582-4690-A891-CB7C9F591BF4}"/>
              </a:ext>
            </a:extLst>
          </p:cNvPr>
          <p:cNvGrpSpPr/>
          <p:nvPr/>
        </p:nvGrpSpPr>
        <p:grpSpPr>
          <a:xfrm>
            <a:off x="4699792" y="4170507"/>
            <a:ext cx="3298632" cy="880778"/>
            <a:chOff x="2219716" y="4150924"/>
            <a:chExt cx="3298632" cy="88077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D690C1A-AC83-4A26-B03D-C8F12B1DBF91}"/>
                </a:ext>
              </a:extLst>
            </p:cNvPr>
            <p:cNvSpPr/>
            <p:nvPr/>
          </p:nvSpPr>
          <p:spPr>
            <a:xfrm>
              <a:off x="2887624" y="46948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D6C57A0-9D9E-49AB-A8D6-661659E06466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2383568" y="4838892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F8114C1-A362-4E6A-BCB0-F8080216F4F0}"/>
                </a:ext>
              </a:extLst>
            </p:cNvPr>
            <p:cNvSpPr/>
            <p:nvPr/>
          </p:nvSpPr>
          <p:spPr>
            <a:xfrm>
              <a:off x="4039752" y="4694886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DF4A82F-08DB-4F1F-ACEF-696683F1A0EE}"/>
                </a:ext>
              </a:extLst>
            </p:cNvPr>
            <p:cNvSpPr txBox="1"/>
            <p:nvPr/>
          </p:nvSpPr>
          <p:spPr>
            <a:xfrm>
              <a:off x="2219716" y="4531115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1965F7BA-43A7-441D-863D-43D47BC6E12A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175656" y="4838892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26510F65-4730-4968-9921-E091C48BA07C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>
              <a:off x="4327784" y="4838892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9D283A-5EFB-4C59-8151-943F4C76EBDC}"/>
                </a:ext>
              </a:extLst>
            </p:cNvPr>
            <p:cNvSpPr txBox="1"/>
            <p:nvPr/>
          </p:nvSpPr>
          <p:spPr>
            <a:xfrm>
              <a:off x="3348591" y="4549623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5446636-3335-4D10-A7FE-521B2102EB00}"/>
                </a:ext>
              </a:extLst>
            </p:cNvPr>
            <p:cNvSpPr txBox="1"/>
            <p:nvPr/>
          </p:nvSpPr>
          <p:spPr>
            <a:xfrm>
              <a:off x="4656168" y="454962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67E0B9F8-5DD9-42A1-8A68-7C32DBA8D0D3}"/>
                </a:ext>
              </a:extLst>
            </p:cNvPr>
            <p:cNvGrpSpPr/>
            <p:nvPr/>
          </p:nvGrpSpPr>
          <p:grpSpPr>
            <a:xfrm>
              <a:off x="5158308" y="4659868"/>
              <a:ext cx="360040" cy="371834"/>
              <a:chOff x="3829441" y="2820172"/>
              <a:chExt cx="360040" cy="371834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B1D1870-BC03-441B-ABED-DB9CFD0901A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D3924714-62AB-4448-ABDE-A9102529EE6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B26594D-FB88-4FD1-A3A2-1FA0A10559B5}"/>
                </a:ext>
              </a:extLst>
            </p:cNvPr>
            <p:cNvSpPr txBox="1"/>
            <p:nvPr/>
          </p:nvSpPr>
          <p:spPr>
            <a:xfrm>
              <a:off x="4039752" y="4150925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a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BEC85CF6-2687-4767-A16F-49C98B87E3D8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141819" y="4650861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CBDD601-2B4C-4158-92E4-B633A9C4B28C}"/>
                </a:ext>
              </a:extLst>
            </p:cNvPr>
            <p:cNvSpPr txBox="1"/>
            <p:nvPr/>
          </p:nvSpPr>
          <p:spPr>
            <a:xfrm>
              <a:off x="5210250" y="4150924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b</a:t>
              </a:r>
            </a:p>
          </p:txBody>
        </p:sp>
        <p:cxnSp>
          <p:nvCxnSpPr>
            <p:cNvPr id="34" name="Conector: Curvo 33">
              <a:extLst>
                <a:ext uri="{FF2B5EF4-FFF2-40B4-BE49-F238E27FC236}">
                  <a16:creationId xmlns:a16="http://schemas.microsoft.com/office/drawing/2014/main" id="{152FB43F-566D-4F60-A208-03F78361492F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5294558" y="4578852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CCC586-7FE3-4CA0-8277-8C11239AE06D}"/>
              </a:ext>
            </a:extLst>
          </p:cNvPr>
          <p:cNvSpPr txBox="1"/>
          <p:nvPr/>
        </p:nvSpPr>
        <p:spPr>
          <a:xfrm>
            <a:off x="5115672" y="5312878"/>
            <a:ext cx="279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diagrama descreve a expressão regular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+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latin typeface="Consolas" panose="020B0609020204030204" pitchFamily="49" charset="0"/>
              </a:rPr>
              <a:t>+</a:t>
            </a:r>
          </a:p>
        </p:txBody>
      </p:sp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3F7B1DFE-A7A5-4A80-8BD1-266D9699B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73237"/>
              </p:ext>
            </p:extLst>
          </p:nvPr>
        </p:nvGraphicFramePr>
        <p:xfrm>
          <a:off x="1998759" y="4410362"/>
          <a:ext cx="161211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955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899115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0" dirty="0">
                          <a:latin typeface="Consolas" panose="020B0609020204030204" pitchFamily="49" charset="0"/>
                        </a:rPr>
                        <a:t>S</a:t>
                      </a:r>
                      <a:endParaRPr lang="pt-BR" i="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1" dirty="0">
                          <a:sym typeface="Symbol" panose="05050102010706020507" pitchFamily="18" charset="2"/>
                        </a:rPr>
                        <a:t>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37" name="CaixaDeTexto 36">
            <a:extLst>
              <a:ext uri="{FF2B5EF4-FFF2-40B4-BE49-F238E27FC236}">
                <a16:creationId xmlns:a16="http://schemas.microsoft.com/office/drawing/2014/main" id="{6074BE87-8B12-45AE-96A8-DDC52EB75758}"/>
              </a:ext>
            </a:extLst>
          </p:cNvPr>
          <p:cNvSpPr txBox="1"/>
          <p:nvPr/>
        </p:nvSpPr>
        <p:spPr>
          <a:xfrm>
            <a:off x="1197868" y="5431794"/>
            <a:ext cx="279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Gramática descreve linguagem L</a:t>
            </a:r>
            <a:endParaRPr lang="pt-BR" baseline="30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9098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A1E76-B9E8-4484-AB34-4C2ED926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 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BEE9C-A626-49C2-8545-B5E780ED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Sendo as gramáticas mais poderosas,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por que usar expressões regulares</a:t>
            </a:r>
            <a:r>
              <a:rPr lang="pt-BR" dirty="0"/>
              <a:t> no analisador léxico?</a:t>
            </a:r>
          </a:p>
          <a:p>
            <a:pPr lvl="1"/>
            <a:r>
              <a:rPr lang="pt-BR" dirty="0"/>
              <a:t>Elas fornecem uma notação mais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simples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compacta</a:t>
            </a:r>
          </a:p>
          <a:p>
            <a:pPr lvl="1"/>
            <a:r>
              <a:rPr lang="pt-BR" dirty="0"/>
              <a:t>Permitem construir analisadores léxicos mais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eficientes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existem regras </a:t>
            </a:r>
            <a:r>
              <a:rPr lang="pt-BR" dirty="0"/>
              <a:t>rígidas mas normalmente: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 </a:t>
            </a:r>
            <a:r>
              <a:rPr lang="pt-BR" dirty="0"/>
              <a:t>são usadas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léxico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Descrevem identificadores, constantes, palavras reservadas, etc.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</a:t>
            </a:r>
            <a:r>
              <a:rPr lang="pt-BR" dirty="0"/>
              <a:t>são usadas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sintático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Descrevem as estruturas aninhadas como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rgbClr val="FF4343"/>
                </a:solidFill>
              </a:rPr>
              <a:t>begin</a:t>
            </a:r>
            <a:r>
              <a:rPr lang="pt-BR" dirty="0" err="1"/>
              <a:t>-</a:t>
            </a:r>
            <a:r>
              <a:rPr lang="pt-BR" dirty="0" err="1">
                <a:solidFill>
                  <a:srgbClr val="FF4343"/>
                </a:solidFill>
              </a:rPr>
              <a:t>end</a:t>
            </a:r>
            <a:r>
              <a:rPr lang="pt-BR" dirty="0"/>
              <a:t>, </a:t>
            </a:r>
            <a:r>
              <a:rPr lang="pt-BR" dirty="0" err="1">
                <a:solidFill>
                  <a:srgbClr val="FF4343"/>
                </a:solidFill>
              </a:rPr>
              <a:t>if</a:t>
            </a:r>
            <a:r>
              <a:rPr lang="pt-BR" dirty="0" err="1"/>
              <a:t>-</a:t>
            </a:r>
            <a:r>
              <a:rPr lang="pt-BR" dirty="0" err="1">
                <a:solidFill>
                  <a:srgbClr val="FF4343"/>
                </a:solidFill>
              </a:rPr>
              <a:t>then</a:t>
            </a:r>
            <a:r>
              <a:rPr lang="pt-BR" dirty="0" err="1"/>
              <a:t>-</a:t>
            </a:r>
            <a:r>
              <a:rPr lang="pt-BR" dirty="0" err="1">
                <a:solidFill>
                  <a:srgbClr val="FF4343"/>
                </a:solidFill>
              </a:rPr>
              <a:t>else</a:t>
            </a:r>
            <a:r>
              <a:rPr lang="pt-BR" dirty="0"/>
              <a:t>, </a:t>
            </a:r>
            <a:r>
              <a:rPr lang="pt-BR" dirty="0">
                <a:solidFill>
                  <a:srgbClr val="FF4343"/>
                </a:solidFill>
              </a:rPr>
              <a:t>do</a:t>
            </a:r>
            <a:r>
              <a:rPr lang="pt-BR" dirty="0"/>
              <a:t>-</a:t>
            </a:r>
            <a:r>
              <a:rPr lang="pt-BR" dirty="0" err="1">
                <a:solidFill>
                  <a:srgbClr val="FF4343"/>
                </a:solidFill>
              </a:rPr>
              <a:t>while</a:t>
            </a:r>
            <a:r>
              <a:rPr lang="pt-BR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90687534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BFFF0-127D-4B08-8337-B32D163E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242A8-21B7-4578-8E09-EBC598C6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Para cada uma das gramáticas e cadeias forneça:</a:t>
            </a:r>
          </a:p>
          <a:p>
            <a:pPr lvl="1"/>
            <a:r>
              <a:rPr lang="pt-BR" dirty="0"/>
              <a:t>Uma derivação mais à esquerda</a:t>
            </a:r>
          </a:p>
          <a:p>
            <a:pPr lvl="1"/>
            <a:r>
              <a:rPr lang="pt-BR" dirty="0"/>
              <a:t>Uma derivação mais à direita</a:t>
            </a:r>
          </a:p>
          <a:p>
            <a:pPr lvl="1"/>
            <a:r>
              <a:rPr lang="pt-BR" dirty="0"/>
              <a:t>Uma árvore de derivação</a:t>
            </a:r>
          </a:p>
          <a:p>
            <a:pPr lvl="1"/>
            <a:endParaRPr lang="pt-BR" dirty="0"/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</a:rPr>
              <a:t>S 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 SS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| SS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, com a cadeia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aa+a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 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01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, com a cadeia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000111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 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SS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*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SS |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, com a cadeia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+*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aaa</a:t>
            </a:r>
            <a:endParaRPr lang="pt-BR" b="1" dirty="0">
              <a:solidFill>
                <a:srgbClr val="FF4343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62994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B2C67-5EF6-42FF-B36A-FE44CFF9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C6B18A-720F-41ED-99C3-903AF355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linguagem pode ser especificada por uma gramática</a:t>
            </a:r>
          </a:p>
          <a:p>
            <a:pPr lvl="1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</a:t>
            </a:r>
            <a:r>
              <a:rPr lang="pt-BR" dirty="0"/>
              <a:t> podem ser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tipo LL ou LR</a:t>
            </a:r>
          </a:p>
          <a:p>
            <a:pPr lvl="2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LL</a:t>
            </a:r>
            <a:r>
              <a:rPr lang="pt-BR" dirty="0"/>
              <a:t> são apropriadas para a criação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manual</a:t>
            </a:r>
            <a:r>
              <a:rPr lang="pt-BR" dirty="0"/>
              <a:t> de analisadores sintáticos</a:t>
            </a:r>
          </a:p>
          <a:p>
            <a:pPr lvl="2"/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LR</a:t>
            </a:r>
            <a:r>
              <a:rPr lang="pt-BR" dirty="0"/>
              <a:t> são usadas na criação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automática</a:t>
            </a:r>
            <a:r>
              <a:rPr lang="pt-BR" dirty="0"/>
              <a:t> de analisadores sintáticos</a:t>
            </a:r>
          </a:p>
          <a:p>
            <a:pPr lvl="1"/>
            <a:r>
              <a:rPr lang="pt-BR" dirty="0"/>
              <a:t>Não é desejável trabalhar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gramáticas ambíguas</a:t>
            </a:r>
          </a:p>
          <a:p>
            <a:pPr lvl="2"/>
            <a:r>
              <a:rPr lang="pt-BR" dirty="0"/>
              <a:t>Possuem mais de uma árvore de derivação</a:t>
            </a:r>
          </a:p>
          <a:p>
            <a:pPr lvl="2"/>
            <a:r>
              <a:rPr lang="pt-BR" dirty="0"/>
              <a:t>Ou mais de uma derivação mais à direita ou mais à esquerda</a:t>
            </a:r>
          </a:p>
          <a:p>
            <a:pPr lvl="1"/>
            <a:r>
              <a:rPr lang="pt-BR" dirty="0"/>
              <a:t>Gramáticas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expressivas </a:t>
            </a:r>
            <a:r>
              <a:rPr lang="pt-BR" dirty="0"/>
              <a:t>que as expressões regulares</a:t>
            </a:r>
          </a:p>
          <a:p>
            <a:pPr lvl="2"/>
            <a:r>
              <a:rPr lang="pt-BR" dirty="0"/>
              <a:t>Toda expressão regular pode ser descrita por uma gramática</a:t>
            </a:r>
          </a:p>
          <a:p>
            <a:pPr lvl="2"/>
            <a:r>
              <a:rPr lang="pt-BR" dirty="0"/>
              <a:t>O contrário não é verdade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9580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76FA2-84F3-406C-A28A-56F4D320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323E73-4661-4988-843F-E76DEDF8DC10}"/>
              </a:ext>
            </a:extLst>
          </p:cNvPr>
          <p:cNvSpPr/>
          <p:nvPr/>
        </p:nvSpPr>
        <p:spPr>
          <a:xfrm>
            <a:off x="981844" y="2060848"/>
            <a:ext cx="9861493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Gramática da Linguagem JSON</a:t>
            </a:r>
          </a:p>
          <a:p>
            <a:endParaRPr lang="pt-BR" dirty="0"/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object</a:t>
            </a:r>
            <a:r>
              <a:rPr lang="pt-BR" sz="1500" dirty="0">
                <a:latin typeface="Consolas" panose="020B0609020204030204" pitchFamily="49" charset="0"/>
              </a:rPr>
              <a:t>    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'{'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pairs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'}'</a:t>
            </a: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pairs</a:t>
            </a:r>
            <a:r>
              <a:rPr lang="pt-BR" sz="1500" dirty="0">
                <a:latin typeface="Consolas" panose="020B0609020204030204" pitchFamily="49" charset="0"/>
              </a:rPr>
              <a:t>         : </a:t>
            </a:r>
            <a:r>
              <a:rPr lang="pt-BR" sz="1500" dirty="0" err="1">
                <a:latin typeface="Consolas" panose="020B0609020204030204" pitchFamily="49" charset="0"/>
              </a:rPr>
              <a:t>pair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pairs_tail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el-GR" sz="1500" dirty="0">
                <a:latin typeface="Consolas" panose="020B0609020204030204" pitchFamily="49" charset="0"/>
              </a:rPr>
              <a:t>ϵ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pair</a:t>
            </a:r>
            <a:r>
              <a:rPr lang="pt-BR" sz="1500" dirty="0">
                <a:latin typeface="Consolas" panose="020B0609020204030204" pitchFamily="49" charset="0"/>
              </a:rPr>
              <a:t>      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STRING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':'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value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pairs_tail</a:t>
            </a:r>
            <a:r>
              <a:rPr lang="pt-BR" sz="1500" dirty="0">
                <a:latin typeface="Consolas" panose="020B0609020204030204" pitchFamily="49" charset="0"/>
              </a:rPr>
              <a:t>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','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pairs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el-GR" sz="1500" dirty="0">
                <a:latin typeface="Consolas" panose="020B0609020204030204" pitchFamily="49" charset="0"/>
              </a:rPr>
              <a:t>ϵ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value</a:t>
            </a:r>
            <a:r>
              <a:rPr lang="pt-BR" sz="1500" dirty="0">
                <a:latin typeface="Consolas" panose="020B0609020204030204" pitchFamily="49" charset="0"/>
              </a:rPr>
              <a:t>     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STRING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NUMBER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500" dirty="0" err="1">
                <a:solidFill>
                  <a:srgbClr val="FF4343"/>
                </a:solidFill>
                <a:latin typeface="Consolas" panose="020B0609020204030204" pitchFamily="49" charset="0"/>
              </a:rPr>
              <a:t>true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'false'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500" dirty="0" err="1">
                <a:solidFill>
                  <a:srgbClr val="FF4343"/>
                </a:solidFill>
                <a:latin typeface="Consolas" panose="020B0609020204030204" pitchFamily="49" charset="0"/>
              </a:rPr>
              <a:t>null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 err="1">
                <a:latin typeface="Consolas" panose="020B0609020204030204" pitchFamily="49" charset="0"/>
              </a:rPr>
              <a:t>object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pt-BR" sz="1500" dirty="0" err="1">
                <a:latin typeface="Consolas" panose="020B0609020204030204" pitchFamily="49" charset="0"/>
              </a:rPr>
              <a:t>array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array</a:t>
            </a:r>
            <a:r>
              <a:rPr lang="pt-BR" sz="1500" dirty="0">
                <a:latin typeface="Consolas" panose="020B0609020204030204" pitchFamily="49" charset="0"/>
              </a:rPr>
              <a:t>        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'['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elements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']'</a:t>
            </a: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elements</a:t>
            </a:r>
            <a:r>
              <a:rPr lang="pt-BR" sz="1500" dirty="0">
                <a:latin typeface="Consolas" panose="020B0609020204030204" pitchFamily="49" charset="0"/>
              </a:rPr>
              <a:t>      : </a:t>
            </a:r>
            <a:r>
              <a:rPr lang="pt-BR" sz="1500" dirty="0" err="1">
                <a:latin typeface="Consolas" panose="020B0609020204030204" pitchFamily="49" charset="0"/>
              </a:rPr>
              <a:t>value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elements_tail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el-GR" sz="1500" dirty="0">
                <a:latin typeface="Consolas" panose="020B0609020204030204" pitchFamily="49" charset="0"/>
              </a:rPr>
              <a:t>ϵ</a:t>
            </a:r>
            <a:endParaRPr lang="pt-BR" sz="1500" dirty="0">
              <a:latin typeface="Consolas" panose="020B0609020204030204" pitchFamily="49" charset="0"/>
            </a:endParaRPr>
          </a:p>
          <a:p>
            <a:pPr lvl="1"/>
            <a:endParaRPr lang="pt-BR" sz="1500" dirty="0">
              <a:latin typeface="Consolas" panose="020B0609020204030204" pitchFamily="49" charset="0"/>
            </a:endParaRPr>
          </a:p>
          <a:p>
            <a:pPr lvl="1"/>
            <a:r>
              <a:rPr lang="pt-BR" sz="1500" dirty="0" err="1">
                <a:latin typeface="Consolas" panose="020B0609020204030204" pitchFamily="49" charset="0"/>
              </a:rPr>
              <a:t>elements_tail</a:t>
            </a:r>
            <a:r>
              <a:rPr lang="pt-BR" sz="1500" dirty="0">
                <a:latin typeface="Consolas" panose="020B0609020204030204" pitchFamily="49" charset="0"/>
              </a:rPr>
              <a:t> : </a:t>
            </a:r>
            <a:r>
              <a:rPr lang="pt-BR" sz="1500" dirty="0">
                <a:solidFill>
                  <a:srgbClr val="FF4343"/>
                </a:solidFill>
                <a:latin typeface="Consolas" panose="020B0609020204030204" pitchFamily="49" charset="0"/>
              </a:rPr>
              <a:t>','</a:t>
            </a:r>
            <a:r>
              <a:rPr lang="pt-BR" sz="1500" dirty="0">
                <a:latin typeface="Consolas" panose="020B0609020204030204" pitchFamily="49" charset="0"/>
              </a:rPr>
              <a:t> </a:t>
            </a:r>
            <a:r>
              <a:rPr lang="pt-BR" sz="1500" dirty="0" err="1">
                <a:latin typeface="Consolas" panose="020B0609020204030204" pitchFamily="49" charset="0"/>
              </a:rPr>
              <a:t>elements</a:t>
            </a:r>
            <a:r>
              <a:rPr lang="pt-BR" sz="1500" dirty="0">
                <a:latin typeface="Consolas" panose="020B0609020204030204" pitchFamily="49" charset="0"/>
              </a:rPr>
              <a:t> | </a:t>
            </a:r>
            <a:r>
              <a:rPr lang="el-GR" sz="1500" dirty="0">
                <a:latin typeface="Consolas" panose="020B0609020204030204" pitchFamily="49" charset="0"/>
              </a:rPr>
              <a:t>ϵ</a:t>
            </a:r>
            <a:endParaRPr lang="pt-BR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0487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20E4-0FD0-47CE-8B72-860F3C7A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08A1F7-D5FC-40A3-8C72-9BAA478A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gramáticas oferecem diversos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benefícios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para o projetista </a:t>
            </a:r>
            <a:r>
              <a:rPr lang="pt-BR" dirty="0"/>
              <a:t>de uma linguagem de programação:</a:t>
            </a:r>
          </a:p>
          <a:p>
            <a:pPr lvl="1"/>
            <a:r>
              <a:rPr lang="pt-BR" dirty="0"/>
              <a:t>Provêm uma especificação sintática precisa e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fácil de entender</a:t>
            </a:r>
          </a:p>
          <a:p>
            <a:pPr lvl="1"/>
            <a:r>
              <a:rPr lang="pt-BR" dirty="0"/>
              <a:t>Ajudam 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detectar ambiguidades </a:t>
            </a:r>
            <a:r>
              <a:rPr lang="pt-BR" dirty="0"/>
              <a:t>sintáticas</a:t>
            </a:r>
          </a:p>
          <a:p>
            <a:pPr lvl="1"/>
            <a:r>
              <a:rPr lang="pt-BR" dirty="0"/>
              <a:t>Facilitam 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tradução de programas </a:t>
            </a:r>
            <a:r>
              <a:rPr lang="pt-BR" dirty="0"/>
              <a:t>fonte para códigos objeto</a:t>
            </a:r>
          </a:p>
          <a:p>
            <a:pPr lvl="1"/>
            <a:r>
              <a:rPr lang="pt-BR" dirty="0"/>
              <a:t>Facilitam 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detecção de erros</a:t>
            </a:r>
          </a:p>
          <a:p>
            <a:pPr lvl="1"/>
            <a:r>
              <a:rPr lang="pt-BR" dirty="0"/>
              <a:t>Permitem a construção da linguagem de forma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gradual e iterativa</a:t>
            </a:r>
          </a:p>
          <a:p>
            <a:pPr lvl="1"/>
            <a:r>
              <a:rPr lang="pt-BR" dirty="0"/>
              <a:t>Permitem construir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automaticamente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um analisador sintático eficiente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95229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003CB-4A47-4D01-A667-FB3657E9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91E76-D577-4F1A-8300-B3105774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papel do analisador sintático é: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Receber</a:t>
            </a:r>
            <a:r>
              <a:rPr lang="pt-BR" dirty="0"/>
              <a:t> do analisador léxico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sequência de tokens</a:t>
            </a: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Verificar </a:t>
            </a:r>
            <a:r>
              <a:rPr lang="pt-BR" dirty="0"/>
              <a:t>se essa sequência de tokens obedece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 gramática da linguagem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Construir uma </a:t>
            </a:r>
            <a:r>
              <a:rPr lang="pt-BR" dirty="0"/>
              <a:t>representação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 </a:t>
            </a:r>
            <a:r>
              <a:rPr lang="pt-BR" dirty="0"/>
              <a:t>para um programa</a:t>
            </a:r>
          </a:p>
          <a:p>
            <a:pPr lvl="2"/>
            <a:r>
              <a:rPr lang="pt-BR" dirty="0"/>
              <a:t>Uma árvore sintática é uma representação comum</a:t>
            </a:r>
          </a:p>
          <a:p>
            <a:r>
              <a:rPr lang="pt-BR" dirty="0"/>
              <a:t>Nem sempre é necessário construir a árvore sintática</a:t>
            </a:r>
          </a:p>
          <a:p>
            <a:pPr lvl="1"/>
            <a:r>
              <a:rPr lang="pt-BR" dirty="0"/>
              <a:t>Tradução e verificação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podem ser feitas juntas com a análise</a:t>
            </a:r>
          </a:p>
          <a:p>
            <a:pPr lvl="1"/>
            <a:r>
              <a:rPr lang="pt-BR" dirty="0"/>
              <a:t>Todo 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pode ser implementado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único módulo</a:t>
            </a:r>
          </a:p>
        </p:txBody>
      </p:sp>
    </p:spTree>
    <p:extLst>
      <p:ext uri="{BB962C8B-B14F-4D97-AF65-F5344CB8AC3E}">
        <p14:creationId xmlns:p14="http://schemas.microsoft.com/office/powerpoint/2010/main" val="58522894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9268-BAB8-486E-B76B-B47400F7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</p:spPr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E113455-81C2-4833-B5F4-69B0C43152F7}"/>
              </a:ext>
            </a:extLst>
          </p:cNvPr>
          <p:cNvSpPr/>
          <p:nvPr/>
        </p:nvSpPr>
        <p:spPr>
          <a:xfrm>
            <a:off x="2581602" y="2204864"/>
            <a:ext cx="1352570" cy="10544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Analisador Léxico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D355B0A-CE53-4E4D-820C-58FD004ACB0A}"/>
              </a:ext>
            </a:extLst>
          </p:cNvPr>
          <p:cNvSpPr/>
          <p:nvPr/>
        </p:nvSpPr>
        <p:spPr>
          <a:xfrm>
            <a:off x="5574775" y="2205468"/>
            <a:ext cx="1421756" cy="10544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Analisador Sintático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9177478-ECFB-4D97-A8EA-38D5C910817C}"/>
              </a:ext>
            </a:extLst>
          </p:cNvPr>
          <p:cNvSpPr/>
          <p:nvPr/>
        </p:nvSpPr>
        <p:spPr>
          <a:xfrm>
            <a:off x="5446340" y="4081739"/>
            <a:ext cx="1656184" cy="10544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Tabela de Símbolos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9212E8B-A1DE-4A07-B52A-1401852C1D14}"/>
              </a:ext>
            </a:extLst>
          </p:cNvPr>
          <p:cNvCxnSpPr>
            <a:cxnSpLocks/>
          </p:cNvCxnSpPr>
          <p:nvPr/>
        </p:nvCxnSpPr>
        <p:spPr>
          <a:xfrm>
            <a:off x="3934173" y="2591991"/>
            <a:ext cx="16406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4DF6319-96C8-4B96-82E9-DD07F4305F43}"/>
              </a:ext>
            </a:extLst>
          </p:cNvPr>
          <p:cNvCxnSpPr>
            <a:cxnSpLocks/>
          </p:cNvCxnSpPr>
          <p:nvPr/>
        </p:nvCxnSpPr>
        <p:spPr>
          <a:xfrm>
            <a:off x="3934172" y="2924944"/>
            <a:ext cx="164060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4F8F344-3584-4F1B-A962-B15838805F61}"/>
              </a:ext>
            </a:extLst>
          </p:cNvPr>
          <p:cNvCxnSpPr>
            <a:cxnSpLocks/>
          </p:cNvCxnSpPr>
          <p:nvPr/>
        </p:nvCxnSpPr>
        <p:spPr>
          <a:xfrm>
            <a:off x="3995711" y="3307890"/>
            <a:ext cx="1389842" cy="72100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A159DD2-49D8-42F9-8758-072A8B965F4E}"/>
              </a:ext>
            </a:extLst>
          </p:cNvPr>
          <p:cNvCxnSpPr>
            <a:cxnSpLocks/>
          </p:cNvCxnSpPr>
          <p:nvPr/>
        </p:nvCxnSpPr>
        <p:spPr>
          <a:xfrm flipH="1">
            <a:off x="6274432" y="3259921"/>
            <a:ext cx="11221" cy="8218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4EB7C47-DF02-4218-B277-95435BE59D27}"/>
              </a:ext>
            </a:extLst>
          </p:cNvPr>
          <p:cNvSpPr txBox="1"/>
          <p:nvPr/>
        </p:nvSpPr>
        <p:spPr>
          <a:xfrm>
            <a:off x="4380012" y="2204864"/>
            <a:ext cx="748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token</a:t>
            </a:r>
            <a:endParaRPr lang="pt-BR" sz="160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D9A73E-937F-48F5-B330-D36B36923A2D}"/>
              </a:ext>
            </a:extLst>
          </p:cNvPr>
          <p:cNvSpPr txBox="1"/>
          <p:nvPr/>
        </p:nvSpPr>
        <p:spPr>
          <a:xfrm>
            <a:off x="4154789" y="2973326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nextToken</a:t>
            </a:r>
            <a:r>
              <a:rPr lang="pt-BR" sz="1400" dirty="0"/>
              <a:t>()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57A9E1F-A6FC-423B-9B7A-052DC219DFA5}"/>
              </a:ext>
            </a:extLst>
          </p:cNvPr>
          <p:cNvCxnSpPr>
            <a:cxnSpLocks/>
          </p:cNvCxnSpPr>
          <p:nvPr/>
        </p:nvCxnSpPr>
        <p:spPr>
          <a:xfrm>
            <a:off x="1053852" y="2780928"/>
            <a:ext cx="152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31A24A1-8256-4F04-AB21-CE0EBEAEDB0F}"/>
              </a:ext>
            </a:extLst>
          </p:cNvPr>
          <p:cNvCxnSpPr>
            <a:cxnSpLocks/>
          </p:cNvCxnSpPr>
          <p:nvPr/>
        </p:nvCxnSpPr>
        <p:spPr>
          <a:xfrm>
            <a:off x="6996531" y="2763792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7CAAEFF-25A2-4071-95DD-DB8370B42435}"/>
              </a:ext>
            </a:extLst>
          </p:cNvPr>
          <p:cNvSpPr txBox="1"/>
          <p:nvPr/>
        </p:nvSpPr>
        <p:spPr>
          <a:xfrm>
            <a:off x="1217555" y="2204864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programa</a:t>
            </a:r>
            <a:br>
              <a:rPr lang="pt-BR" sz="1400" dirty="0"/>
            </a:br>
            <a:r>
              <a:rPr lang="pt-BR" sz="1400" dirty="0"/>
              <a:t>fonte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86A3CDE-F663-4262-9775-97E1491260CB}"/>
              </a:ext>
            </a:extLst>
          </p:cNvPr>
          <p:cNvSpPr txBox="1"/>
          <p:nvPr/>
        </p:nvSpPr>
        <p:spPr>
          <a:xfrm>
            <a:off x="7058229" y="2187728"/>
            <a:ext cx="136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árvore sintática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56157AB-72AE-4076-8B37-9D91F88F1D00}"/>
              </a:ext>
            </a:extLst>
          </p:cNvPr>
          <p:cNvSpPr/>
          <p:nvPr/>
        </p:nvSpPr>
        <p:spPr>
          <a:xfrm>
            <a:off x="3170755" y="5812041"/>
            <a:ext cx="632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Posicionamento do analisador sintático no compilador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D4836E1-5CEF-4DAA-BDBA-F625870F30E9}"/>
              </a:ext>
            </a:extLst>
          </p:cNvPr>
          <p:cNvSpPr/>
          <p:nvPr/>
        </p:nvSpPr>
        <p:spPr>
          <a:xfrm>
            <a:off x="8436691" y="2187728"/>
            <a:ext cx="1440160" cy="105445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Restante do Front-</a:t>
            </a:r>
            <a:r>
              <a:rPr lang="pt-BR" sz="1600" dirty="0" err="1"/>
              <a:t>End</a:t>
            </a:r>
            <a:endParaRPr lang="pt-BR" sz="1600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D1E2860-B2C3-497F-8DD2-3B134918F108}"/>
              </a:ext>
            </a:extLst>
          </p:cNvPr>
          <p:cNvCxnSpPr>
            <a:cxnSpLocks/>
          </p:cNvCxnSpPr>
          <p:nvPr/>
        </p:nvCxnSpPr>
        <p:spPr>
          <a:xfrm>
            <a:off x="9876851" y="2728084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8735DEF-649C-4CB2-850F-B5892DA4A3F0}"/>
              </a:ext>
            </a:extLst>
          </p:cNvPr>
          <p:cNvSpPr txBox="1"/>
          <p:nvPr/>
        </p:nvSpPr>
        <p:spPr>
          <a:xfrm>
            <a:off x="9908412" y="2150560"/>
            <a:ext cx="157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representação intermediária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EC97A8F-5D86-4CBD-8161-A6AA69214213}"/>
              </a:ext>
            </a:extLst>
          </p:cNvPr>
          <p:cNvCxnSpPr>
            <a:cxnSpLocks/>
          </p:cNvCxnSpPr>
          <p:nvPr/>
        </p:nvCxnSpPr>
        <p:spPr>
          <a:xfrm flipH="1">
            <a:off x="7174532" y="3295025"/>
            <a:ext cx="1230599" cy="733869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64498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802-F832-41FF-84F5-6D0B54F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E2B00-680C-4831-9FF7-6A90A7F9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três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estratégias de análise sintática</a:t>
            </a:r>
          </a:p>
          <a:p>
            <a:pPr lvl="1"/>
            <a:r>
              <a:rPr lang="pt-BR" dirty="0"/>
              <a:t>Análise universal</a:t>
            </a:r>
          </a:p>
          <a:p>
            <a:pPr lvl="1"/>
            <a:r>
              <a:rPr lang="pt-BR" dirty="0"/>
              <a:t>Análise descendente </a:t>
            </a:r>
          </a:p>
          <a:p>
            <a:pPr lvl="1"/>
            <a:r>
              <a:rPr lang="pt-BR" dirty="0"/>
              <a:t>Análise ascendente</a:t>
            </a:r>
          </a:p>
          <a:p>
            <a:r>
              <a:rPr lang="pt-BR" dirty="0"/>
              <a:t>Características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método universal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Algoritmo de </a:t>
            </a:r>
            <a:r>
              <a:rPr lang="pt-BR" dirty="0" err="1"/>
              <a:t>Cocke-Younger-Kasami</a:t>
            </a:r>
            <a:endParaRPr lang="pt-BR" dirty="0"/>
          </a:p>
          <a:p>
            <a:pPr lvl="1"/>
            <a:r>
              <a:rPr lang="pt-BR" dirty="0"/>
              <a:t>Algoritmo de </a:t>
            </a:r>
            <a:r>
              <a:rPr lang="pt-BR" dirty="0" err="1"/>
              <a:t>Earley</a:t>
            </a:r>
            <a:endParaRPr lang="pt-BR" dirty="0"/>
          </a:p>
          <a:p>
            <a:pPr lvl="1"/>
            <a:r>
              <a:rPr lang="pt-BR" dirty="0"/>
              <a:t>Podem analisar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qualquer gramática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Ineficientes</a:t>
            </a:r>
            <a:r>
              <a:rPr lang="pt-BR" dirty="0"/>
              <a:t> para compiladores comerciais</a:t>
            </a:r>
          </a:p>
        </p:txBody>
      </p:sp>
    </p:spTree>
    <p:extLst>
      <p:ext uri="{BB962C8B-B14F-4D97-AF65-F5344CB8AC3E}">
        <p14:creationId xmlns:p14="http://schemas.microsoft.com/office/powerpoint/2010/main" val="427884680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802-F832-41FF-84F5-6D0B54F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E2B00-680C-4831-9FF7-6A90A7F9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estratégias mais empregadas</a:t>
            </a:r>
            <a:r>
              <a:rPr lang="pt-BR" dirty="0"/>
              <a:t> em compiladores:</a:t>
            </a:r>
          </a:p>
          <a:p>
            <a:pPr lvl="1"/>
            <a:r>
              <a:rPr lang="pt-BR" dirty="0"/>
              <a:t>Análise descendente </a:t>
            </a:r>
          </a:p>
          <a:p>
            <a:pPr lvl="1"/>
            <a:r>
              <a:rPr lang="pt-BR" dirty="0"/>
              <a:t>Análise ascendente</a:t>
            </a:r>
          </a:p>
          <a:p>
            <a:r>
              <a:rPr lang="pt-BR" dirty="0"/>
              <a:t>Características dos métodos:</a:t>
            </a:r>
          </a:p>
          <a:p>
            <a:pPr lvl="1"/>
            <a:r>
              <a:rPr lang="pt-BR" dirty="0"/>
              <a:t>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entrada</a:t>
            </a:r>
            <a:r>
              <a:rPr lang="pt-BR" dirty="0"/>
              <a:t> é sempre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consumida da esquerda para a direita</a:t>
            </a:r>
            <a:endParaRPr lang="pt-BR" dirty="0"/>
          </a:p>
          <a:p>
            <a:pPr lvl="1"/>
            <a:r>
              <a:rPr lang="pt-BR" dirty="0"/>
              <a:t>Os mais eficientes funcionam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subclasses de gramáticas</a:t>
            </a:r>
            <a:r>
              <a:rPr lang="pt-BR" dirty="0"/>
              <a:t> (LL e LR)</a:t>
            </a:r>
          </a:p>
          <a:p>
            <a:pPr lvl="2"/>
            <a:r>
              <a:rPr lang="pt-BR" dirty="0"/>
              <a:t>Os analisadores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implementados a mão </a:t>
            </a:r>
            <a:r>
              <a:rPr lang="pt-BR" dirty="0"/>
              <a:t>utilizam gramáticas LL</a:t>
            </a:r>
          </a:p>
          <a:p>
            <a:pPr lvl="2"/>
            <a:r>
              <a:rPr lang="pt-BR" dirty="0"/>
              <a:t>Os analisadores para gramática LR são construídos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147606031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792F6-E022-42FB-AB41-0188F3CA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39DBF-3AF1-4EE7-B83F-0ECD8C0F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 livre de contexto </a:t>
            </a:r>
            <a:r>
              <a:rPr lang="pt-BR" dirty="0"/>
              <a:t>é composta por: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Terminais</a:t>
            </a:r>
            <a:r>
              <a:rPr lang="pt-BR" dirty="0"/>
              <a:t>: são os símbolos básicos que formam a linguagem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,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dirty="0"/>
              <a:t>,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{</a:t>
            </a:r>
            <a:r>
              <a:rPr lang="pt-BR" dirty="0"/>
              <a:t>,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}</a:t>
            </a:r>
            <a:r>
              <a:rPr lang="pt-BR" dirty="0"/>
              <a:t>,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dirty="0"/>
              <a:t>,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/>
              <a:t> 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Não-terminais</a:t>
            </a:r>
            <a:r>
              <a:rPr lang="pt-BR" dirty="0"/>
              <a:t>: são variáveis sintáticas que impõem uma hierarquia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,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dirty="0"/>
              <a:t>, </a:t>
            </a:r>
            <a:r>
              <a:rPr lang="pt-BR" i="1" dirty="0" err="1">
                <a:latin typeface="Consolas" panose="020B0609020204030204" pitchFamily="49" charset="0"/>
              </a:rPr>
              <a:t>factor</a:t>
            </a:r>
            <a:endParaRPr lang="pt-BR" i="1" dirty="0"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Produções</a:t>
            </a:r>
            <a:r>
              <a:rPr lang="pt-BR" dirty="0"/>
              <a:t>: especificam a relação entre terminais e não-terminais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i="1" dirty="0" err="1">
                <a:latin typeface="Consolas" panose="020B0609020204030204" pitchFamily="49" charset="0"/>
              </a:rPr>
              <a:t>factor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(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inicial</a:t>
            </a:r>
            <a:r>
              <a:rPr lang="pt-BR" dirty="0"/>
              <a:t>: é um não-terminal que define a linguagem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i="1" dirty="0" err="1">
                <a:latin typeface="Consolas" panose="020B0609020204030204" pitchFamily="49" charset="0"/>
              </a:rPr>
              <a:t>program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expression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block</a:t>
            </a:r>
            <a:endParaRPr lang="pt-BR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03385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7726</TotalTime>
  <Words>1920</Words>
  <Application>Microsoft Office PowerPoint</Application>
  <PresentationFormat>Personalizar</PresentationFormat>
  <Paragraphs>385</Paragraphs>
  <Slides>23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Consolas</vt:lpstr>
      <vt:lpstr>Symbol</vt:lpstr>
      <vt:lpstr>Ondas do mar 16:9</vt:lpstr>
      <vt:lpstr>Gramáticas</vt:lpstr>
      <vt:lpstr>Introdução</vt:lpstr>
      <vt:lpstr>Introdução</vt:lpstr>
      <vt:lpstr>Introdução</vt:lpstr>
      <vt:lpstr>Análise Sintática</vt:lpstr>
      <vt:lpstr>Análise Sintática</vt:lpstr>
      <vt:lpstr>Análise Sintática</vt:lpstr>
      <vt:lpstr>Análise Sintática</vt:lpstr>
      <vt:lpstr>Gramáticas</vt:lpstr>
      <vt:lpstr>Gramáticas</vt:lpstr>
      <vt:lpstr>Gramáticas</vt:lpstr>
      <vt:lpstr>Gramáticas</vt:lpstr>
      <vt:lpstr>Derivações</vt:lpstr>
      <vt:lpstr>Derivações</vt:lpstr>
      <vt:lpstr>Derivações</vt:lpstr>
      <vt:lpstr>Árvore de Derivação</vt:lpstr>
      <vt:lpstr>Ambiguidade</vt:lpstr>
      <vt:lpstr>Ambiguidade</vt:lpstr>
      <vt:lpstr>Gramáticas e Expressões Regulares</vt:lpstr>
      <vt:lpstr>Gramáticas e Expressões Regulares</vt:lpstr>
      <vt:lpstr>Gramáticas e Expressões Regulares</vt:lpstr>
      <vt:lpstr>Exercício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2019-12-18T18:19:06Z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