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89" r:id="rId6"/>
    <p:sldId id="302" r:id="rId7"/>
    <p:sldId id="290" r:id="rId8"/>
    <p:sldId id="291" r:id="rId9"/>
    <p:sldId id="299" r:id="rId10"/>
    <p:sldId id="292" r:id="rId11"/>
    <p:sldId id="295" r:id="rId12"/>
    <p:sldId id="293" r:id="rId13"/>
    <p:sldId id="296" r:id="rId14"/>
    <p:sldId id="297" r:id="rId15"/>
    <p:sldId id="301" r:id="rId16"/>
  </p:sldIdLst>
  <p:sldSz cx="12188825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441D71-D645-4B95-AEF2-61373680166A}"/>
    <pc:docChg chg="undo custSel addSld modSld">
      <pc:chgData name="Judson Santiago" userId="ebb108da2f256286" providerId="LiveId" clId="{35441D71-D645-4B95-AEF2-61373680166A}" dt="2019-06-26T17:53:21.671" v="968" actId="1036"/>
      <pc:docMkLst>
        <pc:docMk/>
      </pc:docMkLst>
      <pc:sldChg chg="modSp">
        <pc:chgData name="Judson Santiago" userId="ebb108da2f256286" providerId="LiveId" clId="{35441D71-D645-4B95-AEF2-61373680166A}" dt="2019-06-26T17:07:05.583" v="86" actId="20577"/>
        <pc:sldMkLst>
          <pc:docMk/>
          <pc:sldMk cId="2808920126" sldId="265"/>
        </pc:sldMkLst>
        <pc:spChg chg="mod">
          <ac:chgData name="Judson Santiago" userId="ebb108da2f256286" providerId="LiveId" clId="{35441D71-D645-4B95-AEF2-61373680166A}" dt="2019-06-26T17:07:05.583" v="8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35441D71-D645-4B95-AEF2-61373680166A}" dt="2019-06-26T17:34:25.290" v="803" actId="20577"/>
        <pc:sldMkLst>
          <pc:docMk/>
          <pc:sldMk cId="3501861861" sldId="289"/>
        </pc:sldMkLst>
        <pc:spChg chg="mod">
          <ac:chgData name="Judson Santiago" userId="ebb108da2f256286" providerId="LiveId" clId="{35441D71-D645-4B95-AEF2-61373680166A}" dt="2019-06-26T17:34:25.290" v="803" actId="20577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5441D71-D645-4B95-AEF2-61373680166A}" dt="2019-06-26T17:43:15.128" v="864" actId="20577"/>
        <pc:sldMkLst>
          <pc:docMk/>
          <pc:sldMk cId="3752612552" sldId="292"/>
        </pc:sldMkLst>
        <pc:spChg chg="mod">
          <ac:chgData name="Judson Santiago" userId="ebb108da2f256286" providerId="LiveId" clId="{35441D71-D645-4B95-AEF2-61373680166A}" dt="2019-06-26T17:43:15.128" v="86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addSp modSp modNotesTx">
        <pc:chgData name="Judson Santiago" userId="ebb108da2f256286" providerId="LiveId" clId="{35441D71-D645-4B95-AEF2-61373680166A}" dt="2019-06-26T17:53:21.671" v="968" actId="1036"/>
        <pc:sldMkLst>
          <pc:docMk/>
          <pc:sldMk cId="3153413767" sldId="297"/>
        </pc:sldMkLst>
        <pc:grpChg chg="add mod">
          <ac:chgData name="Judson Santiago" userId="ebb108da2f256286" providerId="LiveId" clId="{35441D71-D645-4B95-AEF2-61373680166A}" dt="2019-06-26T17:53:21.671" v="968" actId="1036"/>
          <ac:grpSpMkLst>
            <pc:docMk/>
            <pc:sldMk cId="3153413767" sldId="297"/>
            <ac:grpSpMk id="5" creationId="{866742E2-277E-4BA3-BF08-168669791D94}"/>
          </ac:grpSpMkLst>
        </pc:grpChg>
      </pc:sldChg>
      <pc:sldChg chg="modSp">
        <pc:chgData name="Judson Santiago" userId="ebb108da2f256286" providerId="LiveId" clId="{35441D71-D645-4B95-AEF2-61373680166A}" dt="2019-06-26T17:41:49.330" v="863" actId="313"/>
        <pc:sldMkLst>
          <pc:docMk/>
          <pc:sldMk cId="1506063602" sldId="299"/>
        </pc:sldMkLst>
        <pc:spChg chg="mod">
          <ac:chgData name="Judson Santiago" userId="ebb108da2f256286" providerId="LiveId" clId="{35441D71-D645-4B95-AEF2-61373680166A}" dt="2019-06-26T17:41:49.330" v="863" actId="313"/>
          <ac:spMkLst>
            <pc:docMk/>
            <pc:sldMk cId="1506063602" sldId="299"/>
            <ac:spMk id="3" creationId="{2B4DF166-A472-434B-86ED-6F2722A3BD0B}"/>
          </ac:spMkLst>
        </pc:spChg>
      </pc:sldChg>
      <pc:sldChg chg="modSp add modNotesTx">
        <pc:chgData name="Judson Santiago" userId="ebb108da2f256286" providerId="LiveId" clId="{35441D71-D645-4B95-AEF2-61373680166A}" dt="2019-06-26T17:37:45.308" v="859" actId="6549"/>
        <pc:sldMkLst>
          <pc:docMk/>
          <pc:sldMk cId="4145704183" sldId="302"/>
        </pc:sldMkLst>
        <pc:spChg chg="mod">
          <ac:chgData name="Judson Santiago" userId="ebb108da2f256286" providerId="LiveId" clId="{35441D71-D645-4B95-AEF2-61373680166A}" dt="2019-06-26T17:37:45.308" v="859" actId="6549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78AF1052-F127-43CA-8654-47AE6CFFC23C}"/>
    <pc:docChg chg="modSld">
      <pc:chgData name="Judson Santiago" userId="ebb108da2f256286" providerId="LiveId" clId="{78AF1052-F127-43CA-8654-47AE6CFFC23C}" dt="2020-01-27T22:08:58.242" v="23" actId="20577"/>
      <pc:docMkLst>
        <pc:docMk/>
      </pc:docMkLst>
      <pc:sldChg chg="modSp">
        <pc:chgData name="Judson Santiago" userId="ebb108da2f256286" providerId="LiveId" clId="{78AF1052-F127-43CA-8654-47AE6CFFC23C}" dt="2020-01-27T22:08:58.242" v="23" actId="20577"/>
        <pc:sldMkLst>
          <pc:docMk/>
          <pc:sldMk cId="2808920126" sldId="265"/>
        </pc:sldMkLst>
        <pc:spChg chg="mod">
          <ac:chgData name="Judson Santiago" userId="ebb108da2f256286" providerId="LiveId" clId="{78AF1052-F127-43CA-8654-47AE6CFFC23C}" dt="2020-01-27T22:08:58.242" v="23" actId="20577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62C5475-0235-4AF9-92BB-4DF85BB2B1C9}"/>
    <pc:docChg chg="modSld">
      <pc:chgData name="Judson Santiago" userId="ebb108da2f256286" providerId="LiveId" clId="{062C5475-0235-4AF9-92BB-4DF85BB2B1C9}" dt="2021-04-19T23:27:48.242" v="45" actId="6549"/>
      <pc:docMkLst>
        <pc:docMk/>
      </pc:docMkLst>
      <pc:sldChg chg="modSp mod">
        <pc:chgData name="Judson Santiago" userId="ebb108da2f256286" providerId="LiveId" clId="{062C5475-0235-4AF9-92BB-4DF85BB2B1C9}" dt="2021-04-19T23:27:48.242" v="45" actId="6549"/>
        <pc:sldMkLst>
          <pc:docMk/>
          <pc:sldMk cId="2808920126" sldId="265"/>
        </pc:sldMkLst>
        <pc:spChg chg="mod">
          <ac:chgData name="Judson Santiago" userId="ebb108da2f256286" providerId="LiveId" clId="{062C5475-0235-4AF9-92BB-4DF85BB2B1C9}" dt="2021-04-19T23:27:48.242" v="45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55D9EB84-7FB0-4F52-A909-B8732D6FC501}"/>
    <pc:docChg chg="delSld modSld">
      <pc:chgData name="Judson Santiago" userId="ebb108da2f256286" providerId="LiveId" clId="{55D9EB84-7FB0-4F52-A909-B8732D6FC501}" dt="2021-04-14T20:13:31.755" v="145"/>
      <pc:docMkLst>
        <pc:docMk/>
      </pc:docMkLst>
      <pc:sldChg chg="modNotesTx">
        <pc:chgData name="Judson Santiago" userId="ebb108da2f256286" providerId="LiveId" clId="{55D9EB84-7FB0-4F52-A909-B8732D6FC501}" dt="2021-04-14T20:13:31.755" v="145"/>
        <pc:sldMkLst>
          <pc:docMk/>
          <pc:sldMk cId="2808920126" sldId="265"/>
        </pc:sldMkLst>
      </pc:sldChg>
      <pc:sldChg chg="modSp mod">
        <pc:chgData name="Judson Santiago" userId="ebb108da2f256286" providerId="LiveId" clId="{55D9EB84-7FB0-4F52-A909-B8732D6FC501}" dt="2021-04-14T19:44:38.977" v="1" actId="207"/>
        <pc:sldMkLst>
          <pc:docMk/>
          <pc:sldMk cId="3501861861" sldId="289"/>
        </pc:sldMkLst>
        <pc:spChg chg="mod">
          <ac:chgData name="Judson Santiago" userId="ebb108da2f256286" providerId="LiveId" clId="{55D9EB84-7FB0-4F52-A909-B8732D6FC501}" dt="2021-04-14T19:44:38.977" v="1" actId="207"/>
          <ac:spMkLst>
            <pc:docMk/>
            <pc:sldMk cId="3501861861" sldId="289"/>
            <ac:spMk id="3" creationId="{E35E1823-2E88-4E53-B709-4F7B8EE2F069}"/>
          </ac:spMkLst>
        </pc:spChg>
      </pc:sldChg>
      <pc:sldChg chg="modSp mod modNotesTx">
        <pc:chgData name="Judson Santiago" userId="ebb108da2f256286" providerId="LiveId" clId="{55D9EB84-7FB0-4F52-A909-B8732D6FC501}" dt="2021-04-14T19:50:14.967" v="38" actId="20577"/>
        <pc:sldMkLst>
          <pc:docMk/>
          <pc:sldMk cId="3752612552" sldId="292"/>
        </pc:sldMkLst>
        <pc:spChg chg="mod">
          <ac:chgData name="Judson Santiago" userId="ebb108da2f256286" providerId="LiveId" clId="{55D9EB84-7FB0-4F52-A909-B8732D6FC501}" dt="2021-04-14T19:50:03.866" v="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modNotesTx">
        <pc:chgData name="Judson Santiago" userId="ebb108da2f256286" providerId="LiveId" clId="{55D9EB84-7FB0-4F52-A909-B8732D6FC501}" dt="2021-04-14T19:59:08.647" v="74" actId="20577"/>
        <pc:sldMkLst>
          <pc:docMk/>
          <pc:sldMk cId="3153413767" sldId="297"/>
        </pc:sldMkLst>
      </pc:sldChg>
      <pc:sldChg chg="del modNotesTx">
        <pc:chgData name="Judson Santiago" userId="ebb108da2f256286" providerId="LiveId" clId="{55D9EB84-7FB0-4F52-A909-B8732D6FC501}" dt="2021-04-14T20:04:13.355" v="144" actId="2696"/>
        <pc:sldMkLst>
          <pc:docMk/>
          <pc:sldMk cId="2136573489" sldId="300"/>
        </pc:sldMkLst>
      </pc:sldChg>
    </pc:docChg>
  </pc:docChgLst>
  <pc:docChgLst>
    <pc:chgData name="Judson Santiago" userId="ebb108da2f256286" providerId="LiveId" clId="{80910ADF-C8B8-46B3-89A9-094A16322411}"/>
    <pc:docChg chg="undo redo custSel modSld">
      <pc:chgData name="Judson Santiago" userId="ebb108da2f256286" providerId="LiveId" clId="{80910ADF-C8B8-46B3-89A9-094A16322411}" dt="2021-04-19T23:38:43.169" v="29" actId="790"/>
      <pc:docMkLst>
        <pc:docMk/>
      </pc:docMkLst>
      <pc:sldChg chg="modSp mod">
        <pc:chgData name="Judson Santiago" userId="ebb108da2f256286" providerId="LiveId" clId="{80910ADF-C8B8-46B3-89A9-094A16322411}" dt="2021-04-19T23:38:43.169" v="29" actId="790"/>
        <pc:sldMkLst>
          <pc:docMk/>
          <pc:sldMk cId="2808920126" sldId="265"/>
        </pc:sldMkLst>
        <pc:spChg chg="mod">
          <ac:chgData name="Judson Santiago" userId="ebb108da2f256286" providerId="LiveId" clId="{80910ADF-C8B8-46B3-89A9-094A16322411}" dt="2021-04-19T23:38:43.169" v="29" actId="790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314DB1CB-E84E-4115-8532-93796E73780A}"/>
    <pc:docChg chg="undo custSel modSld">
      <pc:chgData name="Judson Santiago" userId="ebb108da2f256286" providerId="LiveId" clId="{314DB1CB-E84E-4115-8532-93796E73780A}" dt="2019-11-27T17:29:36.283" v="121" actId="20577"/>
      <pc:docMkLst>
        <pc:docMk/>
      </pc:docMkLst>
      <pc:sldChg chg="modSp">
        <pc:chgData name="Judson Santiago" userId="ebb108da2f256286" providerId="LiveId" clId="{314DB1CB-E84E-4115-8532-93796E73780A}" dt="2019-11-27T17:29:36.283" v="121" actId="20577"/>
        <pc:sldMkLst>
          <pc:docMk/>
          <pc:sldMk cId="2808920126" sldId="265"/>
        </pc:sldMkLst>
        <pc:spChg chg="mod">
          <ac:chgData name="Judson Santiago" userId="ebb108da2f256286" providerId="LiveId" clId="{314DB1CB-E84E-4115-8532-93796E73780A}" dt="2019-11-27T17:29:36.283" v="12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314DB1CB-E84E-4115-8532-93796E73780A}" dt="2019-11-18T17:40:33.793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4DB1CB-E84E-4115-8532-93796E73780A}" dt="2019-11-18T17:45:40.353" v="76" actId="113"/>
        <pc:sldMkLst>
          <pc:docMk/>
          <pc:sldMk cId="3501861861" sldId="289"/>
        </pc:sldMkLst>
        <pc:spChg chg="mod">
          <ac:chgData name="Judson Santiago" userId="ebb108da2f256286" providerId="LiveId" clId="{314DB1CB-E84E-4115-8532-93796E73780A}" dt="2019-11-18T17:45:40.353" v="76" actId="113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14DB1CB-E84E-4115-8532-93796E73780A}" dt="2019-11-18T17:47:45.376" v="81" actId="6549"/>
        <pc:sldMkLst>
          <pc:docMk/>
          <pc:sldMk cId="393901346" sldId="290"/>
        </pc:sldMkLst>
        <pc:spChg chg="mod">
          <ac:chgData name="Judson Santiago" userId="ebb108da2f256286" providerId="LiveId" clId="{314DB1CB-E84E-4115-8532-93796E73780A}" dt="2019-11-18T17:47:45.376" v="81" actId="6549"/>
          <ac:spMkLst>
            <pc:docMk/>
            <pc:sldMk cId="393901346" sldId="290"/>
            <ac:spMk id="4" creationId="{A3C232A6-FA7C-47F9-9CF3-CF9B8EE1849F}"/>
          </ac:spMkLst>
        </pc:spChg>
      </pc:sldChg>
      <pc:sldChg chg="modSp">
        <pc:chgData name="Judson Santiago" userId="ebb108da2f256286" providerId="LiveId" clId="{314DB1CB-E84E-4115-8532-93796E73780A}" dt="2019-11-18T17:46:18.626" v="80" actId="403"/>
        <pc:sldMkLst>
          <pc:docMk/>
          <pc:sldMk cId="4145704183" sldId="302"/>
        </pc:sldMkLst>
        <pc:spChg chg="mod">
          <ac:chgData name="Judson Santiago" userId="ebb108da2f256286" providerId="LiveId" clId="{314DB1CB-E84E-4115-8532-93796E73780A}" dt="2019-11-18T17:46:18.626" v="80" actId="403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68625655-0391-4E6B-B0DC-D3D17BBA2C6A}"/>
    <pc:docChg chg="custSel modSld">
      <pc:chgData name="Judson Santiago" userId="ebb108da2f256286" providerId="LiveId" clId="{68625655-0391-4E6B-B0DC-D3D17BBA2C6A}" dt="2021-04-19T17:09:01.741" v="70" actId="6549"/>
      <pc:docMkLst>
        <pc:docMk/>
      </pc:docMkLst>
      <pc:sldChg chg="modSp mod">
        <pc:chgData name="Judson Santiago" userId="ebb108da2f256286" providerId="LiveId" clId="{68625655-0391-4E6B-B0DC-D3D17BBA2C6A}" dt="2021-04-19T17:09:01.741" v="70" actId="6549"/>
        <pc:sldMkLst>
          <pc:docMk/>
          <pc:sldMk cId="2808920126" sldId="265"/>
        </pc:sldMkLst>
        <pc:spChg chg="mod">
          <ac:chgData name="Judson Santiago" userId="ebb108da2f256286" providerId="LiveId" clId="{68625655-0391-4E6B-B0DC-D3D17BBA2C6A}" dt="2021-04-19T17:09:01.741" v="70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19/04/2021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Flex: a ferramenta, a linguagem e o compilador. Estrutura de um programa Flex: declarações, regras de tradução e funções auxiliares. As funções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YYText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Exemplos de uso da ferramenta com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Lex = Lexical </a:t>
            </a:r>
            <a:r>
              <a:rPr lang="pt-BR" dirty="0" err="1"/>
              <a:t>Analyser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Flex = Fast Lexical </a:t>
            </a:r>
            <a:r>
              <a:rPr lang="pt-BR" dirty="0" err="1"/>
              <a:t>Analyser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67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saída é </a:t>
            </a:r>
            <a:r>
              <a:rPr lang="pt-BR" dirty="0" err="1"/>
              <a:t>lex.yy.c</a:t>
            </a:r>
            <a:r>
              <a:rPr lang="pt-BR" dirty="0"/>
              <a:t> para a linguagem C e lex.yy.cc para a linguagem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5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Declarações de funções = protótipo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15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parênteses é um caractere especial de agrupamento, para reconhece-lo na entrada é preciso usar \(</a:t>
            </a:r>
          </a:p>
          <a:p>
            <a:r>
              <a:rPr lang="pt-BR" dirty="0"/>
              <a:t>O ponto é o caractere especial que representa qualquer caractere, menos quebra de linha, e portanto foi usado \. para reconhecer o ponto decimal</a:t>
            </a:r>
          </a:p>
          <a:p>
            <a:r>
              <a:rPr lang="pt-BR" dirty="0"/>
              <a:t>O caractere E é aquele que aparece em números como 25E+8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caracteres &lt; &gt; são colocados entre aspas porque eles tem um significado especial no Flex, são usados para definir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351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lex.yy.cc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do material de apoio: Echo, </a:t>
            </a:r>
            <a:r>
              <a:rPr lang="pt-BR" sz="1200" dirty="0" err="1">
                <a:solidFill>
                  <a:schemeClr val="bg1"/>
                </a:solidFill>
              </a:rPr>
              <a:t>Verbs</a:t>
            </a:r>
            <a:r>
              <a:rPr lang="pt-BR" sz="1200" dirty="0">
                <a:solidFill>
                  <a:schemeClr val="bg1"/>
                </a:solidFill>
              </a:rPr>
              <a:t>, Words, Sample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Flex: </a:t>
            </a:r>
            <a:r>
              <a:rPr lang="en-US" sz="5400" dirty="0"/>
              <a:t>Fast Lexical </a:t>
            </a:r>
            <a:r>
              <a:rPr lang="en-US" sz="5400" dirty="0" err="1"/>
              <a:t>Analyser</a:t>
            </a:r>
            <a:endParaRPr lang="en-US" sz="5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	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nenhuma ação e nenhum retorno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  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insertId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inserir o lexema, cujo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primeiro caractere é apontado por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cujo tamanho é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YYLeng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 na tabela de símbolos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getToken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buscar lexema na tabela de símbolos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retornar seu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ou zero, caso não encontrado */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main() {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principal chama o analisador léxico */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fr-FR" sz="1400" dirty="0">
                <a:latin typeface="Consolas" panose="020B0609020204030204" pitchFamily="49" charset="0"/>
              </a:rPr>
              <a:t> lexer;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lexer.yylex();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               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6742E2-277E-4BA3-BF08-168669791D9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F3BF363-936D-41BC-9845-2AF11ED25F4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F1F68F-A4D0-4694-8AA4-9143C69E3CD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Recebe especificações de </a:t>
            </a:r>
            <a:r>
              <a:rPr lang="pt-BR" dirty="0" err="1"/>
              <a:t>tokens</a:t>
            </a:r>
            <a:r>
              <a:rPr lang="pt-BR" dirty="0"/>
              <a:t> em formato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Traduz as expressões regulares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Transforma os diagramas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  <a:p>
            <a:pPr lvl="2"/>
            <a:r>
              <a:rPr lang="pt-BR" dirty="0"/>
              <a:t>Ferramentas textuais: conversores, tradutores, analisadores, etc.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entrada</a:t>
            </a:r>
          </a:p>
          <a:p>
            <a:pPr lvl="1"/>
            <a:r>
              <a:rPr lang="pt-BR" dirty="0"/>
              <a:t>Agrupá-los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Produzir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</a:t>
            </a:r>
            <a:r>
              <a:rPr lang="pt-BR" dirty="0"/>
              <a:t> de um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automatizada</a:t>
            </a:r>
          </a:p>
          <a:p>
            <a:pPr lvl="1"/>
            <a:r>
              <a:rPr lang="pt-BR" dirty="0"/>
              <a:t>Especificando os tokens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Convertendo-as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Gerando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para simulação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dos diagramas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ferramenta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analisadores léxicos</a:t>
            </a:r>
          </a:p>
          <a:p>
            <a:pPr lvl="1"/>
            <a:r>
              <a:rPr lang="pt-BR" dirty="0"/>
              <a:t>É uma implementação mais recente do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Usa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para descrever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de tokens</a:t>
            </a:r>
          </a:p>
          <a:p>
            <a:pPr lvl="1"/>
            <a:r>
              <a:rPr lang="pt-BR" dirty="0"/>
              <a:t>A ferramenta em si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A notação de entrada é 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2"/>
            <a:r>
              <a:rPr lang="pt-BR" dirty="0"/>
              <a:t>Gera código em linguagem C/C++</a:t>
            </a:r>
          </a:p>
          <a:p>
            <a:r>
              <a:rPr lang="pt-BR" dirty="0"/>
              <a:t>Existem ferramentas semelhantes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linguagens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JFlex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(Java)</a:t>
            </a:r>
            <a:r>
              <a:rPr lang="pt-BR" dirty="0"/>
              <a:t>, C# Flex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(C#)</a:t>
            </a:r>
            <a:r>
              <a:rPr lang="pt-BR" dirty="0"/>
              <a:t>, </a:t>
            </a:r>
            <a:r>
              <a:rPr lang="pt-BR" dirty="0" err="1"/>
              <a:t>Ragel</a:t>
            </a:r>
            <a:r>
              <a:rPr lang="pt-BR" dirty="0"/>
              <a:t>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-C e Ruby)</a:t>
            </a:r>
            <a:r>
              <a:rPr lang="pt-BR" dirty="0"/>
              <a:t>, PLY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(Python)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Haskell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Ocamllex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Ocaml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Gelex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(Eiffel)</a:t>
            </a:r>
            <a:r>
              <a:rPr lang="pt-BR" dirty="0"/>
              <a:t>, </a:t>
            </a:r>
            <a:r>
              <a:rPr lang="pt-BR" dirty="0" err="1"/>
              <a:t>Golex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(Go)</a:t>
            </a:r>
            <a:r>
              <a:rPr lang="pt-BR" dirty="0"/>
              <a:t>, etc. 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041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na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possui a extensão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.l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gera um arquivo chamado </a:t>
            </a:r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léxico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Flex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Léxico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62428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524421" y="4016097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caracteres</a:t>
            </a:r>
            <a:br>
              <a:rPr lang="pt-BR" dirty="0"/>
            </a:br>
            <a:r>
              <a:rPr lang="pt-BR" dirty="0"/>
              <a:t>da 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07350" y="608400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32878" y="41280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scanner.l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483809" y="41240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pode gerar código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C ou C++</a:t>
            </a:r>
          </a:p>
          <a:p>
            <a:pPr lvl="1"/>
            <a:r>
              <a:rPr lang="pt-BR" dirty="0"/>
              <a:t>Em C++, o arquivo gerado se chama lex.yy.cc</a:t>
            </a:r>
          </a:p>
          <a:p>
            <a:pPr lvl="2"/>
            <a:r>
              <a:rPr lang="pt-BR" dirty="0"/>
              <a:t>Ele é obtido com a opção </a:t>
            </a:r>
            <a:r>
              <a:rPr lang="pt-BR" dirty="0">
                <a:latin typeface="Consolas" panose="020B0609020204030204" pitchFamily="49" charset="0"/>
              </a:rPr>
              <a:t>-+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--c++</a:t>
            </a:r>
            <a:r>
              <a:rPr lang="pt-BR" dirty="0"/>
              <a:t>, ou usando diretamente o </a:t>
            </a:r>
            <a:r>
              <a:rPr lang="pt-BR" dirty="0" err="1"/>
              <a:t>flex</a:t>
            </a:r>
            <a:r>
              <a:rPr lang="pt-BR" dirty="0"/>
              <a:t>++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O analisador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retorna um inteiro</a:t>
            </a:r>
            <a:endParaRPr lang="pt-BR" dirty="0">
              <a:latin typeface="Consolas" panose="020B0609020204030204" pitchFamily="49" charset="0"/>
            </a:endParaRPr>
          </a:p>
          <a:p>
            <a:pPr lvl="3"/>
            <a:r>
              <a:rPr lang="pt-BR" dirty="0"/>
              <a:t>O retorno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para um dos tokens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definida em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FlexLexer.h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D6D662-064D-43B4-BB34-C01B836B281D}"/>
              </a:ext>
            </a:extLst>
          </p:cNvPr>
          <p:cNvSpPr txBox="1"/>
          <p:nvPr/>
        </p:nvSpPr>
        <p:spPr>
          <a:xfrm>
            <a:off x="2566020" y="486916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lexer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lexer.yylex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8C325-2E65-4255-A8C5-FD543EB2F289}"/>
              </a:ext>
            </a:extLst>
          </p:cNvPr>
          <p:cNvSpPr txBox="1"/>
          <p:nvPr/>
        </p:nvSpPr>
        <p:spPr>
          <a:xfrm>
            <a:off x="2178528" y="3284984"/>
            <a:ext cx="3888432" cy="57888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 --</a:t>
            </a:r>
            <a:r>
              <a:rPr lang="pt-BR" sz="1400" dirty="0" err="1">
                <a:latin typeface="Consolas" panose="020B0609020204030204" pitchFamily="49" charset="0"/>
              </a:rPr>
              <a:t>c++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++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/>
              <a:t> define também as funções: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YYText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“texto” do último token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YYLeng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comprimento do último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lineno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número corrente da linha, se usado com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yylineno</a:t>
            </a:r>
            <a:endParaRPr lang="pt-BR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/>
              <a:t>O </a:t>
            </a:r>
            <a:r>
              <a:rPr lang="pt-BR" dirty="0" err="1"/>
              <a:t>yy</a:t>
            </a:r>
            <a:r>
              <a:rPr lang="pt-BR" dirty="0"/>
              <a:t> que aparece de forma recorrente nos nomes se refere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636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2"/>
            <a:r>
              <a:rPr lang="pt-BR" dirty="0"/>
              <a:t>Inclusão de arquivos de cabeçalho</a:t>
            </a:r>
          </a:p>
          <a:p>
            <a:pPr lvl="2"/>
            <a:r>
              <a:rPr lang="pt-BR" dirty="0"/>
              <a:t>Declarações de constantes, variáveis e funções</a:t>
            </a:r>
          </a:p>
          <a:p>
            <a:pPr lvl="2"/>
            <a:r>
              <a:rPr lang="pt-BR" dirty="0"/>
              <a:t>Definições regulares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341884" y="2564904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</a:p>
          <a:p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7105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%{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constantes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tokens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{IF, THEN, ELSE, ID, NUM, RELOP};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%}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latin typeface="Consolas" panose="020B0609020204030204" pitchFamily="49" charset="0"/>
              </a:rPr>
              <a:t>	[ \t\n]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brancos</a:t>
            </a:r>
            <a:r>
              <a:rPr lang="pt-BR" sz="1400" dirty="0">
                <a:latin typeface="Consolas" panose="020B0609020204030204" pitchFamily="49" charset="0"/>
              </a:rPr>
              <a:t> 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latin typeface="Consolas" panose="020B0609020204030204" pitchFamily="49" charset="0"/>
              </a:rPr>
              <a:t>+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letra</a:t>
            </a:r>
            <a:r>
              <a:rPr lang="pt-BR" sz="1400" dirty="0">
                <a:latin typeface="Consolas" panose="020B0609020204030204" pitchFamily="49" charset="0"/>
              </a:rPr>
              <a:t>	[A-</a:t>
            </a:r>
            <a:r>
              <a:rPr lang="pt-BR" sz="1400" dirty="0" err="1">
                <a:latin typeface="Consolas" panose="020B0609020204030204" pitchFamily="49" charset="0"/>
              </a:rPr>
              <a:t>Za</a:t>
            </a:r>
            <a:r>
              <a:rPr lang="pt-BR" sz="1400" dirty="0">
                <a:latin typeface="Consolas" panose="020B0609020204030204" pitchFamily="49" charset="0"/>
              </a:rPr>
              <a:t>-z]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</a:t>
            </a:r>
            <a:r>
              <a:rPr lang="pt-BR" sz="1400" dirty="0">
                <a:latin typeface="Consolas" panose="020B0609020204030204" pitchFamily="49" charset="0"/>
              </a:rPr>
              <a:t>	[0-9]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	</a:t>
            </a:r>
            <a:r>
              <a:rPr lang="pt-BR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E5AFF-B38A-4A6F-88E0-70A418DF1C5F}"/>
              </a:ext>
            </a:extLst>
          </p:cNvPr>
          <p:cNvSpPr txBox="1"/>
          <p:nvPr/>
        </p:nvSpPr>
        <p:spPr>
          <a:xfrm>
            <a:off x="7678588" y="3601521"/>
            <a:ext cx="352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Qualquer informação </a:t>
            </a:r>
            <a:br>
              <a:rPr lang="pt-BR" dirty="0"/>
            </a:br>
            <a:r>
              <a:rPr lang="pt-BR" dirty="0"/>
              <a:t>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par de delimitadores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%{ %}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especiais</a:t>
            </a:r>
            <a:r>
              <a:rPr lang="pt-BR" dirty="0"/>
              <a:t>, é copiada diretamente para 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lex.yy.cc</a:t>
            </a:r>
          </a:p>
        </p:txBody>
      </p: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Regras no formato: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padrão ação</a:t>
            </a:r>
            <a:endParaRPr lang="pt-BR" dirty="0"/>
          </a:p>
          <a:p>
            <a:pPr lvl="2"/>
            <a:r>
              <a:rPr lang="pt-BR" dirty="0"/>
              <a:t>São separados por espaços</a:t>
            </a:r>
          </a:p>
          <a:p>
            <a:pPr lvl="3"/>
            <a:r>
              <a:rPr lang="pt-BR" dirty="0"/>
              <a:t>Ação deve ser envolvida por chaves { } se ocupar mais de uma linha</a:t>
            </a:r>
          </a:p>
          <a:p>
            <a:pPr lvl="2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é uma expressão regular</a:t>
            </a:r>
          </a:p>
          <a:p>
            <a:pPr lvl="2"/>
            <a:r>
              <a:rPr lang="pt-BR" dirty="0"/>
              <a:t>As expressões regulares podem usar definições regulares (declarações)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</a:t>
            </a:r>
            <a:r>
              <a:rPr lang="pt-BR" dirty="0"/>
              <a:t> são fragmentos de código escritos em C/C++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</a:p>
          <a:p>
            <a:pPr lvl="1"/>
            <a:r>
              <a:rPr lang="pt-BR" dirty="0"/>
              <a:t>A definição de quaisquer funções utilizadas nas ações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40262f94-9f35-4ac3-9a90-690165a166b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7905</TotalTime>
  <Words>1059</Words>
  <Application>Microsoft Office PowerPoint</Application>
  <PresentationFormat>Personalizar</PresentationFormat>
  <Paragraphs>167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Verdana</vt:lpstr>
      <vt:lpstr>Ondas do mar 16:9</vt:lpstr>
      <vt:lpstr>Flex: Fast Lexical Analyser</vt:lpstr>
      <vt:lpstr>Introdução</vt:lpstr>
      <vt:lpstr>Introdução</vt:lpstr>
      <vt:lpstr>Ferramenta Flex</vt:lpstr>
      <vt:lpstr>Ferramenta Flex</vt:lpstr>
      <vt:lpstr>Ferramenta Flex</vt:lpstr>
      <vt:lpstr>Estrutura do Programa Flex</vt:lpstr>
      <vt:lpstr>Estrutura do Programa Flex</vt:lpstr>
      <vt:lpstr>Estrutura do Programa Flex</vt:lpstr>
      <vt:lpstr>Estrutura do Programa Flex</vt:lpstr>
      <vt:lpstr>Estrutura do Programa Flex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2021-04-19T23:39:12Z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