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364" r:id="rId2"/>
    <p:sldId id="366" r:id="rId3"/>
    <p:sldId id="365" r:id="rId4"/>
    <p:sldId id="3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ADF3"/>
    <a:srgbClr val="990000"/>
    <a:srgbClr val="FF6600"/>
    <a:srgbClr val="663300"/>
    <a:srgbClr val="993300"/>
    <a:srgbClr val="000000"/>
    <a:srgbClr val="FF9900"/>
    <a:srgbClr val="6C8B12"/>
    <a:srgbClr val="D0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>
        <p:scale>
          <a:sx n="150" d="100"/>
          <a:sy n="150" d="100"/>
        </p:scale>
        <p:origin x="47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A7CA-20BD-4061-AC3A-28B8D811EE6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F743-93D6-45F3-85F6-EC8C44D1CB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B804F8-A8DF-44BA-8C13-CCD935C20FB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471"/>
          <p:cNvSpPr/>
          <p:nvPr/>
        </p:nvSpPr>
        <p:spPr>
          <a:xfrm>
            <a:off x="7548944" y="1648275"/>
            <a:ext cx="341720" cy="1243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3" name="Rectangle 472"/>
          <p:cNvSpPr/>
          <p:nvPr/>
        </p:nvSpPr>
        <p:spPr>
          <a:xfrm>
            <a:off x="5490937" y="2655352"/>
            <a:ext cx="341720" cy="256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Rectangle 473"/>
          <p:cNvSpPr/>
          <p:nvPr/>
        </p:nvSpPr>
        <p:spPr>
          <a:xfrm>
            <a:off x="3487979" y="2207165"/>
            <a:ext cx="341720" cy="714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Rectangle 474"/>
          <p:cNvSpPr/>
          <p:nvPr/>
        </p:nvSpPr>
        <p:spPr>
          <a:xfrm>
            <a:off x="1433233" y="2635597"/>
            <a:ext cx="341720" cy="256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76" name="Groupe 475"/>
          <p:cNvGrpSpPr/>
          <p:nvPr/>
        </p:nvGrpSpPr>
        <p:grpSpPr>
          <a:xfrm>
            <a:off x="2804536" y="3082876"/>
            <a:ext cx="1701969" cy="1602081"/>
            <a:chOff x="1811570" y="4279549"/>
            <a:chExt cx="1434570" cy="1350376"/>
          </a:xfrm>
        </p:grpSpPr>
        <p:sp>
          <p:nvSpPr>
            <p:cNvPr id="477" name="Rectangle 476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3" name="Groupe 512"/>
          <p:cNvGrpSpPr/>
          <p:nvPr/>
        </p:nvGrpSpPr>
        <p:grpSpPr>
          <a:xfrm>
            <a:off x="745623" y="3075790"/>
            <a:ext cx="1701969" cy="1602081"/>
            <a:chOff x="1811570" y="4279549"/>
            <a:chExt cx="1434570" cy="1350376"/>
          </a:xfrm>
        </p:grpSpPr>
        <p:sp>
          <p:nvSpPr>
            <p:cNvPr id="514" name="Rectangle 513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4779511" y="3070212"/>
            <a:ext cx="1701969" cy="1602081"/>
            <a:chOff x="1811570" y="4279549"/>
            <a:chExt cx="1434570" cy="1350376"/>
          </a:xfrm>
        </p:grpSpPr>
        <p:sp>
          <p:nvSpPr>
            <p:cNvPr id="551" name="Rectangle 550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7" name="Groupe 586"/>
          <p:cNvGrpSpPr/>
          <p:nvPr/>
        </p:nvGrpSpPr>
        <p:grpSpPr>
          <a:xfrm>
            <a:off x="6861371" y="3070212"/>
            <a:ext cx="1701969" cy="1602081"/>
            <a:chOff x="1811570" y="4279549"/>
            <a:chExt cx="1434570" cy="1350376"/>
          </a:xfrm>
        </p:grpSpPr>
        <p:sp>
          <p:nvSpPr>
            <p:cNvPr id="588" name="Rectangle 587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4" name="Rectangle 623"/>
          <p:cNvSpPr/>
          <p:nvPr/>
        </p:nvSpPr>
        <p:spPr bwMode="auto">
          <a:xfrm>
            <a:off x="3050074" y="4734194"/>
            <a:ext cx="1217531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Equitables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5" name="Rectangle 624"/>
          <p:cNvSpPr/>
          <p:nvPr/>
        </p:nvSpPr>
        <p:spPr bwMode="auto">
          <a:xfrm>
            <a:off x="5011193" y="4734194"/>
            <a:ext cx="1301210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Dominance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6" name="Rectangle 625"/>
          <p:cNvSpPr/>
          <p:nvPr/>
        </p:nvSpPr>
        <p:spPr bwMode="auto">
          <a:xfrm>
            <a:off x="7197069" y="4741524"/>
            <a:ext cx="1099620" cy="365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7" name="Rectangle 626"/>
          <p:cNvSpPr/>
          <p:nvPr/>
        </p:nvSpPr>
        <p:spPr bwMode="auto">
          <a:xfrm>
            <a:off x="991454" y="4747102"/>
            <a:ext cx="1217531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3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Equitables</a:t>
            </a:r>
            <a:endParaRPr lang="en-US" sz="1400" dirty="0">
              <a:solidFill>
                <a:srgbClr val="800000"/>
              </a:solidFill>
            </a:endParaRPr>
          </a:p>
        </p:txBody>
      </p:sp>
      <p:cxnSp>
        <p:nvCxnSpPr>
          <p:cNvPr id="628" name="Connecteur droit avec flèche 627"/>
          <p:cNvCxnSpPr/>
          <p:nvPr/>
        </p:nvCxnSpPr>
        <p:spPr>
          <a:xfrm flipV="1">
            <a:off x="1035626" y="2909472"/>
            <a:ext cx="5224819" cy="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avec flèche 628"/>
          <p:cNvCxnSpPr/>
          <p:nvPr/>
        </p:nvCxnSpPr>
        <p:spPr>
          <a:xfrm flipV="1">
            <a:off x="1035626" y="1873034"/>
            <a:ext cx="0" cy="1038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ZoneTexte 629"/>
          <p:cNvSpPr txBox="1"/>
          <p:nvPr/>
        </p:nvSpPr>
        <p:spPr>
          <a:xfrm>
            <a:off x="580661" y="1490153"/>
            <a:ext cx="1069191" cy="365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Diversité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816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471"/>
          <p:cNvSpPr/>
          <p:nvPr/>
        </p:nvSpPr>
        <p:spPr>
          <a:xfrm>
            <a:off x="7870038" y="931286"/>
            <a:ext cx="387086" cy="18534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3" name="Rectangle 472"/>
          <p:cNvSpPr/>
          <p:nvPr/>
        </p:nvSpPr>
        <p:spPr>
          <a:xfrm>
            <a:off x="5538814" y="2516641"/>
            <a:ext cx="387086" cy="2903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4" name="Rectangle 473"/>
          <p:cNvSpPr/>
          <p:nvPr/>
        </p:nvSpPr>
        <p:spPr>
          <a:xfrm>
            <a:off x="3269948" y="1772816"/>
            <a:ext cx="387086" cy="104589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5" name="Rectangle 474"/>
          <p:cNvSpPr/>
          <p:nvPr/>
        </p:nvSpPr>
        <p:spPr>
          <a:xfrm>
            <a:off x="942418" y="2494263"/>
            <a:ext cx="387086" cy="2903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grpSp>
        <p:nvGrpSpPr>
          <p:cNvPr id="476" name="Groupe 475"/>
          <p:cNvGrpSpPr/>
          <p:nvPr/>
        </p:nvGrpSpPr>
        <p:grpSpPr>
          <a:xfrm>
            <a:off x="2495773" y="3000922"/>
            <a:ext cx="1927919" cy="1814770"/>
            <a:chOff x="1811570" y="4279549"/>
            <a:chExt cx="1434570" cy="1350376"/>
          </a:xfrm>
        </p:grpSpPr>
        <p:sp>
          <p:nvSpPr>
            <p:cNvPr id="477" name="Rectangle 476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513" name="Groupe 512"/>
          <p:cNvGrpSpPr/>
          <p:nvPr/>
        </p:nvGrpSpPr>
        <p:grpSpPr>
          <a:xfrm>
            <a:off x="163523" y="2992895"/>
            <a:ext cx="1927919" cy="1814770"/>
            <a:chOff x="1811570" y="4279549"/>
            <a:chExt cx="1434570" cy="1350376"/>
          </a:xfrm>
        </p:grpSpPr>
        <p:sp>
          <p:nvSpPr>
            <p:cNvPr id="514" name="Rectangle 513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4732941" y="2986577"/>
            <a:ext cx="1927919" cy="1814770"/>
            <a:chOff x="1811570" y="4279549"/>
            <a:chExt cx="1434570" cy="1350376"/>
          </a:xfrm>
        </p:grpSpPr>
        <p:sp>
          <p:nvSpPr>
            <p:cNvPr id="551" name="Rectangle 550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</p:grpSp>
      <p:grpSp>
        <p:nvGrpSpPr>
          <p:cNvPr id="587" name="Groupe 586"/>
          <p:cNvGrpSpPr/>
          <p:nvPr/>
        </p:nvGrpSpPr>
        <p:grpSpPr>
          <a:xfrm>
            <a:off x="7091184" y="2986577"/>
            <a:ext cx="1927919" cy="1814770"/>
            <a:chOff x="1811570" y="4279549"/>
            <a:chExt cx="1434570" cy="1350376"/>
          </a:xfrm>
        </p:grpSpPr>
        <p:sp>
          <p:nvSpPr>
            <p:cNvPr id="588" name="Rectangle 587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624" name="Rectangle 623"/>
          <p:cNvSpPr/>
          <p:nvPr/>
        </p:nvSpPr>
        <p:spPr bwMode="auto">
          <a:xfrm>
            <a:off x="2573666" y="4871465"/>
            <a:ext cx="17796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5" name="Rectangle 624"/>
          <p:cNvSpPr/>
          <p:nvPr/>
        </p:nvSpPr>
        <p:spPr bwMode="auto">
          <a:xfrm>
            <a:off x="4857761" y="4871465"/>
            <a:ext cx="1749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smtClean="0">
                <a:solidFill>
                  <a:srgbClr val="800000"/>
                </a:solidFill>
              </a:rPr>
              <a:t>Dominance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6" name="Rectangle 625"/>
          <p:cNvSpPr/>
          <p:nvPr/>
        </p:nvSpPr>
        <p:spPr bwMode="auto">
          <a:xfrm>
            <a:off x="7125877" y="4879769"/>
            <a:ext cx="1936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 err="1" smtClean="0">
                <a:solidFill>
                  <a:srgbClr val="800000"/>
                </a:solidFill>
              </a:rPr>
              <a:t>Dissimilarité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7" name="Rectangle 626"/>
          <p:cNvSpPr/>
          <p:nvPr/>
        </p:nvSpPr>
        <p:spPr bwMode="auto">
          <a:xfrm>
            <a:off x="241750" y="4886087"/>
            <a:ext cx="1779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3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 smtClean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628" name="Connecteur droit avec flèche 627"/>
          <p:cNvCxnSpPr/>
          <p:nvPr/>
        </p:nvCxnSpPr>
        <p:spPr>
          <a:xfrm>
            <a:off x="492026" y="2806291"/>
            <a:ext cx="8285176" cy="12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avec flèche 628"/>
          <p:cNvCxnSpPr/>
          <p:nvPr/>
        </p:nvCxnSpPr>
        <p:spPr>
          <a:xfrm flipV="1">
            <a:off x="492026" y="980728"/>
            <a:ext cx="0" cy="1825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ZoneTexte 629"/>
          <p:cNvSpPr txBox="1"/>
          <p:nvPr/>
        </p:nvSpPr>
        <p:spPr>
          <a:xfrm>
            <a:off x="-38926" y="469620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Diversité</a:t>
            </a:r>
            <a:endParaRPr lang="fr-FR" sz="2400" dirty="0"/>
          </a:p>
        </p:txBody>
      </p:sp>
      <p:sp>
        <p:nvSpPr>
          <p:cNvPr id="161" name="Rectangle 160"/>
          <p:cNvSpPr/>
          <p:nvPr/>
        </p:nvSpPr>
        <p:spPr>
          <a:xfrm>
            <a:off x="451204" y="6492126"/>
            <a:ext cx="8424936" cy="321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4393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e 128"/>
          <p:cNvGrpSpPr/>
          <p:nvPr/>
        </p:nvGrpSpPr>
        <p:grpSpPr>
          <a:xfrm>
            <a:off x="23941" y="100234"/>
            <a:ext cx="8931141" cy="6408496"/>
            <a:chOff x="49341" y="-136254"/>
            <a:chExt cx="8931141" cy="6408496"/>
          </a:xfrm>
        </p:grpSpPr>
        <p:sp>
          <p:nvSpPr>
            <p:cNvPr id="4" name="Rectangle 3"/>
            <p:cNvSpPr/>
            <p:nvPr/>
          </p:nvSpPr>
          <p:spPr>
            <a:xfrm>
              <a:off x="7477234" y="2241286"/>
              <a:ext cx="518594" cy="388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37546" y="1561118"/>
              <a:ext cx="518594" cy="10848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9263" y="2241286"/>
              <a:ext cx="518594" cy="4031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400353" y="2915616"/>
              <a:ext cx="2582907" cy="2431317"/>
              <a:chOff x="1811570" y="4279549"/>
              <a:chExt cx="1434570" cy="135037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>
              <a:off x="275748" y="2904863"/>
              <a:ext cx="2582907" cy="2431317"/>
              <a:chOff x="1811570" y="4279549"/>
              <a:chExt cx="1434570" cy="135037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81" name="Groupe 80"/>
            <p:cNvGrpSpPr/>
            <p:nvPr/>
          </p:nvGrpSpPr>
          <p:grpSpPr>
            <a:xfrm>
              <a:off x="6397575" y="2896398"/>
              <a:ext cx="2582907" cy="2431317"/>
              <a:chOff x="1811570" y="4279549"/>
              <a:chExt cx="1434570" cy="135037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</p:grpSp>
        <p:sp>
          <p:nvSpPr>
            <p:cNvPr id="118" name="Rectangle 117"/>
            <p:cNvSpPr/>
            <p:nvPr/>
          </p:nvSpPr>
          <p:spPr bwMode="auto">
            <a:xfrm>
              <a:off x="3807015" y="5421655"/>
              <a:ext cx="1779654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6 espèces</a:t>
              </a:r>
            </a:p>
            <a:p>
              <a:pPr algn="ctr">
                <a:defRPr/>
              </a:pPr>
              <a:r>
                <a:rPr lang="fr-FR" sz="2400" kern="0" dirty="0" err="1"/>
                <a:t>Equitabilité</a:t>
              </a:r>
              <a:endParaRPr lang="en-US" sz="2400" dirty="0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861937" y="5421655"/>
              <a:ext cx="1749197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6 espèces</a:t>
              </a:r>
            </a:p>
            <a:p>
              <a:pPr algn="ctr">
                <a:defRPr/>
              </a:pPr>
              <a:r>
                <a:rPr lang="en-US" sz="2400" dirty="0" smtClean="0"/>
                <a:t>Dominance</a:t>
              </a:r>
              <a:endParaRPr lang="en-US" sz="2400" dirty="0"/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82857" y="5441245"/>
              <a:ext cx="1779653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3 espèces</a:t>
              </a:r>
            </a:p>
            <a:p>
              <a:pPr algn="ctr">
                <a:defRPr/>
              </a:pPr>
              <a:r>
                <a:rPr lang="fr-FR" sz="2400" kern="0" dirty="0" err="1" smtClean="0"/>
                <a:t>Equitabilité</a:t>
              </a:r>
              <a:endParaRPr lang="en-US" sz="2400" dirty="0"/>
            </a:p>
          </p:txBody>
        </p:sp>
        <p:cxnSp>
          <p:nvCxnSpPr>
            <p:cNvPr id="121" name="Connecteur droit avec flèche 120"/>
            <p:cNvCxnSpPr/>
            <p:nvPr/>
          </p:nvCxnSpPr>
          <p:spPr>
            <a:xfrm flipV="1">
              <a:off x="715856" y="2652459"/>
              <a:ext cx="7929183" cy="24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endCxn id="123" idx="2"/>
            </p:cNvCxnSpPr>
            <p:nvPr/>
          </p:nvCxnSpPr>
          <p:spPr>
            <a:xfrm flipH="1" flipV="1">
              <a:off x="754823" y="325410"/>
              <a:ext cx="4176" cy="23270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/>
            <p:cNvSpPr txBox="1"/>
            <p:nvPr/>
          </p:nvSpPr>
          <p:spPr>
            <a:xfrm>
              <a:off x="49341" y="-136254"/>
              <a:ext cx="1410964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Diversité</a:t>
              </a:r>
              <a:endParaRPr lang="fr-FR" sz="24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451204" y="6492126"/>
            <a:ext cx="8424936" cy="321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4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 623"/>
          <p:cNvSpPr/>
          <p:nvPr/>
        </p:nvSpPr>
        <p:spPr bwMode="auto">
          <a:xfrm>
            <a:off x="6016082" y="1331475"/>
            <a:ext cx="1160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200" kern="0" dirty="0" smtClean="0"/>
              <a:t>Pool d’espèces</a:t>
            </a:r>
            <a:endParaRPr lang="en-US" sz="1200" dirty="0"/>
          </a:p>
        </p:txBody>
      </p:sp>
      <p:sp>
        <p:nvSpPr>
          <p:cNvPr id="627" name="Rectangle 626"/>
          <p:cNvSpPr/>
          <p:nvPr/>
        </p:nvSpPr>
        <p:spPr bwMode="auto">
          <a:xfrm>
            <a:off x="2608273" y="3140968"/>
            <a:ext cx="13619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altLang="fr-FR" sz="1100" kern="0" dirty="0" smtClean="0">
                <a:solidFill>
                  <a:schemeClr val="bg1">
                    <a:lumMod val="50000"/>
                  </a:schemeClr>
                </a:solidFill>
              </a:rPr>
              <a:t>Type fonctionnel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3140558" y="1382685"/>
            <a:ext cx="2426320" cy="213553"/>
            <a:chOff x="3140558" y="1382685"/>
            <a:chExt cx="2426320" cy="213553"/>
          </a:xfrm>
        </p:grpSpPr>
        <p:sp>
          <p:nvSpPr>
            <p:cNvPr id="161" name="Rectangle 160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07003" y="1382687"/>
              <a:ext cx="213551" cy="21355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353327" y="1382687"/>
              <a:ext cx="213551" cy="21355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080165" y="1382687"/>
              <a:ext cx="213551" cy="2135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140558" y="1382685"/>
              <a:ext cx="213551" cy="213551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3425611" y="1700808"/>
            <a:ext cx="138139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807003" y="1700808"/>
            <a:ext cx="91712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843808" y="1700808"/>
            <a:ext cx="510301" cy="535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" name="Groupe 184"/>
          <p:cNvGrpSpPr/>
          <p:nvPr/>
        </p:nvGrpSpPr>
        <p:grpSpPr>
          <a:xfrm>
            <a:off x="3135263" y="1805379"/>
            <a:ext cx="2426320" cy="213553"/>
            <a:chOff x="3140558" y="1382685"/>
            <a:chExt cx="2426320" cy="213553"/>
          </a:xfrm>
        </p:grpSpPr>
        <p:sp>
          <p:nvSpPr>
            <p:cNvPr id="186" name="Rectangle 185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807003" y="1382687"/>
              <a:ext cx="213551" cy="21355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353327" y="1382687"/>
              <a:ext cx="213551" cy="21355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080165" y="1382687"/>
              <a:ext cx="213551" cy="2135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140558" y="1382685"/>
              <a:ext cx="213551" cy="213551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98957" y="1772816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/>
          <p:nvPr/>
        </p:nvSpPr>
        <p:spPr>
          <a:xfrm>
            <a:off x="4772541" y="1772816"/>
            <a:ext cx="879579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7" name="Connecteur droit 196"/>
          <p:cNvCxnSpPr/>
          <p:nvPr/>
        </p:nvCxnSpPr>
        <p:spPr>
          <a:xfrm>
            <a:off x="3420316" y="2132856"/>
            <a:ext cx="138139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8" name="Groupe 197"/>
          <p:cNvGrpSpPr/>
          <p:nvPr/>
        </p:nvGrpSpPr>
        <p:grpSpPr>
          <a:xfrm>
            <a:off x="3415512" y="2226952"/>
            <a:ext cx="1325244" cy="213553"/>
            <a:chOff x="3425611" y="1382685"/>
            <a:chExt cx="1325244" cy="213553"/>
          </a:xfrm>
        </p:grpSpPr>
        <p:sp>
          <p:nvSpPr>
            <p:cNvPr id="199" name="Rectangle 198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3673442" y="2189711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 208"/>
          <p:cNvSpPr/>
          <p:nvPr/>
        </p:nvSpPr>
        <p:spPr>
          <a:xfrm>
            <a:off x="4495132" y="2198899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0" name="Groupe 209"/>
          <p:cNvGrpSpPr/>
          <p:nvPr/>
        </p:nvGrpSpPr>
        <p:grpSpPr>
          <a:xfrm>
            <a:off x="3415512" y="2648525"/>
            <a:ext cx="1055545" cy="213553"/>
            <a:chOff x="3425611" y="1382685"/>
            <a:chExt cx="1055545" cy="213553"/>
          </a:xfrm>
        </p:grpSpPr>
        <p:sp>
          <p:nvSpPr>
            <p:cNvPr id="211" name="Rectangle 210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2771800" y="3140968"/>
            <a:ext cx="30963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 bwMode="auto">
          <a:xfrm>
            <a:off x="1397642" y="1469974"/>
            <a:ext cx="1458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fr-FR" altLang="fr-FR" sz="1100" kern="0" dirty="0" smtClean="0"/>
              <a:t>Filtre environnemental</a:t>
            </a:r>
            <a:endParaRPr lang="en-US" sz="1100" dirty="0"/>
          </a:p>
        </p:txBody>
      </p:sp>
      <p:sp>
        <p:nvSpPr>
          <p:cNvPr id="220" name="Rectangle 219"/>
          <p:cNvSpPr/>
          <p:nvPr/>
        </p:nvSpPr>
        <p:spPr bwMode="auto">
          <a:xfrm>
            <a:off x="1387667" y="1989140"/>
            <a:ext cx="14586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fr-FR" altLang="fr-FR" sz="1100" kern="0" dirty="0" smtClean="0"/>
              <a:t>Compétition</a:t>
            </a:r>
            <a:endParaRPr lang="en-US" sz="1100" dirty="0"/>
          </a:p>
        </p:txBody>
      </p:sp>
      <p:sp>
        <p:nvSpPr>
          <p:cNvPr id="221" name="Rectangle 220"/>
          <p:cNvSpPr/>
          <p:nvPr/>
        </p:nvSpPr>
        <p:spPr bwMode="auto">
          <a:xfrm>
            <a:off x="6016082" y="2658731"/>
            <a:ext cx="1744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200" kern="0" dirty="0" smtClean="0"/>
              <a:t>Communauté observée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15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12980</TotalTime>
  <Words>252</Words>
  <Application>Microsoft Office PowerPoint</Application>
  <PresentationFormat>Affichage à l'écran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Courier New</vt:lpstr>
      <vt:lpstr>Georgia</vt:lpstr>
      <vt:lpstr>Exécutif</vt:lpstr>
      <vt:lpstr>Présentation PowerPoint</vt:lpstr>
      <vt:lpstr>Présentation PowerPoint</vt:lpstr>
      <vt:lpstr>Présentation PowerPoint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forest diversity: unravel demographic dynamics</dc:title>
  <dc:creator>Ariane Mirabel</dc:creator>
  <cp:lastModifiedBy>Ariane Mirabel</cp:lastModifiedBy>
  <cp:revision>254</cp:revision>
  <dcterms:created xsi:type="dcterms:W3CDTF">2017-10-12T17:03:42Z</dcterms:created>
  <dcterms:modified xsi:type="dcterms:W3CDTF">2018-03-13T14:16:33Z</dcterms:modified>
</cp:coreProperties>
</file>