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8" r:id="rId9"/>
    <p:sldId id="269" r:id="rId10"/>
    <p:sldId id="273" r:id="rId11"/>
    <p:sldId id="283" r:id="rId12"/>
    <p:sldId id="270" r:id="rId13"/>
    <p:sldId id="271" r:id="rId14"/>
    <p:sldId id="272" r:id="rId15"/>
    <p:sldId id="284" r:id="rId16"/>
    <p:sldId id="274" r:id="rId17"/>
    <p:sldId id="277" r:id="rId18"/>
    <p:sldId id="285" r:id="rId19"/>
    <p:sldId id="286" r:id="rId20"/>
    <p:sldId id="275" r:id="rId21"/>
    <p:sldId id="288" r:id="rId22"/>
    <p:sldId id="289" r:id="rId23"/>
    <p:sldId id="279" r:id="rId24"/>
    <p:sldId id="292" r:id="rId25"/>
    <p:sldId id="280" r:id="rId26"/>
    <p:sldId id="291" r:id="rId27"/>
    <p:sldId id="281" r:id="rId28"/>
    <p:sldId id="282" r:id="rId29"/>
    <p:sldId id="263" r:id="rId30"/>
    <p:sldId id="264" r:id="rId31"/>
    <p:sldId id="265" r:id="rId32"/>
  </p:sldIdLst>
  <p:sldSz cx="9144000" cy="5143500" type="screen16x9"/>
  <p:notesSz cx="6858000" cy="9144000"/>
  <p:embeddedFontLst>
    <p:embeddedFont>
      <p:font typeface="Source Code Pr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6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56070-C978-4315-B2AD-58EEB7FCC331}" v="99" dt="2019-09-14T00:15:31.812"/>
  </p1510:revLst>
</p1510:revInfo>
</file>

<file path=ppt/tableStyles.xml><?xml version="1.0" encoding="utf-8"?>
<a:tblStyleLst xmlns:a="http://schemas.openxmlformats.org/drawingml/2006/main" def="{02C56A45-4791-439A-89BC-3738CF4E467E}">
  <a:tblStyle styleId="{02C56A45-4791-439A-89BC-3738CF4E46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12" y="-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Oliveira" userId="693239ffcb53a5de" providerId="LiveId" clId="{23556070-C978-4315-B2AD-58EEB7FCC331}"/>
    <pc:docChg chg="undo custSel addSld delSld modSld sldOrd">
      <pc:chgData name="Ariane Oliveira" userId="693239ffcb53a5de" providerId="LiveId" clId="{23556070-C978-4315-B2AD-58EEB7FCC331}" dt="2019-09-14T00:15:45.515" v="3636" actId="20577"/>
      <pc:docMkLst>
        <pc:docMk/>
      </pc:docMkLst>
      <pc:sldChg chg="modSp">
        <pc:chgData name="Ariane Oliveira" userId="693239ffcb53a5de" providerId="LiveId" clId="{23556070-C978-4315-B2AD-58EEB7FCC331}" dt="2019-09-08T23:00:21.834" v="198" actId="207"/>
        <pc:sldMkLst>
          <pc:docMk/>
          <pc:sldMk cId="0" sldId="257"/>
        </pc:sldMkLst>
        <pc:spChg chg="mod">
          <ac:chgData name="Ariane Oliveira" userId="693239ffcb53a5de" providerId="LiveId" clId="{23556070-C978-4315-B2AD-58EEB7FCC331}" dt="2019-09-08T23:00:21.834" v="198" actId="207"/>
          <ac:spMkLst>
            <pc:docMk/>
            <pc:sldMk cId="0" sldId="257"/>
            <ac:spMk id="65" creationId="{00000000-0000-0000-0000-000000000000}"/>
          </ac:spMkLst>
        </pc:spChg>
      </pc:sldChg>
      <pc:sldChg chg="modSp">
        <pc:chgData name="Ariane Oliveira" userId="693239ffcb53a5de" providerId="LiveId" clId="{23556070-C978-4315-B2AD-58EEB7FCC331}" dt="2019-09-13T01:50:02.523" v="1771" actId="20577"/>
        <pc:sldMkLst>
          <pc:docMk/>
          <pc:sldMk cId="0" sldId="258"/>
        </pc:sldMkLst>
        <pc:spChg chg="mod">
          <ac:chgData name="Ariane Oliveira" userId="693239ffcb53a5de" providerId="LiveId" clId="{23556070-C978-4315-B2AD-58EEB7FCC331}" dt="2019-09-13T01:50:02.523" v="1771" actId="20577"/>
          <ac:spMkLst>
            <pc:docMk/>
            <pc:sldMk cId="0" sldId="258"/>
            <ac:spMk id="75" creationId="{00000000-0000-0000-0000-000000000000}"/>
          </ac:spMkLst>
        </pc:spChg>
      </pc:sldChg>
      <pc:sldChg chg="addSp delSp modSp">
        <pc:chgData name="Ariane Oliveira" userId="693239ffcb53a5de" providerId="LiveId" clId="{23556070-C978-4315-B2AD-58EEB7FCC331}" dt="2019-09-11T22:40:25.474" v="932" actId="20577"/>
        <pc:sldMkLst>
          <pc:docMk/>
          <pc:sldMk cId="0" sldId="259"/>
        </pc:sldMkLst>
        <pc:spChg chg="add del mod">
          <ac:chgData name="Ariane Oliveira" userId="693239ffcb53a5de" providerId="LiveId" clId="{23556070-C978-4315-B2AD-58EEB7FCC331}" dt="2019-09-11T22:34:51.905" v="634" actId="478"/>
          <ac:spMkLst>
            <pc:docMk/>
            <pc:sldMk cId="0" sldId="259"/>
            <ac:spMk id="5" creationId="{46809908-9FD6-43A3-81CA-66AF86A61CEF}"/>
          </ac:spMkLst>
        </pc:spChg>
        <pc:spChg chg="mod">
          <ac:chgData name="Ariane Oliveira" userId="693239ffcb53a5de" providerId="LiveId" clId="{23556070-C978-4315-B2AD-58EEB7FCC331}" dt="2019-09-11T22:40:25.474" v="932" actId="20577"/>
          <ac:spMkLst>
            <pc:docMk/>
            <pc:sldMk cId="0" sldId="259"/>
            <ac:spMk id="84" creationId="{00000000-0000-0000-0000-000000000000}"/>
          </ac:spMkLst>
        </pc:spChg>
        <pc:spChg chg="del mod">
          <ac:chgData name="Ariane Oliveira" userId="693239ffcb53a5de" providerId="LiveId" clId="{23556070-C978-4315-B2AD-58EEB7FCC331}" dt="2019-09-11T22:34:44.877" v="633" actId="478"/>
          <ac:spMkLst>
            <pc:docMk/>
            <pc:sldMk cId="0" sldId="259"/>
            <ac:spMk id="85" creationId="{00000000-0000-0000-0000-000000000000}"/>
          </ac:spMkLst>
        </pc:spChg>
        <pc:picChg chg="add mod">
          <ac:chgData name="Ariane Oliveira" userId="693239ffcb53a5de" providerId="LiveId" clId="{23556070-C978-4315-B2AD-58EEB7FCC331}" dt="2019-09-11T22:35:10.496" v="638" actId="1076"/>
          <ac:picMkLst>
            <pc:docMk/>
            <pc:sldMk cId="0" sldId="259"/>
            <ac:picMk id="3" creationId="{FA87E7A8-DA84-4DEF-BD4C-9578251D5344}"/>
          </ac:picMkLst>
        </pc:picChg>
      </pc:sldChg>
      <pc:sldChg chg="addSp delSp modSp">
        <pc:chgData name="Ariane Oliveira" userId="693239ffcb53a5de" providerId="LiveId" clId="{23556070-C978-4315-B2AD-58EEB7FCC331}" dt="2019-09-11T22:40:02.888" v="915" actId="1076"/>
        <pc:sldMkLst>
          <pc:docMk/>
          <pc:sldMk cId="0" sldId="260"/>
        </pc:sldMkLst>
        <pc:spChg chg="add del">
          <ac:chgData name="Ariane Oliveira" userId="693239ffcb53a5de" providerId="LiveId" clId="{23556070-C978-4315-B2AD-58EEB7FCC331}" dt="2019-09-11T22:36:14.497" v="641"/>
          <ac:spMkLst>
            <pc:docMk/>
            <pc:sldMk cId="0" sldId="260"/>
            <ac:spMk id="2" creationId="{A44C9AAC-6AB7-4693-8403-EA4CF8A6858A}"/>
          </ac:spMkLst>
        </pc:spChg>
        <pc:spChg chg="add del">
          <ac:chgData name="Ariane Oliveira" userId="693239ffcb53a5de" providerId="LiveId" clId="{23556070-C978-4315-B2AD-58EEB7FCC331}" dt="2019-09-11T22:37:25.318" v="718"/>
          <ac:spMkLst>
            <pc:docMk/>
            <pc:sldMk cId="0" sldId="260"/>
            <ac:spMk id="3" creationId="{07E5B41B-687D-43B4-B0B9-5479AF6B6E36}"/>
          </ac:spMkLst>
        </pc:spChg>
        <pc:spChg chg="mod">
          <ac:chgData name="Ariane Oliveira" userId="693239ffcb53a5de" providerId="LiveId" clId="{23556070-C978-4315-B2AD-58EEB7FCC331}" dt="2019-09-11T22:39:54.726" v="914" actId="1076"/>
          <ac:spMkLst>
            <pc:docMk/>
            <pc:sldMk cId="0" sldId="260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1T22:40:02.888" v="915" actId="1076"/>
          <ac:spMkLst>
            <pc:docMk/>
            <pc:sldMk cId="0" sldId="260"/>
            <ac:spMk id="95" creationId="{00000000-0000-0000-0000-000000000000}"/>
          </ac:spMkLst>
        </pc:spChg>
      </pc:sldChg>
      <pc:sldChg chg="del">
        <pc:chgData name="Ariane Oliveira" userId="693239ffcb53a5de" providerId="LiveId" clId="{23556070-C978-4315-B2AD-58EEB7FCC331}" dt="2019-09-12T00:05:06.238" v="1166" actId="2696"/>
        <pc:sldMkLst>
          <pc:docMk/>
          <pc:sldMk cId="0" sldId="261"/>
        </pc:sldMkLst>
      </pc:sldChg>
      <pc:sldChg chg="del">
        <pc:chgData name="Ariane Oliveira" userId="693239ffcb53a5de" providerId="LiveId" clId="{23556070-C978-4315-B2AD-58EEB7FCC331}" dt="2019-09-13T02:23:29.334" v="2364" actId="2696"/>
        <pc:sldMkLst>
          <pc:docMk/>
          <pc:sldMk cId="0" sldId="262"/>
        </pc:sldMkLst>
      </pc:sldChg>
      <pc:sldChg chg="addSp delSp modSp">
        <pc:chgData name="Ariane Oliveira" userId="693239ffcb53a5de" providerId="LiveId" clId="{23556070-C978-4315-B2AD-58EEB7FCC331}" dt="2019-09-13T02:17:34.904" v="2168" actId="6549"/>
        <pc:sldMkLst>
          <pc:docMk/>
          <pc:sldMk cId="0" sldId="263"/>
        </pc:sldMkLst>
        <pc:spChg chg="add del mod">
          <ac:chgData name="Ariane Oliveira" userId="693239ffcb53a5de" providerId="LiveId" clId="{23556070-C978-4315-B2AD-58EEB7FCC331}" dt="2019-09-13T02:17:22.130" v="2138" actId="478"/>
          <ac:spMkLst>
            <pc:docMk/>
            <pc:sldMk cId="0" sldId="263"/>
            <ac:spMk id="3" creationId="{C60FB35C-B8C1-4CC4-8D72-FEB13B723A74}"/>
          </ac:spMkLst>
        </pc:spChg>
        <pc:spChg chg="add mod">
          <ac:chgData name="Ariane Oliveira" userId="693239ffcb53a5de" providerId="LiveId" clId="{23556070-C978-4315-B2AD-58EEB7FCC331}" dt="2019-09-13T02:17:34.904" v="2168" actId="6549"/>
          <ac:spMkLst>
            <pc:docMk/>
            <pc:sldMk cId="0" sldId="263"/>
            <ac:spMk id="8" creationId="{A049C12E-A89E-499F-945A-2D5C97CDEC01}"/>
          </ac:spMkLst>
        </pc:spChg>
        <pc:spChg chg="del">
          <ac:chgData name="Ariane Oliveira" userId="693239ffcb53a5de" providerId="LiveId" clId="{23556070-C978-4315-B2AD-58EEB7FCC331}" dt="2019-09-13T02:17:19.182" v="2137" actId="478"/>
          <ac:spMkLst>
            <pc:docMk/>
            <pc:sldMk cId="0" sldId="263"/>
            <ac:spMk id="125" creationId="{00000000-0000-0000-0000-000000000000}"/>
          </ac:spMkLst>
        </pc:spChg>
      </pc:sldChg>
      <pc:sldChg chg="modSp">
        <pc:chgData name="Ariane Oliveira" userId="693239ffcb53a5de" providerId="LiveId" clId="{23556070-C978-4315-B2AD-58EEB7FCC331}" dt="2019-09-13T02:34:57.804" v="2881" actId="403"/>
        <pc:sldMkLst>
          <pc:docMk/>
          <pc:sldMk cId="0" sldId="264"/>
        </pc:sldMkLst>
        <pc:spChg chg="mod">
          <ac:chgData name="Ariane Oliveira" userId="693239ffcb53a5de" providerId="LiveId" clId="{23556070-C978-4315-B2AD-58EEB7FCC331}" dt="2019-09-13T02:34:57.804" v="2881" actId="403"/>
          <ac:spMkLst>
            <pc:docMk/>
            <pc:sldMk cId="0" sldId="264"/>
            <ac:spMk id="135" creationId="{00000000-0000-0000-0000-000000000000}"/>
          </ac:spMkLst>
        </pc:spChg>
      </pc:sldChg>
      <pc:sldChg chg="modSp add setBg">
        <pc:chgData name="Ariane Oliveira" userId="693239ffcb53a5de" providerId="LiveId" clId="{23556070-C978-4315-B2AD-58EEB7FCC331}" dt="2019-09-08T22:58:24.224" v="195" actId="20577"/>
        <pc:sldMkLst>
          <pc:docMk/>
          <pc:sldMk cId="3113540761" sldId="266"/>
        </pc:sldMkLst>
        <pc:spChg chg="mod">
          <ac:chgData name="Ariane Oliveira" userId="693239ffcb53a5de" providerId="LiveId" clId="{23556070-C978-4315-B2AD-58EEB7FCC331}" dt="2019-09-08T22:58:24.224" v="195" actId="20577"/>
          <ac:spMkLst>
            <pc:docMk/>
            <pc:sldMk cId="3113540761" sldId="266"/>
            <ac:spMk id="65" creationId="{00000000-0000-0000-0000-000000000000}"/>
          </ac:spMkLst>
        </pc:spChg>
      </pc:sldChg>
      <pc:sldChg chg="addSp modSp add ord setBg">
        <pc:chgData name="Ariane Oliveira" userId="693239ffcb53a5de" providerId="LiveId" clId="{23556070-C978-4315-B2AD-58EEB7FCC331}" dt="2019-09-11T22:56:06.680" v="1020" actId="1037"/>
        <pc:sldMkLst>
          <pc:docMk/>
          <pc:sldMk cId="1083182870" sldId="267"/>
        </pc:sldMkLst>
        <pc:spChg chg="mod">
          <ac:chgData name="Ariane Oliveira" userId="693239ffcb53a5de" providerId="LiveId" clId="{23556070-C978-4315-B2AD-58EEB7FCC331}" dt="2019-09-11T22:55:48.761" v="989" actId="1076"/>
          <ac:spMkLst>
            <pc:docMk/>
            <pc:sldMk cId="1083182870" sldId="267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1T22:55:54.629" v="990" actId="1076"/>
          <ac:spMkLst>
            <pc:docMk/>
            <pc:sldMk cId="1083182870" sldId="267"/>
            <ac:spMk id="95" creationId="{00000000-0000-0000-0000-000000000000}"/>
          </ac:spMkLst>
        </pc:spChg>
        <pc:picChg chg="add mod">
          <ac:chgData name="Ariane Oliveira" userId="693239ffcb53a5de" providerId="LiveId" clId="{23556070-C978-4315-B2AD-58EEB7FCC331}" dt="2019-09-11T22:56:06.680" v="1020" actId="1037"/>
          <ac:picMkLst>
            <pc:docMk/>
            <pc:sldMk cId="1083182870" sldId="267"/>
            <ac:picMk id="3" creationId="{2FB11056-DDCC-4D5B-B497-ED855FF7FF83}"/>
          </ac:picMkLst>
        </pc:picChg>
      </pc:sldChg>
      <pc:sldChg chg="modSp add setBg">
        <pc:chgData name="Ariane Oliveira" userId="693239ffcb53a5de" providerId="LiveId" clId="{23556070-C978-4315-B2AD-58EEB7FCC331}" dt="2019-09-12T00:00:32.180" v="1158" actId="113"/>
        <pc:sldMkLst>
          <pc:docMk/>
          <pc:sldMk cId="3824161629" sldId="268"/>
        </pc:sldMkLst>
        <pc:spChg chg="mod">
          <ac:chgData name="Ariane Oliveira" userId="693239ffcb53a5de" providerId="LiveId" clId="{23556070-C978-4315-B2AD-58EEB7FCC331}" dt="2019-09-11T23:31:58.659" v="1103" actId="1076"/>
          <ac:spMkLst>
            <pc:docMk/>
            <pc:sldMk cId="3824161629" sldId="268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2T00:00:32.180" v="1158" actId="113"/>
          <ac:spMkLst>
            <pc:docMk/>
            <pc:sldMk cId="3824161629" sldId="268"/>
            <ac:spMk id="95" creationId="{00000000-0000-0000-0000-000000000000}"/>
          </ac:spMkLst>
        </pc:spChg>
      </pc:sldChg>
      <pc:sldChg chg="modSp add">
        <pc:chgData name="Ariane Oliveira" userId="693239ffcb53a5de" providerId="LiveId" clId="{23556070-C978-4315-B2AD-58EEB7FCC331}" dt="2019-09-12T00:04:29.040" v="1165" actId="13926"/>
        <pc:sldMkLst>
          <pc:docMk/>
          <pc:sldMk cId="1749402170" sldId="269"/>
        </pc:sldMkLst>
        <pc:spChg chg="mod">
          <ac:chgData name="Ariane Oliveira" userId="693239ffcb53a5de" providerId="LiveId" clId="{23556070-C978-4315-B2AD-58EEB7FCC331}" dt="2019-09-11T23:32:30.429" v="1128" actId="20577"/>
          <ac:spMkLst>
            <pc:docMk/>
            <pc:sldMk cId="1749402170" sldId="269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2T00:04:29.040" v="1165" actId="13926"/>
          <ac:spMkLst>
            <pc:docMk/>
            <pc:sldMk cId="1749402170" sldId="269"/>
            <ac:spMk id="95" creationId="{00000000-0000-0000-0000-000000000000}"/>
          </ac:spMkLst>
        </pc:spChg>
      </pc:sldChg>
      <pc:sldChg chg="addSp modSp add ord">
        <pc:chgData name="Ariane Oliveira" userId="693239ffcb53a5de" providerId="LiveId" clId="{23556070-C978-4315-B2AD-58EEB7FCC331}" dt="2019-09-12T00:16:10.821" v="1210" actId="1076"/>
        <pc:sldMkLst>
          <pc:docMk/>
          <pc:sldMk cId="1107163708" sldId="270"/>
        </pc:sldMkLst>
        <pc:spChg chg="mod">
          <ac:chgData name="Ariane Oliveira" userId="693239ffcb53a5de" providerId="LiveId" clId="{23556070-C978-4315-B2AD-58EEB7FCC331}" dt="2019-09-12T00:07:40.069" v="1200" actId="20577"/>
          <ac:spMkLst>
            <pc:docMk/>
            <pc:sldMk cId="1107163708" sldId="270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2T00:15:39.241" v="1208" actId="1076"/>
          <ac:spMkLst>
            <pc:docMk/>
            <pc:sldMk cId="1107163708" sldId="270"/>
            <ac:spMk id="95" creationId="{00000000-0000-0000-0000-000000000000}"/>
          </ac:spMkLst>
        </pc:spChg>
        <pc:picChg chg="add mod">
          <ac:chgData name="Ariane Oliveira" userId="693239ffcb53a5de" providerId="LiveId" clId="{23556070-C978-4315-B2AD-58EEB7FCC331}" dt="2019-09-12T00:16:10.821" v="1210" actId="1076"/>
          <ac:picMkLst>
            <pc:docMk/>
            <pc:sldMk cId="1107163708" sldId="270"/>
            <ac:picMk id="2" creationId="{72711274-CB77-4F0D-9FEB-21E23916DF2E}"/>
          </ac:picMkLst>
        </pc:picChg>
      </pc:sldChg>
      <pc:sldChg chg="modSp add">
        <pc:chgData name="Ariane Oliveira" userId="693239ffcb53a5de" providerId="LiveId" clId="{23556070-C978-4315-B2AD-58EEB7FCC331}" dt="2019-09-13T01:34:35.028" v="1492" actId="20577"/>
        <pc:sldMkLst>
          <pc:docMk/>
          <pc:sldMk cId="1603765933" sldId="271"/>
        </pc:sldMkLst>
        <pc:spChg chg="mod">
          <ac:chgData name="Ariane Oliveira" userId="693239ffcb53a5de" providerId="LiveId" clId="{23556070-C978-4315-B2AD-58EEB7FCC331}" dt="2019-09-12T00:20:34.951" v="1229" actId="20577"/>
          <ac:spMkLst>
            <pc:docMk/>
            <pc:sldMk cId="1603765933" sldId="271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3T01:34:35.028" v="1492" actId="20577"/>
          <ac:spMkLst>
            <pc:docMk/>
            <pc:sldMk cId="1603765933" sldId="271"/>
            <ac:spMk id="95" creationId="{00000000-0000-0000-0000-000000000000}"/>
          </ac:spMkLst>
        </pc:spChg>
      </pc:sldChg>
      <pc:sldChg chg="modSp add">
        <pc:chgData name="Ariane Oliveira" userId="693239ffcb53a5de" providerId="LiveId" clId="{23556070-C978-4315-B2AD-58EEB7FCC331}" dt="2019-09-13T01:44:08.827" v="1735" actId="113"/>
        <pc:sldMkLst>
          <pc:docMk/>
          <pc:sldMk cId="2827136517" sldId="272"/>
        </pc:sldMkLst>
        <pc:spChg chg="mod">
          <ac:chgData name="Ariane Oliveira" userId="693239ffcb53a5de" providerId="LiveId" clId="{23556070-C978-4315-B2AD-58EEB7FCC331}" dt="2019-09-13T01:42:13.886" v="1556" actId="6549"/>
          <ac:spMkLst>
            <pc:docMk/>
            <pc:sldMk cId="2827136517" sldId="272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3T01:44:08.827" v="1735" actId="113"/>
          <ac:spMkLst>
            <pc:docMk/>
            <pc:sldMk cId="2827136517" sldId="272"/>
            <ac:spMk id="95" creationId="{00000000-0000-0000-0000-000000000000}"/>
          </ac:spMkLst>
        </pc:spChg>
      </pc:sldChg>
      <pc:sldChg chg="addSp delSp modSp add ord">
        <pc:chgData name="Ariane Oliveira" userId="693239ffcb53a5de" providerId="LiveId" clId="{23556070-C978-4315-B2AD-58EEB7FCC331}" dt="2019-09-13T23:24:53.887" v="3357"/>
        <pc:sldMkLst>
          <pc:docMk/>
          <pc:sldMk cId="2113148667" sldId="273"/>
        </pc:sldMkLst>
        <pc:spChg chg="add del mod">
          <ac:chgData name="Ariane Oliveira" userId="693239ffcb53a5de" providerId="LiveId" clId="{23556070-C978-4315-B2AD-58EEB7FCC331}" dt="2019-09-13T01:49:13.706" v="1760" actId="478"/>
          <ac:spMkLst>
            <pc:docMk/>
            <pc:sldMk cId="2113148667" sldId="273"/>
            <ac:spMk id="3" creationId="{39621F69-2E06-4FD0-8169-812B1F362116}"/>
          </ac:spMkLst>
        </pc:spChg>
        <pc:spChg chg="mod">
          <ac:chgData name="Ariane Oliveira" userId="693239ffcb53a5de" providerId="LiveId" clId="{23556070-C978-4315-B2AD-58EEB7FCC331}" dt="2019-09-13T01:45:04.614" v="1758" actId="20577"/>
          <ac:spMkLst>
            <pc:docMk/>
            <pc:sldMk cId="2113148667" sldId="273"/>
            <ac:spMk id="94" creationId="{00000000-0000-0000-0000-000000000000}"/>
          </ac:spMkLst>
        </pc:spChg>
        <pc:spChg chg="del">
          <ac:chgData name="Ariane Oliveira" userId="693239ffcb53a5de" providerId="LiveId" clId="{23556070-C978-4315-B2AD-58EEB7FCC331}" dt="2019-09-13T01:49:09.417" v="1759" actId="478"/>
          <ac:spMkLst>
            <pc:docMk/>
            <pc:sldMk cId="2113148667" sldId="273"/>
            <ac:spMk id="95" creationId="{00000000-0000-0000-0000-000000000000}"/>
          </ac:spMkLst>
        </pc:spChg>
        <pc:picChg chg="add mod">
          <ac:chgData name="Ariane Oliveira" userId="693239ffcb53a5de" providerId="LiveId" clId="{23556070-C978-4315-B2AD-58EEB7FCC331}" dt="2019-09-13T01:49:31.505" v="1763" actId="1076"/>
          <ac:picMkLst>
            <pc:docMk/>
            <pc:sldMk cId="2113148667" sldId="273"/>
            <ac:picMk id="4" creationId="{6B6C0634-41E3-456E-8EC9-7217F7B5A49C}"/>
          </ac:picMkLst>
        </pc:picChg>
      </pc:sldChg>
      <pc:sldChg chg="modSp add">
        <pc:chgData name="Ariane Oliveira" userId="693239ffcb53a5de" providerId="LiveId" clId="{23556070-C978-4315-B2AD-58EEB7FCC331}" dt="2019-09-13T01:54:15.258" v="1851" actId="20577"/>
        <pc:sldMkLst>
          <pc:docMk/>
          <pc:sldMk cId="3951145228" sldId="274"/>
        </pc:sldMkLst>
        <pc:spChg chg="mod">
          <ac:chgData name="Ariane Oliveira" userId="693239ffcb53a5de" providerId="LiveId" clId="{23556070-C978-4315-B2AD-58EEB7FCC331}" dt="2019-09-13T01:53:14.703" v="1794" actId="20577"/>
          <ac:spMkLst>
            <pc:docMk/>
            <pc:sldMk cId="3951145228" sldId="274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3T01:54:15.258" v="1851" actId="20577"/>
          <ac:spMkLst>
            <pc:docMk/>
            <pc:sldMk cId="3951145228" sldId="274"/>
            <ac:spMk id="95" creationId="{00000000-0000-0000-0000-000000000000}"/>
          </ac:spMkLst>
        </pc:spChg>
      </pc:sldChg>
      <pc:sldChg chg="modSp add">
        <pc:chgData name="Ariane Oliveira" userId="693239ffcb53a5de" providerId="LiveId" clId="{23556070-C978-4315-B2AD-58EEB7FCC331}" dt="2019-09-13T02:00:08.547" v="1933" actId="20577"/>
        <pc:sldMkLst>
          <pc:docMk/>
          <pc:sldMk cId="2695108303" sldId="275"/>
        </pc:sldMkLst>
        <pc:spChg chg="mod">
          <ac:chgData name="Ariane Oliveira" userId="693239ffcb53a5de" providerId="LiveId" clId="{23556070-C978-4315-B2AD-58EEB7FCC331}" dt="2019-09-13T01:54:32.211" v="1865" actId="20577"/>
          <ac:spMkLst>
            <pc:docMk/>
            <pc:sldMk cId="2695108303" sldId="275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3T02:00:08.547" v="1933" actId="20577"/>
          <ac:spMkLst>
            <pc:docMk/>
            <pc:sldMk cId="2695108303" sldId="275"/>
            <ac:spMk id="95" creationId="{00000000-0000-0000-0000-000000000000}"/>
          </ac:spMkLst>
        </pc:spChg>
      </pc:sldChg>
      <pc:sldChg chg="add del">
        <pc:chgData name="Ariane Oliveira" userId="693239ffcb53a5de" providerId="LiveId" clId="{23556070-C978-4315-B2AD-58EEB7FCC331}" dt="2019-09-13T22:47:13.236" v="2882" actId="2696"/>
        <pc:sldMkLst>
          <pc:docMk/>
          <pc:sldMk cId="3436671656" sldId="276"/>
        </pc:sldMkLst>
      </pc:sldChg>
      <pc:sldChg chg="addSp delSp modSp add ord">
        <pc:chgData name="Ariane Oliveira" userId="693239ffcb53a5de" providerId="LiveId" clId="{23556070-C978-4315-B2AD-58EEB7FCC331}" dt="2019-09-13T02:18:17.655" v="2170"/>
        <pc:sldMkLst>
          <pc:docMk/>
          <pc:sldMk cId="3009717496" sldId="277"/>
        </pc:sldMkLst>
        <pc:spChg chg="mod">
          <ac:chgData name="Ariane Oliveira" userId="693239ffcb53a5de" providerId="LiveId" clId="{23556070-C978-4315-B2AD-58EEB7FCC331}" dt="2019-09-13T02:16:11.419" v="2132" actId="20577"/>
          <ac:spMkLst>
            <pc:docMk/>
            <pc:sldMk cId="3009717496" sldId="277"/>
            <ac:spMk id="94" creationId="{00000000-0000-0000-0000-000000000000}"/>
          </ac:spMkLst>
        </pc:spChg>
        <pc:graphicFrameChg chg="add mod modGraphic">
          <ac:chgData name="Ariane Oliveira" userId="693239ffcb53a5de" providerId="LiveId" clId="{23556070-C978-4315-B2AD-58EEB7FCC331}" dt="2019-09-13T02:16:17.214" v="2133" actId="1076"/>
          <ac:graphicFrameMkLst>
            <pc:docMk/>
            <pc:sldMk cId="3009717496" sldId="277"/>
            <ac:graphicFrameMk id="3" creationId="{230CACCB-1E29-4496-B14C-A7413411F09F}"/>
          </ac:graphicFrameMkLst>
        </pc:graphicFrameChg>
        <pc:picChg chg="add del mod">
          <ac:chgData name="Ariane Oliveira" userId="693239ffcb53a5de" providerId="LiveId" clId="{23556070-C978-4315-B2AD-58EEB7FCC331}" dt="2019-09-13T02:13:26.856" v="2106" actId="478"/>
          <ac:picMkLst>
            <pc:docMk/>
            <pc:sldMk cId="3009717496" sldId="277"/>
            <ac:picMk id="2" creationId="{3E341308-AE65-4FF0-B8E9-0B80B6E0E7A0}"/>
          </ac:picMkLst>
        </pc:picChg>
        <pc:picChg chg="del">
          <ac:chgData name="Ariane Oliveira" userId="693239ffcb53a5de" providerId="LiveId" clId="{23556070-C978-4315-B2AD-58EEB7FCC331}" dt="2019-09-13T02:11:55.221" v="2048" actId="478"/>
          <ac:picMkLst>
            <pc:docMk/>
            <pc:sldMk cId="3009717496" sldId="277"/>
            <ac:picMk id="4" creationId="{6B6C0634-41E3-456E-8EC9-7217F7B5A49C}"/>
          </ac:picMkLst>
        </pc:picChg>
      </pc:sldChg>
      <pc:sldChg chg="addSp delSp modSp add del">
        <pc:chgData name="Ariane Oliveira" userId="693239ffcb53a5de" providerId="LiveId" clId="{23556070-C978-4315-B2AD-58EEB7FCC331}" dt="2019-09-13T02:10:30.360" v="2039" actId="2696"/>
        <pc:sldMkLst>
          <pc:docMk/>
          <pc:sldMk cId="3661932553" sldId="277"/>
        </pc:sldMkLst>
        <pc:spChg chg="add del mod">
          <ac:chgData name="Ariane Oliveira" userId="693239ffcb53a5de" providerId="LiveId" clId="{23556070-C978-4315-B2AD-58EEB7FCC331}" dt="2019-09-13T02:08:53.519" v="2011" actId="478"/>
          <ac:spMkLst>
            <pc:docMk/>
            <pc:sldMk cId="3661932553" sldId="277"/>
            <ac:spMk id="3" creationId="{BDA95FCA-A3C3-4A80-AEDD-62FA39C57B13}"/>
          </ac:spMkLst>
        </pc:spChg>
        <pc:spChg chg="mod">
          <ac:chgData name="Ariane Oliveira" userId="693239ffcb53a5de" providerId="LiveId" clId="{23556070-C978-4315-B2AD-58EEB7FCC331}" dt="2019-09-13T02:10:27.644" v="2038" actId="6549"/>
          <ac:spMkLst>
            <pc:docMk/>
            <pc:sldMk cId="3661932553" sldId="277"/>
            <ac:spMk id="94" creationId="{00000000-0000-0000-0000-000000000000}"/>
          </ac:spMkLst>
        </pc:spChg>
        <pc:spChg chg="del mod">
          <ac:chgData name="Ariane Oliveira" userId="693239ffcb53a5de" providerId="LiveId" clId="{23556070-C978-4315-B2AD-58EEB7FCC331}" dt="2019-09-13T02:08:51.336" v="2010" actId="478"/>
          <ac:spMkLst>
            <pc:docMk/>
            <pc:sldMk cId="3661932553" sldId="277"/>
            <ac:spMk id="95" creationId="{00000000-0000-0000-0000-000000000000}"/>
          </ac:spMkLst>
        </pc:spChg>
        <pc:picChg chg="add mod">
          <ac:chgData name="Ariane Oliveira" userId="693239ffcb53a5de" providerId="LiveId" clId="{23556070-C978-4315-B2AD-58EEB7FCC331}" dt="2019-09-13T02:10:25.500" v="2032" actId="14100"/>
          <ac:picMkLst>
            <pc:docMk/>
            <pc:sldMk cId="3661932553" sldId="277"/>
            <ac:picMk id="4" creationId="{AA90ACDF-8609-43B3-AB91-689B1A796746}"/>
          </ac:picMkLst>
        </pc:picChg>
      </pc:sldChg>
      <pc:sldChg chg="add del">
        <pc:chgData name="Ariane Oliveira" userId="693239ffcb53a5de" providerId="LiveId" clId="{23556070-C978-4315-B2AD-58EEB7FCC331}" dt="2019-09-13T22:47:14.050" v="2883" actId="2696"/>
        <pc:sldMkLst>
          <pc:docMk/>
          <pc:sldMk cId="1573225425" sldId="278"/>
        </pc:sldMkLst>
      </pc:sldChg>
      <pc:sldChg chg="addSp modSp add">
        <pc:chgData name="Ariane Oliveira" userId="693239ffcb53a5de" providerId="LiveId" clId="{23556070-C978-4315-B2AD-58EEB7FCC331}" dt="2019-09-13T02:23:14.082" v="2363" actId="1076"/>
        <pc:sldMkLst>
          <pc:docMk/>
          <pc:sldMk cId="1070917587" sldId="279"/>
        </pc:sldMkLst>
        <pc:spChg chg="mod">
          <ac:chgData name="Ariane Oliveira" userId="693239ffcb53a5de" providerId="LiveId" clId="{23556070-C978-4315-B2AD-58EEB7FCC331}" dt="2019-09-13T02:22:22.102" v="2357" actId="1076"/>
          <ac:spMkLst>
            <pc:docMk/>
            <pc:sldMk cId="1070917587" sldId="279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3T02:22:25.681" v="2358" actId="1076"/>
          <ac:spMkLst>
            <pc:docMk/>
            <pc:sldMk cId="1070917587" sldId="279"/>
            <ac:spMk id="95" creationId="{00000000-0000-0000-0000-000000000000}"/>
          </ac:spMkLst>
        </pc:spChg>
        <pc:picChg chg="add mod">
          <ac:chgData name="Ariane Oliveira" userId="693239ffcb53a5de" providerId="LiveId" clId="{23556070-C978-4315-B2AD-58EEB7FCC331}" dt="2019-09-13T02:23:14.082" v="2363" actId="1076"/>
          <ac:picMkLst>
            <pc:docMk/>
            <pc:sldMk cId="1070917587" sldId="279"/>
            <ac:picMk id="2" creationId="{20AE8165-84B6-4979-951C-7D186C9766B8}"/>
          </ac:picMkLst>
        </pc:picChg>
      </pc:sldChg>
      <pc:sldChg chg="addSp delSp modSp add">
        <pc:chgData name="Ariane Oliveira" userId="693239ffcb53a5de" providerId="LiveId" clId="{23556070-C978-4315-B2AD-58EEB7FCC331}" dt="2019-09-13T02:30:41.679" v="2778" actId="113"/>
        <pc:sldMkLst>
          <pc:docMk/>
          <pc:sldMk cId="1858507865" sldId="280"/>
        </pc:sldMkLst>
        <pc:spChg chg="add del">
          <ac:chgData name="Ariane Oliveira" userId="693239ffcb53a5de" providerId="LiveId" clId="{23556070-C978-4315-B2AD-58EEB7FCC331}" dt="2019-09-13T02:26:42.920" v="2426"/>
          <ac:spMkLst>
            <pc:docMk/>
            <pc:sldMk cId="1858507865" sldId="280"/>
            <ac:spMk id="2" creationId="{6357F121-9F4E-46A9-8067-8FA1EA7FDF3C}"/>
          </ac:spMkLst>
        </pc:spChg>
        <pc:spChg chg="add del mod">
          <ac:chgData name="Ariane Oliveira" userId="693239ffcb53a5de" providerId="LiveId" clId="{23556070-C978-4315-B2AD-58EEB7FCC331}" dt="2019-09-13T02:27:01.468" v="2459"/>
          <ac:spMkLst>
            <pc:docMk/>
            <pc:sldMk cId="1858507865" sldId="280"/>
            <ac:spMk id="3" creationId="{A8B87E17-C540-4E4D-B340-95284388E2FC}"/>
          </ac:spMkLst>
        </pc:spChg>
        <pc:spChg chg="add del">
          <ac:chgData name="Ariane Oliveira" userId="693239ffcb53a5de" providerId="LiveId" clId="{23556070-C978-4315-B2AD-58EEB7FCC331}" dt="2019-09-13T02:27:06.510" v="2463"/>
          <ac:spMkLst>
            <pc:docMk/>
            <pc:sldMk cId="1858507865" sldId="280"/>
            <ac:spMk id="4" creationId="{1ABE6DCD-EC3E-4043-9605-5A491E1322F1}"/>
          </ac:spMkLst>
        </pc:spChg>
        <pc:spChg chg="add del">
          <ac:chgData name="Ariane Oliveira" userId="693239ffcb53a5de" providerId="LiveId" clId="{23556070-C978-4315-B2AD-58EEB7FCC331}" dt="2019-09-13T02:27:27.909" v="2469"/>
          <ac:spMkLst>
            <pc:docMk/>
            <pc:sldMk cId="1858507865" sldId="280"/>
            <ac:spMk id="5" creationId="{AF75606E-C99A-4663-960E-33CCAE5FDEEF}"/>
          </ac:spMkLst>
        </pc:spChg>
        <pc:spChg chg="add del">
          <ac:chgData name="Ariane Oliveira" userId="693239ffcb53a5de" providerId="LiveId" clId="{23556070-C978-4315-B2AD-58EEB7FCC331}" dt="2019-09-13T02:27:42.552" v="2473"/>
          <ac:spMkLst>
            <pc:docMk/>
            <pc:sldMk cId="1858507865" sldId="280"/>
            <ac:spMk id="6" creationId="{B8690183-AC35-4AF7-8815-17E80D5B58FE}"/>
          </ac:spMkLst>
        </pc:spChg>
        <pc:spChg chg="add del">
          <ac:chgData name="Ariane Oliveira" userId="693239ffcb53a5de" providerId="LiveId" clId="{23556070-C978-4315-B2AD-58EEB7FCC331}" dt="2019-09-13T02:27:42.206" v="2472"/>
          <ac:spMkLst>
            <pc:docMk/>
            <pc:sldMk cId="1858507865" sldId="280"/>
            <ac:spMk id="7" creationId="{3E7C6052-018A-4DC7-9F00-FBFA3AB92DA2}"/>
          </ac:spMkLst>
        </pc:spChg>
        <pc:spChg chg="add del">
          <ac:chgData name="Ariane Oliveira" userId="693239ffcb53a5de" providerId="LiveId" clId="{23556070-C978-4315-B2AD-58EEB7FCC331}" dt="2019-09-13T02:27:46.111" v="2478"/>
          <ac:spMkLst>
            <pc:docMk/>
            <pc:sldMk cId="1858507865" sldId="280"/>
            <ac:spMk id="8" creationId="{A27C6EAC-4F61-4C60-A061-A96D407012A7}"/>
          </ac:spMkLst>
        </pc:spChg>
        <pc:spChg chg="mod">
          <ac:chgData name="Ariane Oliveira" userId="693239ffcb53a5de" providerId="LiveId" clId="{23556070-C978-4315-B2AD-58EEB7FCC331}" dt="2019-09-13T02:24:34.676" v="2424" actId="20577"/>
          <ac:spMkLst>
            <pc:docMk/>
            <pc:sldMk cId="1858507865" sldId="280"/>
            <ac:spMk id="94" creationId="{00000000-0000-0000-0000-000000000000}"/>
          </ac:spMkLst>
        </pc:spChg>
        <pc:spChg chg="add del mod">
          <ac:chgData name="Ariane Oliveira" userId="693239ffcb53a5de" providerId="LiveId" clId="{23556070-C978-4315-B2AD-58EEB7FCC331}" dt="2019-09-13T02:30:41.679" v="2778" actId="113"/>
          <ac:spMkLst>
            <pc:docMk/>
            <pc:sldMk cId="1858507865" sldId="280"/>
            <ac:spMk id="95" creationId="{00000000-0000-0000-0000-000000000000}"/>
          </ac:spMkLst>
        </pc:spChg>
      </pc:sldChg>
      <pc:sldChg chg="addSp delSp modSp add">
        <pc:chgData name="Ariane Oliveira" userId="693239ffcb53a5de" providerId="LiveId" clId="{23556070-C978-4315-B2AD-58EEB7FCC331}" dt="2019-09-13T23:01:26.848" v="3356" actId="20577"/>
        <pc:sldMkLst>
          <pc:docMk/>
          <pc:sldMk cId="2837370633" sldId="281"/>
        </pc:sldMkLst>
        <pc:spChg chg="add del">
          <ac:chgData name="Ariane Oliveira" userId="693239ffcb53a5de" providerId="LiveId" clId="{23556070-C978-4315-B2AD-58EEB7FCC331}" dt="2019-09-13T22:56:19.052" v="2951"/>
          <ac:spMkLst>
            <pc:docMk/>
            <pc:sldMk cId="2837370633" sldId="281"/>
            <ac:spMk id="3" creationId="{0027F7F3-AEBD-43FF-9CB0-C0DB5E69C647}"/>
          </ac:spMkLst>
        </pc:spChg>
        <pc:spChg chg="mod">
          <ac:chgData name="Ariane Oliveira" userId="693239ffcb53a5de" providerId="LiveId" clId="{23556070-C978-4315-B2AD-58EEB7FCC331}" dt="2019-09-13T22:55:46.278" v="2911"/>
          <ac:spMkLst>
            <pc:docMk/>
            <pc:sldMk cId="2837370633" sldId="281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3T23:01:26.848" v="3356" actId="20577"/>
          <ac:spMkLst>
            <pc:docMk/>
            <pc:sldMk cId="2837370633" sldId="281"/>
            <ac:spMk id="95" creationId="{00000000-0000-0000-0000-000000000000}"/>
          </ac:spMkLst>
        </pc:spChg>
        <pc:graphicFrameChg chg="add del">
          <ac:chgData name="Ariane Oliveira" userId="693239ffcb53a5de" providerId="LiveId" clId="{23556070-C978-4315-B2AD-58EEB7FCC331}" dt="2019-09-13T22:56:19.052" v="2951"/>
          <ac:graphicFrameMkLst>
            <pc:docMk/>
            <pc:sldMk cId="2837370633" sldId="281"/>
            <ac:graphicFrameMk id="2" creationId="{4F8A7E29-F2E0-433B-ABA3-518FFA136190}"/>
          </ac:graphicFrameMkLst>
        </pc:graphicFrameChg>
      </pc:sldChg>
      <pc:sldChg chg="modSp add">
        <pc:chgData name="Ariane Oliveira" userId="693239ffcb53a5de" providerId="LiveId" clId="{23556070-C978-4315-B2AD-58EEB7FCC331}" dt="2019-09-13T23:01:18.778" v="3355" actId="1076"/>
        <pc:sldMkLst>
          <pc:docMk/>
          <pc:sldMk cId="2920108668" sldId="282"/>
        </pc:sldMkLst>
        <pc:spChg chg="mod">
          <ac:chgData name="Ariane Oliveira" userId="693239ffcb53a5de" providerId="LiveId" clId="{23556070-C978-4315-B2AD-58EEB7FCC331}" dt="2019-09-13T23:00:21.722" v="3232" actId="20577"/>
          <ac:spMkLst>
            <pc:docMk/>
            <pc:sldMk cId="2920108668" sldId="282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3T23:01:18.778" v="3355" actId="1076"/>
          <ac:spMkLst>
            <pc:docMk/>
            <pc:sldMk cId="2920108668" sldId="282"/>
            <ac:spMk id="95" creationId="{00000000-0000-0000-0000-000000000000}"/>
          </ac:spMkLst>
        </pc:spChg>
      </pc:sldChg>
      <pc:sldChg chg="addSp delSp modSp add ord">
        <pc:chgData name="Ariane Oliveira" userId="693239ffcb53a5de" providerId="LiveId" clId="{23556070-C978-4315-B2AD-58EEB7FCC331}" dt="2019-09-13T23:28:27.168" v="3410" actId="1076"/>
        <pc:sldMkLst>
          <pc:docMk/>
          <pc:sldMk cId="2587844593" sldId="283"/>
        </pc:sldMkLst>
        <pc:spChg chg="add del mod">
          <ac:chgData name="Ariane Oliveira" userId="693239ffcb53a5de" providerId="LiveId" clId="{23556070-C978-4315-B2AD-58EEB7FCC331}" dt="2019-09-13T23:26:06.485" v="3400" actId="478"/>
          <ac:spMkLst>
            <pc:docMk/>
            <pc:sldMk cId="2587844593" sldId="283"/>
            <ac:spMk id="3" creationId="{789A25CC-2BFC-4559-A463-7418F2B910E0}"/>
          </ac:spMkLst>
        </pc:spChg>
        <pc:spChg chg="mod">
          <ac:chgData name="Ariane Oliveira" userId="693239ffcb53a5de" providerId="LiveId" clId="{23556070-C978-4315-B2AD-58EEB7FCC331}" dt="2019-09-13T23:25:58.786" v="3398" actId="20577"/>
          <ac:spMkLst>
            <pc:docMk/>
            <pc:sldMk cId="2587844593" sldId="283"/>
            <ac:spMk id="94" creationId="{00000000-0000-0000-0000-000000000000}"/>
          </ac:spMkLst>
        </pc:spChg>
        <pc:spChg chg="del">
          <ac:chgData name="Ariane Oliveira" userId="693239ffcb53a5de" providerId="LiveId" clId="{23556070-C978-4315-B2AD-58EEB7FCC331}" dt="2019-09-13T23:26:03.315" v="3399" actId="478"/>
          <ac:spMkLst>
            <pc:docMk/>
            <pc:sldMk cId="2587844593" sldId="283"/>
            <ac:spMk id="95" creationId="{00000000-0000-0000-0000-000000000000}"/>
          </ac:spMkLst>
        </pc:spChg>
        <pc:picChg chg="add mod">
          <ac:chgData name="Ariane Oliveira" userId="693239ffcb53a5de" providerId="LiveId" clId="{23556070-C978-4315-B2AD-58EEB7FCC331}" dt="2019-09-13T23:28:24.684" v="3409" actId="1076"/>
          <ac:picMkLst>
            <pc:docMk/>
            <pc:sldMk cId="2587844593" sldId="283"/>
            <ac:picMk id="4" creationId="{9553455F-F927-496F-8367-79314F5F38A5}"/>
          </ac:picMkLst>
        </pc:picChg>
        <pc:picChg chg="add mod">
          <ac:chgData name="Ariane Oliveira" userId="693239ffcb53a5de" providerId="LiveId" clId="{23556070-C978-4315-B2AD-58EEB7FCC331}" dt="2019-09-13T23:28:27.168" v="3410" actId="1076"/>
          <ac:picMkLst>
            <pc:docMk/>
            <pc:sldMk cId="2587844593" sldId="283"/>
            <ac:picMk id="5" creationId="{E921C98A-540E-4BC8-A877-5E5A02E04FC6}"/>
          </ac:picMkLst>
        </pc:picChg>
      </pc:sldChg>
      <pc:sldChg chg="addSp delSp modSp add">
        <pc:chgData name="Ariane Oliveira" userId="693239ffcb53a5de" providerId="LiveId" clId="{23556070-C978-4315-B2AD-58EEB7FCC331}" dt="2019-09-13T23:29:42.864" v="3418" actId="1076"/>
        <pc:sldMkLst>
          <pc:docMk/>
          <pc:sldMk cId="1168877537" sldId="284"/>
        </pc:sldMkLst>
        <pc:picChg chg="add mod">
          <ac:chgData name="Ariane Oliveira" userId="693239ffcb53a5de" providerId="LiveId" clId="{23556070-C978-4315-B2AD-58EEB7FCC331}" dt="2019-09-13T23:29:42.864" v="3418" actId="1076"/>
          <ac:picMkLst>
            <pc:docMk/>
            <pc:sldMk cId="1168877537" sldId="284"/>
            <ac:picMk id="2" creationId="{86C76B8B-6022-41FF-BAC9-5FD432ECEDFD}"/>
          </ac:picMkLst>
        </pc:picChg>
        <pc:picChg chg="del">
          <ac:chgData name="Ariane Oliveira" userId="693239ffcb53a5de" providerId="LiveId" clId="{23556070-C978-4315-B2AD-58EEB7FCC331}" dt="2019-09-13T23:28:59.346" v="3412" actId="478"/>
          <ac:picMkLst>
            <pc:docMk/>
            <pc:sldMk cId="1168877537" sldId="284"/>
            <ac:picMk id="4" creationId="{9553455F-F927-496F-8367-79314F5F38A5}"/>
          </ac:picMkLst>
        </pc:picChg>
        <pc:picChg chg="del">
          <ac:chgData name="Ariane Oliveira" userId="693239ffcb53a5de" providerId="LiveId" clId="{23556070-C978-4315-B2AD-58EEB7FCC331}" dt="2019-09-13T23:29:00.764" v="3413" actId="478"/>
          <ac:picMkLst>
            <pc:docMk/>
            <pc:sldMk cId="1168877537" sldId="284"/>
            <ac:picMk id="5" creationId="{E921C98A-540E-4BC8-A877-5E5A02E04FC6}"/>
          </ac:picMkLst>
        </pc:picChg>
      </pc:sldChg>
      <pc:sldChg chg="modSp add">
        <pc:chgData name="Ariane Oliveira" userId="693239ffcb53a5de" providerId="LiveId" clId="{23556070-C978-4315-B2AD-58EEB7FCC331}" dt="2019-09-13T23:37:32.245" v="3588" actId="113"/>
        <pc:sldMkLst>
          <pc:docMk/>
          <pc:sldMk cId="1743014953" sldId="285"/>
        </pc:sldMkLst>
        <pc:spChg chg="mod">
          <ac:chgData name="Ariane Oliveira" userId="693239ffcb53a5de" providerId="LiveId" clId="{23556070-C978-4315-B2AD-58EEB7FCC331}" dt="2019-09-13T23:35:46.783" v="3436" actId="20577"/>
          <ac:spMkLst>
            <pc:docMk/>
            <pc:sldMk cId="1743014953" sldId="285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3T23:37:32.245" v="3588" actId="113"/>
          <ac:spMkLst>
            <pc:docMk/>
            <pc:sldMk cId="1743014953" sldId="285"/>
            <ac:spMk id="95" creationId="{00000000-0000-0000-0000-000000000000}"/>
          </ac:spMkLst>
        </pc:spChg>
      </pc:sldChg>
      <pc:sldChg chg="modSp add">
        <pc:chgData name="Ariane Oliveira" userId="693239ffcb53a5de" providerId="LiveId" clId="{23556070-C978-4315-B2AD-58EEB7FCC331}" dt="2019-09-14T00:15:45.515" v="3636" actId="20577"/>
        <pc:sldMkLst>
          <pc:docMk/>
          <pc:sldMk cId="1869790590" sldId="286"/>
        </pc:sldMkLst>
        <pc:spChg chg="mod">
          <ac:chgData name="Ariane Oliveira" userId="693239ffcb53a5de" providerId="LiveId" clId="{23556070-C978-4315-B2AD-58EEB7FCC331}" dt="2019-09-14T00:15:45.515" v="3636" actId="20577"/>
          <ac:spMkLst>
            <pc:docMk/>
            <pc:sldMk cId="1869790590" sldId="286"/>
            <ac:spMk id="95" creationId="{00000000-0000-0000-0000-000000000000}"/>
          </ac:spMkLst>
        </pc:spChg>
      </pc:sldChg>
      <pc:sldChg chg="add del">
        <pc:chgData name="Ariane Oliveira" userId="693239ffcb53a5de" providerId="LiveId" clId="{23556070-C978-4315-B2AD-58EEB7FCC331}" dt="2019-09-14T00:15:27.189" v="3627" actId="2696"/>
        <pc:sldMkLst>
          <pc:docMk/>
          <pc:sldMk cId="1422060653" sldId="287"/>
        </pc:sldMkLst>
      </pc:sldChg>
      <pc:sldChg chg="modSp add">
        <pc:chgData name="Ariane Oliveira" userId="693239ffcb53a5de" providerId="LiveId" clId="{23556070-C978-4315-B2AD-58EEB7FCC331}" dt="2019-09-13T23:50:34.076" v="3623" actId="12"/>
        <pc:sldMkLst>
          <pc:docMk/>
          <pc:sldMk cId="2958398059" sldId="288"/>
        </pc:sldMkLst>
        <pc:spChg chg="mod">
          <ac:chgData name="Ariane Oliveira" userId="693239ffcb53a5de" providerId="LiveId" clId="{23556070-C978-4315-B2AD-58EEB7FCC331}" dt="2019-09-13T23:50:34.076" v="3623" actId="12"/>
          <ac:spMkLst>
            <pc:docMk/>
            <pc:sldMk cId="2958398059" sldId="288"/>
            <ac:spMk id="95" creationId="{00000000-0000-0000-0000-000000000000}"/>
          </ac:spMkLst>
        </pc:spChg>
      </pc:sldChg>
      <pc:sldChg chg="modSp add">
        <pc:chgData name="Ariane Oliveira" userId="693239ffcb53a5de" providerId="LiveId" clId="{23556070-C978-4315-B2AD-58EEB7FCC331}" dt="2019-09-13T23:51:11.607" v="3626" actId="20577"/>
        <pc:sldMkLst>
          <pc:docMk/>
          <pc:sldMk cId="1072597442" sldId="289"/>
        </pc:sldMkLst>
        <pc:spChg chg="mod">
          <ac:chgData name="Ariane Oliveira" userId="693239ffcb53a5de" providerId="LiveId" clId="{23556070-C978-4315-B2AD-58EEB7FCC331}" dt="2019-09-13T23:51:11.607" v="3626" actId="20577"/>
          <ac:spMkLst>
            <pc:docMk/>
            <pc:sldMk cId="1072597442" sldId="289"/>
            <ac:spMk id="95" creationId="{00000000-0000-0000-0000-000000000000}"/>
          </ac:spMkLst>
        </pc:spChg>
      </pc:sldChg>
      <pc:sldChg chg="add del">
        <pc:chgData name="Ariane Oliveira" userId="693239ffcb53a5de" providerId="LiveId" clId="{23556070-C978-4315-B2AD-58EEB7FCC331}" dt="2019-09-13T23:43:40.967" v="3596"/>
        <pc:sldMkLst>
          <pc:docMk/>
          <pc:sldMk cId="2918732620" sldId="290"/>
        </pc:sldMkLst>
      </pc:sldChg>
      <pc:sldChg chg="add del">
        <pc:chgData name="Ariane Oliveira" userId="693239ffcb53a5de" providerId="LiveId" clId="{23556070-C978-4315-B2AD-58EEB7FCC331}" dt="2019-09-13T23:45:00.511" v="3613" actId="2696"/>
        <pc:sldMkLst>
          <pc:docMk/>
          <pc:sldMk cId="3543893591" sldId="290"/>
        </pc:sldMkLst>
      </pc:sldChg>
      <pc:sldChg chg="add del">
        <pc:chgData name="Ariane Oliveira" userId="693239ffcb53a5de" providerId="LiveId" clId="{23556070-C978-4315-B2AD-58EEB7FCC331}" dt="2019-09-13T23:43:40.104" v="3595"/>
        <pc:sldMkLst>
          <pc:docMk/>
          <pc:sldMk cId="3269559744" sldId="291"/>
        </pc:sldMkLst>
      </pc:sldChg>
      <pc:sldChg chg="modSp add">
        <pc:chgData name="Ariane Oliveira" userId="693239ffcb53a5de" providerId="LiveId" clId="{23556070-C978-4315-B2AD-58EEB7FCC331}" dt="2019-09-13T23:44:52.597" v="3612" actId="20577"/>
        <pc:sldMkLst>
          <pc:docMk/>
          <pc:sldMk cId="4215192866" sldId="291"/>
        </pc:sldMkLst>
        <pc:spChg chg="mod">
          <ac:chgData name="Ariane Oliveira" userId="693239ffcb53a5de" providerId="LiveId" clId="{23556070-C978-4315-B2AD-58EEB7FCC331}" dt="2019-09-13T23:44:52.597" v="3612" actId="20577"/>
          <ac:spMkLst>
            <pc:docMk/>
            <pc:sldMk cId="4215192866" sldId="291"/>
            <ac:spMk id="95" creationId="{00000000-0000-0000-0000-000000000000}"/>
          </ac:spMkLst>
        </pc:spChg>
      </pc:sldChg>
      <pc:sldChg chg="modSp add">
        <pc:chgData name="Ariane Oliveira" userId="693239ffcb53a5de" providerId="LiveId" clId="{23556070-C978-4315-B2AD-58EEB7FCC331}" dt="2019-09-13T23:47:08.433" v="3616" actId="115"/>
        <pc:sldMkLst>
          <pc:docMk/>
          <pc:sldMk cId="2530792974" sldId="292"/>
        </pc:sldMkLst>
        <pc:spChg chg="mod">
          <ac:chgData name="Ariane Oliveira" userId="693239ffcb53a5de" providerId="LiveId" clId="{23556070-C978-4315-B2AD-58EEB7FCC331}" dt="2019-09-13T23:47:08.433" v="3616" actId="115"/>
          <ac:spMkLst>
            <pc:docMk/>
            <pc:sldMk cId="2530792974" sldId="292"/>
            <ac:spMk id="9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885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971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751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391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268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393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0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612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386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24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59dfd5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59dfd5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973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770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681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42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064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09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566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032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083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81274f1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81274f1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59dfd5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59dfd5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541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81274f1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81274f1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81274f1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81274f1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59dfd5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b59dfd5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236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78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66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27875" y="1120025"/>
            <a:ext cx="7469100" cy="9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AceleraDev</a:t>
            </a:r>
            <a:r>
              <a:rPr lang="pt-BR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Java</a:t>
            </a:r>
            <a:endParaRPr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27876" y="3159425"/>
            <a:ext cx="746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1 – Introdução à linguagem Java </a:t>
            </a:r>
            <a:endParaRPr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\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1132223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Operadores aritméticos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6C0634-41E3-456E-8EC9-7217F7B5A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74" y="2030712"/>
            <a:ext cx="67627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4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1132223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Vamos praticar? 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53455F-F927-496F-8367-79314F5F3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74" y="2288194"/>
            <a:ext cx="2657475" cy="16097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921C98A-540E-4BC8-A877-5E5A02E04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500" y="1835756"/>
            <a:ext cx="37147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4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1132223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Modificadores de acesso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10978" y="1732323"/>
            <a:ext cx="7444231" cy="107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Os modificadores de acesso são 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</a:rPr>
              <a:t>padrões de visibilidade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de acessos às classes, atributos e métodos. </a:t>
            </a:r>
            <a:endParaRPr sz="20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2711274-CB77-4F0D-9FEB-21E23916D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30" y="2758057"/>
            <a:ext cx="77057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6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1132223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Construtores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92094" y="1961627"/>
            <a:ext cx="7444231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Os métodos construtores são chamados automaticamente na inicialização de um objeto.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É uma oportunidade de organizar a inicialização do objeto.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76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1132223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Sobrecarga de métodos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92094" y="1961627"/>
            <a:ext cx="7444231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Consiste em permitir, dentro de uma mesma classe, mais de um método com o mesmo nome.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Entretanto, necessariamente devem possuir 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argumentos diferentes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136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1132223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Vamos praticar? 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6C76B8B-6022-41FF-BAC9-5FD432ECE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74" y="1967746"/>
            <a:ext cx="4481540" cy="289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7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1132223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Estruturas condicionais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92094" y="1961627"/>
            <a:ext cx="7444231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endParaRPr lang="pt-BR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endParaRPr lang="pt-BR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endParaRPr lang="pt-BR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Operador ternário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145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1132223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Operadores lógicos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230CACCB-1E29-4496-B14C-A7413411F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420646"/>
              </p:ext>
            </p:extLst>
          </p:nvPr>
        </p:nvGraphicFramePr>
        <p:xfrm>
          <a:off x="1963312" y="1886607"/>
          <a:ext cx="4198405" cy="204353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62325">
                  <a:extLst>
                    <a:ext uri="{9D8B030D-6E8A-4147-A177-3AD203B41FA5}">
                      <a16:colId xmlns:a16="http://schemas.microsoft.com/office/drawing/2014/main" val="547235815"/>
                    </a:ext>
                  </a:extLst>
                </a:gridCol>
                <a:gridCol w="2136080">
                  <a:extLst>
                    <a:ext uri="{9D8B030D-6E8A-4147-A177-3AD203B41FA5}">
                      <a16:colId xmlns:a16="http://schemas.microsoft.com/office/drawing/2014/main" val="49882318"/>
                    </a:ext>
                  </a:extLst>
                </a:gridCol>
              </a:tblGrid>
              <a:tr h="51088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63512"/>
                  </a:ext>
                </a:extLst>
              </a:tr>
              <a:tr h="51088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&amp; / 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And</a:t>
                      </a:r>
                      <a:r>
                        <a:rPr lang="pt-BR" sz="2400" dirty="0"/>
                        <a:t> (E)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4067"/>
                  </a:ext>
                </a:extLst>
              </a:tr>
              <a:tr h="51088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| / 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Or</a:t>
                      </a:r>
                      <a:r>
                        <a:rPr lang="pt-BR" sz="2400" dirty="0"/>
                        <a:t> (Ou)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037296"/>
                  </a:ext>
                </a:extLst>
              </a:tr>
              <a:tr h="51088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Not</a:t>
                      </a:r>
                      <a:r>
                        <a:rPr lang="pt-BR" sz="2400" dirty="0"/>
                        <a:t> (Não)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46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717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1132223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Vamos praticar?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92094" y="1961627"/>
            <a:ext cx="7444231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Ler um valor e escrever a mensagem 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É MAIOR QUE 10! 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 o valor lido for maior que 10, caso contrário escrever 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NÃO É MAIOR QUE 10!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014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1132223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Vamos praticar?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92094" y="1961627"/>
            <a:ext cx="7444231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As maçãs custam R$ 1,30 cada se forem compradas menos de uma dúzia, e R$ 1,00 se forem compradas pelo menos 12. Escreva um programa que leia o número de maçãs compradas, calcule e escreva o custo total da compra.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79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343400" y="1291825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Ementa geral do programa</a:t>
            </a:r>
            <a:endParaRPr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343400" y="1879175"/>
            <a:ext cx="6989440" cy="19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B06EF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1:Introdução à linguagem Java</a:t>
            </a:r>
            <a:endParaRPr dirty="0">
              <a:solidFill>
                <a:srgbClr val="B06EF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2:Programação Orientada a Objetos I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3:Programação Orientada a Objetos II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4:Modelagem de Banco de Dados Relacional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5:Manipulação de Banco de Dados Relacional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1132223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Estruturas de repetição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92094" y="1961627"/>
            <a:ext cx="7444231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endParaRPr lang="pt-BR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endParaRPr lang="pt-BR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foreach</a:t>
            </a:r>
            <a:endParaRPr lang="pt-BR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108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1132223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Vamos praticar?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92094" y="1961627"/>
            <a:ext cx="7444231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Escreva um algoritmo para imprimir os números de 1 (inclusive) a 10 (inclusive) em ordem crescente.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Escreva um algoritmo para imprimir os números de 1 (inclusive) a 10 (inclusive) em ordem decrescente.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398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1132223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Vamos praticar?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92094" y="1961627"/>
            <a:ext cx="7444231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Escreva um algoritmo que calcule e imprima a tabuada do 8 (1 a 10). 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597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3" y="807015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Arrays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92094" y="1347244"/>
            <a:ext cx="7444231" cy="2905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Os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arrays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são objetos que contém um número fixo de valores de um único tipo.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 comprimento do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é determinado durante a sua criação.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Cada item em um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array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é chamado de elemento, e cada elemento é acessado pelo número, o índice.</a:t>
            </a:r>
            <a:endParaRPr lang="pt-BR" dirty="0">
              <a:solidFill>
                <a:srgbClr val="000014"/>
              </a:solidFill>
              <a:latin typeface="Source Code Pro"/>
              <a:ea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0AE8165-84B6-4979-951C-7D186C976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95" y="3685749"/>
            <a:ext cx="5267974" cy="12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17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1132223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Vamos praticar?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92094" y="1961627"/>
            <a:ext cx="7444231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Escreva um algoritmo que permita a leitura dos nomes de 10 pessoas e armazene os nomes lidos em um vetor. Após isto, o algoritmo deve permitir a leitura de mais 1 nome qualquer de pessoa e depois escrever a mensagem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</a:rPr>
              <a:t> ACHEI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, se o nome estiver entre os 10 nomes lidos anteriormente (guardados no vetor), ou 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</a:rPr>
              <a:t>NÃO ACHEI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caso contrário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sym typeface="Source Code Pro"/>
              </a:rPr>
              <a:t>.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792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1132223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ArrayList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92095" y="1948210"/>
            <a:ext cx="7444231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ArrayList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não é um </a:t>
            </a:r>
            <a:r>
              <a:rPr lang="pt-BR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É comum confundirem uma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ArrayList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com um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Internamente, ela usa um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como estrutura para armazenar os dados, porém, este atributo está encapsulado e você não têm como acessa-lo.</a:t>
            </a: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507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1132223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Vamos praticar?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92094" y="1961627"/>
            <a:ext cx="7444231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Escreva um algoritmo que permita a leitura dos nomes de 10 pessoas e armazene os nomes lidos em um vetor. Após isto, o algoritmo deve permitir a leitura de mais 1 nome qualquer de pessoa e depois escrever a mensagem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</a:rPr>
              <a:t> ACHEI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, se o nome estiver entre os 10 nomes lidos anteriormente (guardados no vetor), ou 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</a:rPr>
              <a:t>NÃO ACHEI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caso contrário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sym typeface="Source Code Pro"/>
              </a:rPr>
              <a:t>.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192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1132223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Desafio da semana - </a:t>
            </a:r>
            <a:r>
              <a:rPr lang="pt-BR" dirty="0"/>
              <a:t>Fibonacci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92094" y="1961627"/>
            <a:ext cx="7444231" cy="28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Crie um método para receber um número como parâmetro e retorne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caso esteja entre a sequência de Fibonacci e false caso não esteja.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pt-BR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370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1132223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Desafio da semana - </a:t>
            </a:r>
            <a:r>
              <a:rPr lang="pt-BR" dirty="0"/>
              <a:t>Criptografia de Júlio César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92095" y="2323902"/>
            <a:ext cx="7444231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Nesse desafio você aprenderá a trabalhar com manipulação de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para ajudar a criar uma criptografia.</a:t>
            </a: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108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1343400" y="922688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Revisão do que vimos hoje:</a:t>
            </a:r>
            <a:endParaRPr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5">
            <a:extLst>
              <a:ext uri="{FF2B5EF4-FFF2-40B4-BE49-F238E27FC236}">
                <a16:creationId xmlns:a16="http://schemas.microsoft.com/office/drawing/2014/main" id="{A049C12E-A89E-499F-945A-2D5C97CDEC01}"/>
              </a:ext>
            </a:extLst>
          </p:cNvPr>
          <p:cNvSpPr txBox="1">
            <a:spLocks/>
          </p:cNvSpPr>
          <p:nvPr/>
        </p:nvSpPr>
        <p:spPr>
          <a:xfrm>
            <a:off x="1403504" y="1614275"/>
            <a:ext cx="6457200" cy="30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Pacotes e Classes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Variáveis e Métodos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Tipos primitivos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Objetos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Modificadores de acesso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Construtores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Sobrecarga de métodos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Operadores Aritméticos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Controles de Fluxo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Estruturas condicionais e de repetição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Operadores lógicos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Arrays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ArrayLists</a:t>
            </a:r>
            <a:endParaRPr lang="pt-BR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pt-BR" sz="10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343400" y="1291825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Ementa geral do programa</a:t>
            </a:r>
            <a:endParaRPr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343399" y="1904373"/>
            <a:ext cx="6989440" cy="19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6:Criação de APIs REST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7:Documentação de APIs REST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8:GIT, boas práticas e Clean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Code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9:Deploy de aplicações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10:Preparação para o demo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day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540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1343400" y="922688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Tópicos da próxima aula:</a:t>
            </a:r>
            <a:endParaRPr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1343400" y="1548676"/>
            <a:ext cx="6457200" cy="30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2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Programação OO I</a:t>
            </a:r>
            <a:endParaRPr lang="pt-BR"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42950" lvl="1" indent="-285750"/>
            <a:r>
              <a:rPr lang="pt-BR" sz="18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Classes</a:t>
            </a:r>
          </a:p>
          <a:p>
            <a:pPr marL="742950" lvl="1" indent="-285750"/>
            <a:r>
              <a:rPr lang="pt-BR" sz="18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Objetos</a:t>
            </a:r>
            <a:endParaRPr sz="18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1343400" y="922688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Feedback da aula</a:t>
            </a:r>
            <a:endParaRPr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1343400" y="1548676"/>
            <a:ext cx="6457200" cy="30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endParaRPr sz="140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6650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343400" y="922688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Tópicos desta aula: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1343400" y="1548676"/>
            <a:ext cx="6457200" cy="30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pt-BR" sz="16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Introdução à linguagem Java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Pacotes e Classes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Variáveis e Métodos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Tipos primitivos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Objetos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Modificadores de acesso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Construtores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Sobrecarga de métodos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Operadores Aritméticos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Controles de Fluxo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Estruturas condicionais e de repetição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Operadores lógicos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Arrays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ArrayLists</a:t>
            </a:r>
            <a:endParaRPr lang="pt-BR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0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95823" y="828469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Classe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59849" y="1466312"/>
            <a:ext cx="7160035" cy="1923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Uma classe é o agrupamento de objetos com a mesma estrutura de dados (definida pelos 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</a:rPr>
              <a:t>atributos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ou 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</a:rPr>
              <a:t>propriedades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) e 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</a:rPr>
              <a:t>comportamento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(métodos).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 descr="Uma imagem contendo clip-art&#10;&#10;Descrição gerada automaticamente">
            <a:extLst>
              <a:ext uri="{FF2B5EF4-FFF2-40B4-BE49-F238E27FC236}">
                <a16:creationId xmlns:a16="http://schemas.microsoft.com/office/drawing/2014/main" id="{2FB11056-DDCC-4D5B-B497-ED855FF7F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630" y="2472666"/>
            <a:ext cx="3818396" cy="267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8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817707" y="1435237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Pacotes (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packages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87E7A8-DA84-4DEF-BD4C-9578251D5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07" y="2164583"/>
            <a:ext cx="6721468" cy="20416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686107" y="1480113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Padrão de nomenclatura de pacotes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37726" y="2271953"/>
            <a:ext cx="7941700" cy="25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br.com.nomedaempresa.nomedoprojeto.subpacote</a:t>
            </a:r>
            <a:endParaRPr lang="pt-BR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br.com.nomedaempresa.nomedoprojeto.subpacote2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br.com.nomedaempresa.nomedoprojeto.subpacote2.subpacote3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1132223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Variáveis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92094" y="1961627"/>
            <a:ext cx="7444231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Variáveis 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são nomes atribuídos à endereços na memória de um computador onde se guardam dados.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A declaração de uma variável consiste em dar um nome para a posição de memória a ser usada e especificar qual tipo de dado será armazenado na memória.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pt-BR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0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Obs. Java é case </a:t>
            </a:r>
            <a:r>
              <a:rPr lang="pt-BR" sz="2000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sensitive</a:t>
            </a:r>
            <a:endParaRPr sz="20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16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1132223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Constantes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92094" y="1961627"/>
            <a:ext cx="7444231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Uma constante é declarada quando precisamos lidar com dados que não devem ser alterados durante a execução do programa. Para isso, utilizamos a </a:t>
            </a:r>
            <a:r>
              <a:rPr lang="pt-BR" dirty="0">
                <a:solidFill>
                  <a:srgbClr val="000014"/>
                </a:solidFill>
                <a:highlight>
                  <a:srgbClr val="FFFF00"/>
                </a:highlight>
                <a:latin typeface="Source Code Pro"/>
                <a:ea typeface="Source Code Pro"/>
              </a:rPr>
              <a:t>palavra reservada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</a:rPr>
              <a:t>final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para que a variável seja inicializada uma única vez.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4021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891</Words>
  <Application>Microsoft Office PowerPoint</Application>
  <PresentationFormat>Apresentação na tela (16:9)</PresentationFormat>
  <Paragraphs>118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4" baseType="lpstr">
      <vt:lpstr>Arial</vt:lpstr>
      <vt:lpstr>Source Code Pro</vt:lpstr>
      <vt:lpstr>Simple Light</vt:lpstr>
      <vt:lpstr>AceleraDev Java</vt:lpstr>
      <vt:lpstr>Ementa geral do programa</vt:lpstr>
      <vt:lpstr>Ementa geral do programa</vt:lpstr>
      <vt:lpstr>Tópicos desta aula:</vt:lpstr>
      <vt:lpstr>Classe</vt:lpstr>
      <vt:lpstr>Pacotes (packages)</vt:lpstr>
      <vt:lpstr>Padrão de nomenclatura de pacotes</vt:lpstr>
      <vt:lpstr>Variáveis</vt:lpstr>
      <vt:lpstr>Constantes</vt:lpstr>
      <vt:lpstr>Operadores aritméticos</vt:lpstr>
      <vt:lpstr>Vamos praticar? </vt:lpstr>
      <vt:lpstr>Modificadores de acesso</vt:lpstr>
      <vt:lpstr>Construtores</vt:lpstr>
      <vt:lpstr>Sobrecarga de métodos</vt:lpstr>
      <vt:lpstr>Vamos praticar? </vt:lpstr>
      <vt:lpstr>Estruturas condicionais</vt:lpstr>
      <vt:lpstr>     Operadores lógicos</vt:lpstr>
      <vt:lpstr>Vamos praticar?</vt:lpstr>
      <vt:lpstr>Vamos praticar?</vt:lpstr>
      <vt:lpstr>Estruturas de repetição</vt:lpstr>
      <vt:lpstr>Vamos praticar?</vt:lpstr>
      <vt:lpstr>Vamos praticar?</vt:lpstr>
      <vt:lpstr>Arrays</vt:lpstr>
      <vt:lpstr>Vamos praticar?</vt:lpstr>
      <vt:lpstr>ArrayList</vt:lpstr>
      <vt:lpstr>Vamos praticar?</vt:lpstr>
      <vt:lpstr>Desafio da semana - Fibonacci</vt:lpstr>
      <vt:lpstr>Desafio da semana - Criptografia de Júlio César</vt:lpstr>
      <vt:lpstr>Revisão do que vimos hoje:</vt:lpstr>
      <vt:lpstr>Tópicos da próxima aula:</vt:lpstr>
      <vt:lpstr>Feedback da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AceleraDev Java</dc:title>
  <dc:creator>Ariane Oliveira</dc:creator>
  <cp:lastModifiedBy>Ariane Oliveira</cp:lastModifiedBy>
  <cp:revision>5</cp:revision>
  <dcterms:modified xsi:type="dcterms:W3CDTF">2019-09-14T21:50:14Z</dcterms:modified>
</cp:coreProperties>
</file>