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66" r:id="rId4"/>
    <p:sldId id="258" r:id="rId5"/>
    <p:sldId id="267" r:id="rId6"/>
    <p:sldId id="259" r:id="rId7"/>
    <p:sldId id="260" r:id="rId8"/>
    <p:sldId id="268" r:id="rId9"/>
    <p:sldId id="290" r:id="rId10"/>
    <p:sldId id="292" r:id="rId11"/>
    <p:sldId id="293" r:id="rId12"/>
    <p:sldId id="269" r:id="rId13"/>
    <p:sldId id="273" r:id="rId14"/>
    <p:sldId id="295" r:id="rId15"/>
    <p:sldId id="271" r:id="rId16"/>
    <p:sldId id="291" r:id="rId17"/>
    <p:sldId id="294" r:id="rId18"/>
    <p:sldId id="298" r:id="rId19"/>
    <p:sldId id="272" r:id="rId20"/>
    <p:sldId id="300" r:id="rId21"/>
    <p:sldId id="309" r:id="rId22"/>
    <p:sldId id="310" r:id="rId23"/>
    <p:sldId id="299" r:id="rId24"/>
    <p:sldId id="275" r:id="rId25"/>
    <p:sldId id="301" r:id="rId26"/>
    <p:sldId id="302" r:id="rId27"/>
    <p:sldId id="303" r:id="rId28"/>
    <p:sldId id="304" r:id="rId29"/>
    <p:sldId id="305" r:id="rId30"/>
    <p:sldId id="306" r:id="rId31"/>
    <p:sldId id="308" r:id="rId32"/>
    <p:sldId id="307" r:id="rId33"/>
    <p:sldId id="281" r:id="rId34"/>
    <p:sldId id="282" r:id="rId35"/>
    <p:sldId id="263" r:id="rId36"/>
    <p:sldId id="265" r:id="rId37"/>
  </p:sldIdLst>
  <p:sldSz cx="9144000" cy="5143500" type="screen16x9"/>
  <p:notesSz cx="6858000" cy="9144000"/>
  <p:embeddedFontLst>
    <p:embeddedFont>
      <p:font typeface="Source Code Pr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6E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556070-C978-4315-B2AD-58EEB7FCC331}" v="99" dt="2019-09-14T00:15:31.812"/>
  </p1510:revLst>
</p1510:revInfo>
</file>

<file path=ppt/tableStyles.xml><?xml version="1.0" encoding="utf-8"?>
<a:tblStyleLst xmlns:a="http://schemas.openxmlformats.org/drawingml/2006/main" def="{02C56A45-4791-439A-89BC-3738CF4E467E}">
  <a:tblStyle styleId="{02C56A45-4791-439A-89BC-3738CF4E46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833802-FEF1-4C79-8D5D-14CF1EAF98D9}" styleName="Estilo Claro 2 - Ênfas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42" d="100"/>
          <a:sy n="142" d="100"/>
        </p:scale>
        <p:origin x="74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ane Oliveira" userId="693239ffcb53a5de" providerId="LiveId" clId="{23556070-C978-4315-B2AD-58EEB7FCC331}"/>
    <pc:docChg chg="undo custSel addSld delSld modSld sldOrd">
      <pc:chgData name="Ariane Oliveira" userId="693239ffcb53a5de" providerId="LiveId" clId="{23556070-C978-4315-B2AD-58EEB7FCC331}" dt="2019-09-14T00:15:45.515" v="3636" actId="20577"/>
      <pc:docMkLst>
        <pc:docMk/>
      </pc:docMkLst>
      <pc:sldChg chg="modSp">
        <pc:chgData name="Ariane Oliveira" userId="693239ffcb53a5de" providerId="LiveId" clId="{23556070-C978-4315-B2AD-58EEB7FCC331}" dt="2019-09-08T23:00:21.834" v="198" actId="207"/>
        <pc:sldMkLst>
          <pc:docMk/>
          <pc:sldMk cId="0" sldId="257"/>
        </pc:sldMkLst>
        <pc:spChg chg="mod">
          <ac:chgData name="Ariane Oliveira" userId="693239ffcb53a5de" providerId="LiveId" clId="{23556070-C978-4315-B2AD-58EEB7FCC331}" dt="2019-09-08T23:00:21.834" v="198" actId="207"/>
          <ac:spMkLst>
            <pc:docMk/>
            <pc:sldMk cId="0" sldId="257"/>
            <ac:spMk id="65" creationId="{00000000-0000-0000-0000-000000000000}"/>
          </ac:spMkLst>
        </pc:spChg>
      </pc:sldChg>
      <pc:sldChg chg="modSp">
        <pc:chgData name="Ariane Oliveira" userId="693239ffcb53a5de" providerId="LiveId" clId="{23556070-C978-4315-B2AD-58EEB7FCC331}" dt="2019-09-13T01:50:02.523" v="1771" actId="20577"/>
        <pc:sldMkLst>
          <pc:docMk/>
          <pc:sldMk cId="0" sldId="258"/>
        </pc:sldMkLst>
        <pc:spChg chg="mod">
          <ac:chgData name="Ariane Oliveira" userId="693239ffcb53a5de" providerId="LiveId" clId="{23556070-C978-4315-B2AD-58EEB7FCC331}" dt="2019-09-13T01:50:02.523" v="1771" actId="20577"/>
          <ac:spMkLst>
            <pc:docMk/>
            <pc:sldMk cId="0" sldId="258"/>
            <ac:spMk id="75" creationId="{00000000-0000-0000-0000-000000000000}"/>
          </ac:spMkLst>
        </pc:spChg>
      </pc:sldChg>
      <pc:sldChg chg="addSp delSp modSp">
        <pc:chgData name="Ariane Oliveira" userId="693239ffcb53a5de" providerId="LiveId" clId="{23556070-C978-4315-B2AD-58EEB7FCC331}" dt="2019-09-11T22:40:25.474" v="932" actId="20577"/>
        <pc:sldMkLst>
          <pc:docMk/>
          <pc:sldMk cId="0" sldId="259"/>
        </pc:sldMkLst>
        <pc:spChg chg="add del mod">
          <ac:chgData name="Ariane Oliveira" userId="693239ffcb53a5de" providerId="LiveId" clId="{23556070-C978-4315-B2AD-58EEB7FCC331}" dt="2019-09-11T22:34:51.905" v="634" actId="478"/>
          <ac:spMkLst>
            <pc:docMk/>
            <pc:sldMk cId="0" sldId="259"/>
            <ac:spMk id="5" creationId="{46809908-9FD6-43A3-81CA-66AF86A61CEF}"/>
          </ac:spMkLst>
        </pc:spChg>
        <pc:spChg chg="mod">
          <ac:chgData name="Ariane Oliveira" userId="693239ffcb53a5de" providerId="LiveId" clId="{23556070-C978-4315-B2AD-58EEB7FCC331}" dt="2019-09-11T22:40:25.474" v="932" actId="20577"/>
          <ac:spMkLst>
            <pc:docMk/>
            <pc:sldMk cId="0" sldId="259"/>
            <ac:spMk id="84" creationId="{00000000-0000-0000-0000-000000000000}"/>
          </ac:spMkLst>
        </pc:spChg>
        <pc:spChg chg="del mod">
          <ac:chgData name="Ariane Oliveira" userId="693239ffcb53a5de" providerId="LiveId" clId="{23556070-C978-4315-B2AD-58EEB7FCC331}" dt="2019-09-11T22:34:44.877" v="633" actId="478"/>
          <ac:spMkLst>
            <pc:docMk/>
            <pc:sldMk cId="0" sldId="259"/>
            <ac:spMk id="85" creationId="{00000000-0000-0000-0000-000000000000}"/>
          </ac:spMkLst>
        </pc:spChg>
        <pc:picChg chg="add mod">
          <ac:chgData name="Ariane Oliveira" userId="693239ffcb53a5de" providerId="LiveId" clId="{23556070-C978-4315-B2AD-58EEB7FCC331}" dt="2019-09-11T22:35:10.496" v="638" actId="1076"/>
          <ac:picMkLst>
            <pc:docMk/>
            <pc:sldMk cId="0" sldId="259"/>
            <ac:picMk id="3" creationId="{FA87E7A8-DA84-4DEF-BD4C-9578251D5344}"/>
          </ac:picMkLst>
        </pc:picChg>
      </pc:sldChg>
      <pc:sldChg chg="addSp delSp modSp">
        <pc:chgData name="Ariane Oliveira" userId="693239ffcb53a5de" providerId="LiveId" clId="{23556070-C978-4315-B2AD-58EEB7FCC331}" dt="2019-09-11T22:40:02.888" v="915" actId="1076"/>
        <pc:sldMkLst>
          <pc:docMk/>
          <pc:sldMk cId="0" sldId="260"/>
        </pc:sldMkLst>
        <pc:spChg chg="add del">
          <ac:chgData name="Ariane Oliveira" userId="693239ffcb53a5de" providerId="LiveId" clId="{23556070-C978-4315-B2AD-58EEB7FCC331}" dt="2019-09-11T22:36:14.497" v="641"/>
          <ac:spMkLst>
            <pc:docMk/>
            <pc:sldMk cId="0" sldId="260"/>
            <ac:spMk id="2" creationId="{A44C9AAC-6AB7-4693-8403-EA4CF8A6858A}"/>
          </ac:spMkLst>
        </pc:spChg>
        <pc:spChg chg="add del">
          <ac:chgData name="Ariane Oliveira" userId="693239ffcb53a5de" providerId="LiveId" clId="{23556070-C978-4315-B2AD-58EEB7FCC331}" dt="2019-09-11T22:37:25.318" v="718"/>
          <ac:spMkLst>
            <pc:docMk/>
            <pc:sldMk cId="0" sldId="260"/>
            <ac:spMk id="3" creationId="{07E5B41B-687D-43B4-B0B9-5479AF6B6E36}"/>
          </ac:spMkLst>
        </pc:spChg>
        <pc:spChg chg="mod">
          <ac:chgData name="Ariane Oliveira" userId="693239ffcb53a5de" providerId="LiveId" clId="{23556070-C978-4315-B2AD-58EEB7FCC331}" dt="2019-09-11T22:39:54.726" v="914" actId="1076"/>
          <ac:spMkLst>
            <pc:docMk/>
            <pc:sldMk cId="0" sldId="260"/>
            <ac:spMk id="94" creationId="{00000000-0000-0000-0000-000000000000}"/>
          </ac:spMkLst>
        </pc:spChg>
        <pc:spChg chg="mod">
          <ac:chgData name="Ariane Oliveira" userId="693239ffcb53a5de" providerId="LiveId" clId="{23556070-C978-4315-B2AD-58EEB7FCC331}" dt="2019-09-11T22:40:02.888" v="915" actId="1076"/>
          <ac:spMkLst>
            <pc:docMk/>
            <pc:sldMk cId="0" sldId="260"/>
            <ac:spMk id="95" creationId="{00000000-0000-0000-0000-000000000000}"/>
          </ac:spMkLst>
        </pc:spChg>
      </pc:sldChg>
      <pc:sldChg chg="del">
        <pc:chgData name="Ariane Oliveira" userId="693239ffcb53a5de" providerId="LiveId" clId="{23556070-C978-4315-B2AD-58EEB7FCC331}" dt="2019-09-12T00:05:06.238" v="1166" actId="2696"/>
        <pc:sldMkLst>
          <pc:docMk/>
          <pc:sldMk cId="0" sldId="261"/>
        </pc:sldMkLst>
      </pc:sldChg>
      <pc:sldChg chg="del">
        <pc:chgData name="Ariane Oliveira" userId="693239ffcb53a5de" providerId="LiveId" clId="{23556070-C978-4315-B2AD-58EEB7FCC331}" dt="2019-09-13T02:23:29.334" v="2364" actId="2696"/>
        <pc:sldMkLst>
          <pc:docMk/>
          <pc:sldMk cId="0" sldId="262"/>
        </pc:sldMkLst>
      </pc:sldChg>
      <pc:sldChg chg="addSp delSp modSp">
        <pc:chgData name="Ariane Oliveira" userId="693239ffcb53a5de" providerId="LiveId" clId="{23556070-C978-4315-B2AD-58EEB7FCC331}" dt="2019-09-13T02:17:34.904" v="2168" actId="6549"/>
        <pc:sldMkLst>
          <pc:docMk/>
          <pc:sldMk cId="0" sldId="263"/>
        </pc:sldMkLst>
        <pc:spChg chg="add del mod">
          <ac:chgData name="Ariane Oliveira" userId="693239ffcb53a5de" providerId="LiveId" clId="{23556070-C978-4315-B2AD-58EEB7FCC331}" dt="2019-09-13T02:17:22.130" v="2138" actId="478"/>
          <ac:spMkLst>
            <pc:docMk/>
            <pc:sldMk cId="0" sldId="263"/>
            <ac:spMk id="3" creationId="{C60FB35C-B8C1-4CC4-8D72-FEB13B723A74}"/>
          </ac:spMkLst>
        </pc:spChg>
        <pc:spChg chg="add mod">
          <ac:chgData name="Ariane Oliveira" userId="693239ffcb53a5de" providerId="LiveId" clId="{23556070-C978-4315-B2AD-58EEB7FCC331}" dt="2019-09-13T02:17:34.904" v="2168" actId="6549"/>
          <ac:spMkLst>
            <pc:docMk/>
            <pc:sldMk cId="0" sldId="263"/>
            <ac:spMk id="8" creationId="{A049C12E-A89E-499F-945A-2D5C97CDEC01}"/>
          </ac:spMkLst>
        </pc:spChg>
        <pc:spChg chg="del">
          <ac:chgData name="Ariane Oliveira" userId="693239ffcb53a5de" providerId="LiveId" clId="{23556070-C978-4315-B2AD-58EEB7FCC331}" dt="2019-09-13T02:17:19.182" v="2137" actId="478"/>
          <ac:spMkLst>
            <pc:docMk/>
            <pc:sldMk cId="0" sldId="263"/>
            <ac:spMk id="125" creationId="{00000000-0000-0000-0000-000000000000}"/>
          </ac:spMkLst>
        </pc:spChg>
      </pc:sldChg>
      <pc:sldChg chg="modSp">
        <pc:chgData name="Ariane Oliveira" userId="693239ffcb53a5de" providerId="LiveId" clId="{23556070-C978-4315-B2AD-58EEB7FCC331}" dt="2019-09-13T02:34:57.804" v="2881" actId="403"/>
        <pc:sldMkLst>
          <pc:docMk/>
          <pc:sldMk cId="0" sldId="264"/>
        </pc:sldMkLst>
        <pc:spChg chg="mod">
          <ac:chgData name="Ariane Oliveira" userId="693239ffcb53a5de" providerId="LiveId" clId="{23556070-C978-4315-B2AD-58EEB7FCC331}" dt="2019-09-13T02:34:57.804" v="2881" actId="403"/>
          <ac:spMkLst>
            <pc:docMk/>
            <pc:sldMk cId="0" sldId="264"/>
            <ac:spMk id="135" creationId="{00000000-0000-0000-0000-000000000000}"/>
          </ac:spMkLst>
        </pc:spChg>
      </pc:sldChg>
      <pc:sldChg chg="modSp add setBg">
        <pc:chgData name="Ariane Oliveira" userId="693239ffcb53a5de" providerId="LiveId" clId="{23556070-C978-4315-B2AD-58EEB7FCC331}" dt="2019-09-08T22:58:24.224" v="195" actId="20577"/>
        <pc:sldMkLst>
          <pc:docMk/>
          <pc:sldMk cId="3113540761" sldId="266"/>
        </pc:sldMkLst>
        <pc:spChg chg="mod">
          <ac:chgData name="Ariane Oliveira" userId="693239ffcb53a5de" providerId="LiveId" clId="{23556070-C978-4315-B2AD-58EEB7FCC331}" dt="2019-09-08T22:58:24.224" v="195" actId="20577"/>
          <ac:spMkLst>
            <pc:docMk/>
            <pc:sldMk cId="3113540761" sldId="266"/>
            <ac:spMk id="65" creationId="{00000000-0000-0000-0000-000000000000}"/>
          </ac:spMkLst>
        </pc:spChg>
      </pc:sldChg>
      <pc:sldChg chg="addSp modSp add ord setBg">
        <pc:chgData name="Ariane Oliveira" userId="693239ffcb53a5de" providerId="LiveId" clId="{23556070-C978-4315-B2AD-58EEB7FCC331}" dt="2019-09-11T22:56:06.680" v="1020" actId="1037"/>
        <pc:sldMkLst>
          <pc:docMk/>
          <pc:sldMk cId="1083182870" sldId="267"/>
        </pc:sldMkLst>
        <pc:spChg chg="mod">
          <ac:chgData name="Ariane Oliveira" userId="693239ffcb53a5de" providerId="LiveId" clId="{23556070-C978-4315-B2AD-58EEB7FCC331}" dt="2019-09-11T22:55:48.761" v="989" actId="1076"/>
          <ac:spMkLst>
            <pc:docMk/>
            <pc:sldMk cId="1083182870" sldId="267"/>
            <ac:spMk id="94" creationId="{00000000-0000-0000-0000-000000000000}"/>
          </ac:spMkLst>
        </pc:spChg>
        <pc:spChg chg="mod">
          <ac:chgData name="Ariane Oliveira" userId="693239ffcb53a5de" providerId="LiveId" clId="{23556070-C978-4315-B2AD-58EEB7FCC331}" dt="2019-09-11T22:55:54.629" v="990" actId="1076"/>
          <ac:spMkLst>
            <pc:docMk/>
            <pc:sldMk cId="1083182870" sldId="267"/>
            <ac:spMk id="95" creationId="{00000000-0000-0000-0000-000000000000}"/>
          </ac:spMkLst>
        </pc:spChg>
        <pc:picChg chg="add mod">
          <ac:chgData name="Ariane Oliveira" userId="693239ffcb53a5de" providerId="LiveId" clId="{23556070-C978-4315-B2AD-58EEB7FCC331}" dt="2019-09-11T22:56:06.680" v="1020" actId="1037"/>
          <ac:picMkLst>
            <pc:docMk/>
            <pc:sldMk cId="1083182870" sldId="267"/>
            <ac:picMk id="3" creationId="{2FB11056-DDCC-4D5B-B497-ED855FF7FF83}"/>
          </ac:picMkLst>
        </pc:picChg>
      </pc:sldChg>
      <pc:sldChg chg="modSp add setBg">
        <pc:chgData name="Ariane Oliveira" userId="693239ffcb53a5de" providerId="LiveId" clId="{23556070-C978-4315-B2AD-58EEB7FCC331}" dt="2019-09-12T00:00:32.180" v="1158" actId="113"/>
        <pc:sldMkLst>
          <pc:docMk/>
          <pc:sldMk cId="3824161629" sldId="268"/>
        </pc:sldMkLst>
        <pc:spChg chg="mod">
          <ac:chgData name="Ariane Oliveira" userId="693239ffcb53a5de" providerId="LiveId" clId="{23556070-C978-4315-B2AD-58EEB7FCC331}" dt="2019-09-11T23:31:58.659" v="1103" actId="1076"/>
          <ac:spMkLst>
            <pc:docMk/>
            <pc:sldMk cId="3824161629" sldId="268"/>
            <ac:spMk id="94" creationId="{00000000-0000-0000-0000-000000000000}"/>
          </ac:spMkLst>
        </pc:spChg>
        <pc:spChg chg="mod">
          <ac:chgData name="Ariane Oliveira" userId="693239ffcb53a5de" providerId="LiveId" clId="{23556070-C978-4315-B2AD-58EEB7FCC331}" dt="2019-09-12T00:00:32.180" v="1158" actId="113"/>
          <ac:spMkLst>
            <pc:docMk/>
            <pc:sldMk cId="3824161629" sldId="268"/>
            <ac:spMk id="95" creationId="{00000000-0000-0000-0000-000000000000}"/>
          </ac:spMkLst>
        </pc:spChg>
      </pc:sldChg>
      <pc:sldChg chg="modSp add">
        <pc:chgData name="Ariane Oliveira" userId="693239ffcb53a5de" providerId="LiveId" clId="{23556070-C978-4315-B2AD-58EEB7FCC331}" dt="2019-09-12T00:04:29.040" v="1165" actId="13926"/>
        <pc:sldMkLst>
          <pc:docMk/>
          <pc:sldMk cId="1749402170" sldId="269"/>
        </pc:sldMkLst>
        <pc:spChg chg="mod">
          <ac:chgData name="Ariane Oliveira" userId="693239ffcb53a5de" providerId="LiveId" clId="{23556070-C978-4315-B2AD-58EEB7FCC331}" dt="2019-09-11T23:32:30.429" v="1128" actId="20577"/>
          <ac:spMkLst>
            <pc:docMk/>
            <pc:sldMk cId="1749402170" sldId="269"/>
            <ac:spMk id="94" creationId="{00000000-0000-0000-0000-000000000000}"/>
          </ac:spMkLst>
        </pc:spChg>
        <pc:spChg chg="mod">
          <ac:chgData name="Ariane Oliveira" userId="693239ffcb53a5de" providerId="LiveId" clId="{23556070-C978-4315-B2AD-58EEB7FCC331}" dt="2019-09-12T00:04:29.040" v="1165" actId="13926"/>
          <ac:spMkLst>
            <pc:docMk/>
            <pc:sldMk cId="1749402170" sldId="269"/>
            <ac:spMk id="95" creationId="{00000000-0000-0000-0000-000000000000}"/>
          </ac:spMkLst>
        </pc:spChg>
      </pc:sldChg>
      <pc:sldChg chg="addSp modSp add ord">
        <pc:chgData name="Ariane Oliveira" userId="693239ffcb53a5de" providerId="LiveId" clId="{23556070-C978-4315-B2AD-58EEB7FCC331}" dt="2019-09-12T00:16:10.821" v="1210" actId="1076"/>
        <pc:sldMkLst>
          <pc:docMk/>
          <pc:sldMk cId="1107163708" sldId="270"/>
        </pc:sldMkLst>
        <pc:spChg chg="mod">
          <ac:chgData name="Ariane Oliveira" userId="693239ffcb53a5de" providerId="LiveId" clId="{23556070-C978-4315-B2AD-58EEB7FCC331}" dt="2019-09-12T00:07:40.069" v="1200" actId="20577"/>
          <ac:spMkLst>
            <pc:docMk/>
            <pc:sldMk cId="1107163708" sldId="270"/>
            <ac:spMk id="94" creationId="{00000000-0000-0000-0000-000000000000}"/>
          </ac:spMkLst>
        </pc:spChg>
        <pc:spChg chg="mod">
          <ac:chgData name="Ariane Oliveira" userId="693239ffcb53a5de" providerId="LiveId" clId="{23556070-C978-4315-B2AD-58EEB7FCC331}" dt="2019-09-12T00:15:39.241" v="1208" actId="1076"/>
          <ac:spMkLst>
            <pc:docMk/>
            <pc:sldMk cId="1107163708" sldId="270"/>
            <ac:spMk id="95" creationId="{00000000-0000-0000-0000-000000000000}"/>
          </ac:spMkLst>
        </pc:spChg>
        <pc:picChg chg="add mod">
          <ac:chgData name="Ariane Oliveira" userId="693239ffcb53a5de" providerId="LiveId" clId="{23556070-C978-4315-B2AD-58EEB7FCC331}" dt="2019-09-12T00:16:10.821" v="1210" actId="1076"/>
          <ac:picMkLst>
            <pc:docMk/>
            <pc:sldMk cId="1107163708" sldId="270"/>
            <ac:picMk id="2" creationId="{72711274-CB77-4F0D-9FEB-21E23916DF2E}"/>
          </ac:picMkLst>
        </pc:picChg>
      </pc:sldChg>
      <pc:sldChg chg="modSp add">
        <pc:chgData name="Ariane Oliveira" userId="693239ffcb53a5de" providerId="LiveId" clId="{23556070-C978-4315-B2AD-58EEB7FCC331}" dt="2019-09-13T01:34:35.028" v="1492" actId="20577"/>
        <pc:sldMkLst>
          <pc:docMk/>
          <pc:sldMk cId="1603765933" sldId="271"/>
        </pc:sldMkLst>
        <pc:spChg chg="mod">
          <ac:chgData name="Ariane Oliveira" userId="693239ffcb53a5de" providerId="LiveId" clId="{23556070-C978-4315-B2AD-58EEB7FCC331}" dt="2019-09-12T00:20:34.951" v="1229" actId="20577"/>
          <ac:spMkLst>
            <pc:docMk/>
            <pc:sldMk cId="1603765933" sldId="271"/>
            <ac:spMk id="94" creationId="{00000000-0000-0000-0000-000000000000}"/>
          </ac:spMkLst>
        </pc:spChg>
        <pc:spChg chg="mod">
          <ac:chgData name="Ariane Oliveira" userId="693239ffcb53a5de" providerId="LiveId" clId="{23556070-C978-4315-B2AD-58EEB7FCC331}" dt="2019-09-13T01:34:35.028" v="1492" actId="20577"/>
          <ac:spMkLst>
            <pc:docMk/>
            <pc:sldMk cId="1603765933" sldId="271"/>
            <ac:spMk id="95" creationId="{00000000-0000-0000-0000-000000000000}"/>
          </ac:spMkLst>
        </pc:spChg>
      </pc:sldChg>
      <pc:sldChg chg="modSp add">
        <pc:chgData name="Ariane Oliveira" userId="693239ffcb53a5de" providerId="LiveId" clId="{23556070-C978-4315-B2AD-58EEB7FCC331}" dt="2019-09-13T01:44:08.827" v="1735" actId="113"/>
        <pc:sldMkLst>
          <pc:docMk/>
          <pc:sldMk cId="2827136517" sldId="272"/>
        </pc:sldMkLst>
        <pc:spChg chg="mod">
          <ac:chgData name="Ariane Oliveira" userId="693239ffcb53a5de" providerId="LiveId" clId="{23556070-C978-4315-B2AD-58EEB7FCC331}" dt="2019-09-13T01:42:13.886" v="1556" actId="6549"/>
          <ac:spMkLst>
            <pc:docMk/>
            <pc:sldMk cId="2827136517" sldId="272"/>
            <ac:spMk id="94" creationId="{00000000-0000-0000-0000-000000000000}"/>
          </ac:spMkLst>
        </pc:spChg>
        <pc:spChg chg="mod">
          <ac:chgData name="Ariane Oliveira" userId="693239ffcb53a5de" providerId="LiveId" clId="{23556070-C978-4315-B2AD-58EEB7FCC331}" dt="2019-09-13T01:44:08.827" v="1735" actId="113"/>
          <ac:spMkLst>
            <pc:docMk/>
            <pc:sldMk cId="2827136517" sldId="272"/>
            <ac:spMk id="95" creationId="{00000000-0000-0000-0000-000000000000}"/>
          </ac:spMkLst>
        </pc:spChg>
      </pc:sldChg>
      <pc:sldChg chg="addSp delSp modSp add ord">
        <pc:chgData name="Ariane Oliveira" userId="693239ffcb53a5de" providerId="LiveId" clId="{23556070-C978-4315-B2AD-58EEB7FCC331}" dt="2019-09-13T23:24:53.887" v="3357"/>
        <pc:sldMkLst>
          <pc:docMk/>
          <pc:sldMk cId="2113148667" sldId="273"/>
        </pc:sldMkLst>
        <pc:spChg chg="add del mod">
          <ac:chgData name="Ariane Oliveira" userId="693239ffcb53a5de" providerId="LiveId" clId="{23556070-C978-4315-B2AD-58EEB7FCC331}" dt="2019-09-13T01:49:13.706" v="1760" actId="478"/>
          <ac:spMkLst>
            <pc:docMk/>
            <pc:sldMk cId="2113148667" sldId="273"/>
            <ac:spMk id="3" creationId="{39621F69-2E06-4FD0-8169-812B1F362116}"/>
          </ac:spMkLst>
        </pc:spChg>
        <pc:spChg chg="mod">
          <ac:chgData name="Ariane Oliveira" userId="693239ffcb53a5de" providerId="LiveId" clId="{23556070-C978-4315-B2AD-58EEB7FCC331}" dt="2019-09-13T01:45:04.614" v="1758" actId="20577"/>
          <ac:spMkLst>
            <pc:docMk/>
            <pc:sldMk cId="2113148667" sldId="273"/>
            <ac:spMk id="94" creationId="{00000000-0000-0000-0000-000000000000}"/>
          </ac:spMkLst>
        </pc:spChg>
        <pc:spChg chg="del">
          <ac:chgData name="Ariane Oliveira" userId="693239ffcb53a5de" providerId="LiveId" clId="{23556070-C978-4315-B2AD-58EEB7FCC331}" dt="2019-09-13T01:49:09.417" v="1759" actId="478"/>
          <ac:spMkLst>
            <pc:docMk/>
            <pc:sldMk cId="2113148667" sldId="273"/>
            <ac:spMk id="95" creationId="{00000000-0000-0000-0000-000000000000}"/>
          </ac:spMkLst>
        </pc:spChg>
        <pc:picChg chg="add mod">
          <ac:chgData name="Ariane Oliveira" userId="693239ffcb53a5de" providerId="LiveId" clId="{23556070-C978-4315-B2AD-58EEB7FCC331}" dt="2019-09-13T01:49:31.505" v="1763" actId="1076"/>
          <ac:picMkLst>
            <pc:docMk/>
            <pc:sldMk cId="2113148667" sldId="273"/>
            <ac:picMk id="4" creationId="{6B6C0634-41E3-456E-8EC9-7217F7B5A49C}"/>
          </ac:picMkLst>
        </pc:picChg>
      </pc:sldChg>
      <pc:sldChg chg="modSp add">
        <pc:chgData name="Ariane Oliveira" userId="693239ffcb53a5de" providerId="LiveId" clId="{23556070-C978-4315-B2AD-58EEB7FCC331}" dt="2019-09-13T01:54:15.258" v="1851" actId="20577"/>
        <pc:sldMkLst>
          <pc:docMk/>
          <pc:sldMk cId="3951145228" sldId="274"/>
        </pc:sldMkLst>
        <pc:spChg chg="mod">
          <ac:chgData name="Ariane Oliveira" userId="693239ffcb53a5de" providerId="LiveId" clId="{23556070-C978-4315-B2AD-58EEB7FCC331}" dt="2019-09-13T01:53:14.703" v="1794" actId="20577"/>
          <ac:spMkLst>
            <pc:docMk/>
            <pc:sldMk cId="3951145228" sldId="274"/>
            <ac:spMk id="94" creationId="{00000000-0000-0000-0000-000000000000}"/>
          </ac:spMkLst>
        </pc:spChg>
        <pc:spChg chg="mod">
          <ac:chgData name="Ariane Oliveira" userId="693239ffcb53a5de" providerId="LiveId" clId="{23556070-C978-4315-B2AD-58EEB7FCC331}" dt="2019-09-13T01:54:15.258" v="1851" actId="20577"/>
          <ac:spMkLst>
            <pc:docMk/>
            <pc:sldMk cId="3951145228" sldId="274"/>
            <ac:spMk id="95" creationId="{00000000-0000-0000-0000-000000000000}"/>
          </ac:spMkLst>
        </pc:spChg>
      </pc:sldChg>
      <pc:sldChg chg="modSp add">
        <pc:chgData name="Ariane Oliveira" userId="693239ffcb53a5de" providerId="LiveId" clId="{23556070-C978-4315-B2AD-58EEB7FCC331}" dt="2019-09-13T02:00:08.547" v="1933" actId="20577"/>
        <pc:sldMkLst>
          <pc:docMk/>
          <pc:sldMk cId="2695108303" sldId="275"/>
        </pc:sldMkLst>
        <pc:spChg chg="mod">
          <ac:chgData name="Ariane Oliveira" userId="693239ffcb53a5de" providerId="LiveId" clId="{23556070-C978-4315-B2AD-58EEB7FCC331}" dt="2019-09-13T01:54:32.211" v="1865" actId="20577"/>
          <ac:spMkLst>
            <pc:docMk/>
            <pc:sldMk cId="2695108303" sldId="275"/>
            <ac:spMk id="94" creationId="{00000000-0000-0000-0000-000000000000}"/>
          </ac:spMkLst>
        </pc:spChg>
        <pc:spChg chg="mod">
          <ac:chgData name="Ariane Oliveira" userId="693239ffcb53a5de" providerId="LiveId" clId="{23556070-C978-4315-B2AD-58EEB7FCC331}" dt="2019-09-13T02:00:08.547" v="1933" actId="20577"/>
          <ac:spMkLst>
            <pc:docMk/>
            <pc:sldMk cId="2695108303" sldId="275"/>
            <ac:spMk id="95" creationId="{00000000-0000-0000-0000-000000000000}"/>
          </ac:spMkLst>
        </pc:spChg>
      </pc:sldChg>
      <pc:sldChg chg="add del">
        <pc:chgData name="Ariane Oliveira" userId="693239ffcb53a5de" providerId="LiveId" clId="{23556070-C978-4315-B2AD-58EEB7FCC331}" dt="2019-09-13T22:47:13.236" v="2882" actId="2696"/>
        <pc:sldMkLst>
          <pc:docMk/>
          <pc:sldMk cId="3436671656" sldId="276"/>
        </pc:sldMkLst>
      </pc:sldChg>
      <pc:sldChg chg="addSp delSp modSp add ord">
        <pc:chgData name="Ariane Oliveira" userId="693239ffcb53a5de" providerId="LiveId" clId="{23556070-C978-4315-B2AD-58EEB7FCC331}" dt="2019-09-13T02:18:17.655" v="2170"/>
        <pc:sldMkLst>
          <pc:docMk/>
          <pc:sldMk cId="3009717496" sldId="277"/>
        </pc:sldMkLst>
        <pc:spChg chg="mod">
          <ac:chgData name="Ariane Oliveira" userId="693239ffcb53a5de" providerId="LiveId" clId="{23556070-C978-4315-B2AD-58EEB7FCC331}" dt="2019-09-13T02:16:11.419" v="2132" actId="20577"/>
          <ac:spMkLst>
            <pc:docMk/>
            <pc:sldMk cId="3009717496" sldId="277"/>
            <ac:spMk id="94" creationId="{00000000-0000-0000-0000-000000000000}"/>
          </ac:spMkLst>
        </pc:spChg>
        <pc:graphicFrameChg chg="add mod modGraphic">
          <ac:chgData name="Ariane Oliveira" userId="693239ffcb53a5de" providerId="LiveId" clId="{23556070-C978-4315-B2AD-58EEB7FCC331}" dt="2019-09-13T02:16:17.214" v="2133" actId="1076"/>
          <ac:graphicFrameMkLst>
            <pc:docMk/>
            <pc:sldMk cId="3009717496" sldId="277"/>
            <ac:graphicFrameMk id="3" creationId="{230CACCB-1E29-4496-B14C-A7413411F09F}"/>
          </ac:graphicFrameMkLst>
        </pc:graphicFrameChg>
        <pc:picChg chg="add del mod">
          <ac:chgData name="Ariane Oliveira" userId="693239ffcb53a5de" providerId="LiveId" clId="{23556070-C978-4315-B2AD-58EEB7FCC331}" dt="2019-09-13T02:13:26.856" v="2106" actId="478"/>
          <ac:picMkLst>
            <pc:docMk/>
            <pc:sldMk cId="3009717496" sldId="277"/>
            <ac:picMk id="2" creationId="{3E341308-AE65-4FF0-B8E9-0B80B6E0E7A0}"/>
          </ac:picMkLst>
        </pc:picChg>
        <pc:picChg chg="del">
          <ac:chgData name="Ariane Oliveira" userId="693239ffcb53a5de" providerId="LiveId" clId="{23556070-C978-4315-B2AD-58EEB7FCC331}" dt="2019-09-13T02:11:55.221" v="2048" actId="478"/>
          <ac:picMkLst>
            <pc:docMk/>
            <pc:sldMk cId="3009717496" sldId="277"/>
            <ac:picMk id="4" creationId="{6B6C0634-41E3-456E-8EC9-7217F7B5A49C}"/>
          </ac:picMkLst>
        </pc:picChg>
      </pc:sldChg>
      <pc:sldChg chg="addSp delSp modSp add del">
        <pc:chgData name="Ariane Oliveira" userId="693239ffcb53a5de" providerId="LiveId" clId="{23556070-C978-4315-B2AD-58EEB7FCC331}" dt="2019-09-13T02:10:30.360" v="2039" actId="2696"/>
        <pc:sldMkLst>
          <pc:docMk/>
          <pc:sldMk cId="3661932553" sldId="277"/>
        </pc:sldMkLst>
        <pc:spChg chg="add del mod">
          <ac:chgData name="Ariane Oliveira" userId="693239ffcb53a5de" providerId="LiveId" clId="{23556070-C978-4315-B2AD-58EEB7FCC331}" dt="2019-09-13T02:08:53.519" v="2011" actId="478"/>
          <ac:spMkLst>
            <pc:docMk/>
            <pc:sldMk cId="3661932553" sldId="277"/>
            <ac:spMk id="3" creationId="{BDA95FCA-A3C3-4A80-AEDD-62FA39C57B13}"/>
          </ac:spMkLst>
        </pc:spChg>
        <pc:spChg chg="mod">
          <ac:chgData name="Ariane Oliveira" userId="693239ffcb53a5de" providerId="LiveId" clId="{23556070-C978-4315-B2AD-58EEB7FCC331}" dt="2019-09-13T02:10:27.644" v="2038" actId="6549"/>
          <ac:spMkLst>
            <pc:docMk/>
            <pc:sldMk cId="3661932553" sldId="277"/>
            <ac:spMk id="94" creationId="{00000000-0000-0000-0000-000000000000}"/>
          </ac:spMkLst>
        </pc:spChg>
        <pc:spChg chg="del mod">
          <ac:chgData name="Ariane Oliveira" userId="693239ffcb53a5de" providerId="LiveId" clId="{23556070-C978-4315-B2AD-58EEB7FCC331}" dt="2019-09-13T02:08:51.336" v="2010" actId="478"/>
          <ac:spMkLst>
            <pc:docMk/>
            <pc:sldMk cId="3661932553" sldId="277"/>
            <ac:spMk id="95" creationId="{00000000-0000-0000-0000-000000000000}"/>
          </ac:spMkLst>
        </pc:spChg>
        <pc:picChg chg="add mod">
          <ac:chgData name="Ariane Oliveira" userId="693239ffcb53a5de" providerId="LiveId" clId="{23556070-C978-4315-B2AD-58EEB7FCC331}" dt="2019-09-13T02:10:25.500" v="2032" actId="14100"/>
          <ac:picMkLst>
            <pc:docMk/>
            <pc:sldMk cId="3661932553" sldId="277"/>
            <ac:picMk id="4" creationId="{AA90ACDF-8609-43B3-AB91-689B1A796746}"/>
          </ac:picMkLst>
        </pc:picChg>
      </pc:sldChg>
      <pc:sldChg chg="add del">
        <pc:chgData name="Ariane Oliveira" userId="693239ffcb53a5de" providerId="LiveId" clId="{23556070-C978-4315-B2AD-58EEB7FCC331}" dt="2019-09-13T22:47:14.050" v="2883" actId="2696"/>
        <pc:sldMkLst>
          <pc:docMk/>
          <pc:sldMk cId="1573225425" sldId="278"/>
        </pc:sldMkLst>
      </pc:sldChg>
      <pc:sldChg chg="addSp modSp add">
        <pc:chgData name="Ariane Oliveira" userId="693239ffcb53a5de" providerId="LiveId" clId="{23556070-C978-4315-B2AD-58EEB7FCC331}" dt="2019-09-13T02:23:14.082" v="2363" actId="1076"/>
        <pc:sldMkLst>
          <pc:docMk/>
          <pc:sldMk cId="1070917587" sldId="279"/>
        </pc:sldMkLst>
        <pc:spChg chg="mod">
          <ac:chgData name="Ariane Oliveira" userId="693239ffcb53a5de" providerId="LiveId" clId="{23556070-C978-4315-B2AD-58EEB7FCC331}" dt="2019-09-13T02:22:22.102" v="2357" actId="1076"/>
          <ac:spMkLst>
            <pc:docMk/>
            <pc:sldMk cId="1070917587" sldId="279"/>
            <ac:spMk id="94" creationId="{00000000-0000-0000-0000-000000000000}"/>
          </ac:spMkLst>
        </pc:spChg>
        <pc:spChg chg="mod">
          <ac:chgData name="Ariane Oliveira" userId="693239ffcb53a5de" providerId="LiveId" clId="{23556070-C978-4315-B2AD-58EEB7FCC331}" dt="2019-09-13T02:22:25.681" v="2358" actId="1076"/>
          <ac:spMkLst>
            <pc:docMk/>
            <pc:sldMk cId="1070917587" sldId="279"/>
            <ac:spMk id="95" creationId="{00000000-0000-0000-0000-000000000000}"/>
          </ac:spMkLst>
        </pc:spChg>
        <pc:picChg chg="add mod">
          <ac:chgData name="Ariane Oliveira" userId="693239ffcb53a5de" providerId="LiveId" clId="{23556070-C978-4315-B2AD-58EEB7FCC331}" dt="2019-09-13T02:23:14.082" v="2363" actId="1076"/>
          <ac:picMkLst>
            <pc:docMk/>
            <pc:sldMk cId="1070917587" sldId="279"/>
            <ac:picMk id="2" creationId="{20AE8165-84B6-4979-951C-7D186C9766B8}"/>
          </ac:picMkLst>
        </pc:picChg>
      </pc:sldChg>
      <pc:sldChg chg="addSp delSp modSp add">
        <pc:chgData name="Ariane Oliveira" userId="693239ffcb53a5de" providerId="LiveId" clId="{23556070-C978-4315-B2AD-58EEB7FCC331}" dt="2019-09-13T02:30:41.679" v="2778" actId="113"/>
        <pc:sldMkLst>
          <pc:docMk/>
          <pc:sldMk cId="1858507865" sldId="280"/>
        </pc:sldMkLst>
        <pc:spChg chg="add del">
          <ac:chgData name="Ariane Oliveira" userId="693239ffcb53a5de" providerId="LiveId" clId="{23556070-C978-4315-B2AD-58EEB7FCC331}" dt="2019-09-13T02:26:42.920" v="2426"/>
          <ac:spMkLst>
            <pc:docMk/>
            <pc:sldMk cId="1858507865" sldId="280"/>
            <ac:spMk id="2" creationId="{6357F121-9F4E-46A9-8067-8FA1EA7FDF3C}"/>
          </ac:spMkLst>
        </pc:spChg>
        <pc:spChg chg="add del mod">
          <ac:chgData name="Ariane Oliveira" userId="693239ffcb53a5de" providerId="LiveId" clId="{23556070-C978-4315-B2AD-58EEB7FCC331}" dt="2019-09-13T02:27:01.468" v="2459"/>
          <ac:spMkLst>
            <pc:docMk/>
            <pc:sldMk cId="1858507865" sldId="280"/>
            <ac:spMk id="3" creationId="{A8B87E17-C540-4E4D-B340-95284388E2FC}"/>
          </ac:spMkLst>
        </pc:spChg>
        <pc:spChg chg="add del">
          <ac:chgData name="Ariane Oliveira" userId="693239ffcb53a5de" providerId="LiveId" clId="{23556070-C978-4315-B2AD-58EEB7FCC331}" dt="2019-09-13T02:27:06.510" v="2463"/>
          <ac:spMkLst>
            <pc:docMk/>
            <pc:sldMk cId="1858507865" sldId="280"/>
            <ac:spMk id="4" creationId="{1ABE6DCD-EC3E-4043-9605-5A491E1322F1}"/>
          </ac:spMkLst>
        </pc:spChg>
        <pc:spChg chg="add del">
          <ac:chgData name="Ariane Oliveira" userId="693239ffcb53a5de" providerId="LiveId" clId="{23556070-C978-4315-B2AD-58EEB7FCC331}" dt="2019-09-13T02:27:27.909" v="2469"/>
          <ac:spMkLst>
            <pc:docMk/>
            <pc:sldMk cId="1858507865" sldId="280"/>
            <ac:spMk id="5" creationId="{AF75606E-C99A-4663-960E-33CCAE5FDEEF}"/>
          </ac:spMkLst>
        </pc:spChg>
        <pc:spChg chg="add del">
          <ac:chgData name="Ariane Oliveira" userId="693239ffcb53a5de" providerId="LiveId" clId="{23556070-C978-4315-B2AD-58EEB7FCC331}" dt="2019-09-13T02:27:42.552" v="2473"/>
          <ac:spMkLst>
            <pc:docMk/>
            <pc:sldMk cId="1858507865" sldId="280"/>
            <ac:spMk id="6" creationId="{B8690183-AC35-4AF7-8815-17E80D5B58FE}"/>
          </ac:spMkLst>
        </pc:spChg>
        <pc:spChg chg="add del">
          <ac:chgData name="Ariane Oliveira" userId="693239ffcb53a5de" providerId="LiveId" clId="{23556070-C978-4315-B2AD-58EEB7FCC331}" dt="2019-09-13T02:27:42.206" v="2472"/>
          <ac:spMkLst>
            <pc:docMk/>
            <pc:sldMk cId="1858507865" sldId="280"/>
            <ac:spMk id="7" creationId="{3E7C6052-018A-4DC7-9F00-FBFA3AB92DA2}"/>
          </ac:spMkLst>
        </pc:spChg>
        <pc:spChg chg="add del">
          <ac:chgData name="Ariane Oliveira" userId="693239ffcb53a5de" providerId="LiveId" clId="{23556070-C978-4315-B2AD-58EEB7FCC331}" dt="2019-09-13T02:27:46.111" v="2478"/>
          <ac:spMkLst>
            <pc:docMk/>
            <pc:sldMk cId="1858507865" sldId="280"/>
            <ac:spMk id="8" creationId="{A27C6EAC-4F61-4C60-A061-A96D407012A7}"/>
          </ac:spMkLst>
        </pc:spChg>
        <pc:spChg chg="mod">
          <ac:chgData name="Ariane Oliveira" userId="693239ffcb53a5de" providerId="LiveId" clId="{23556070-C978-4315-B2AD-58EEB7FCC331}" dt="2019-09-13T02:24:34.676" v="2424" actId="20577"/>
          <ac:spMkLst>
            <pc:docMk/>
            <pc:sldMk cId="1858507865" sldId="280"/>
            <ac:spMk id="94" creationId="{00000000-0000-0000-0000-000000000000}"/>
          </ac:spMkLst>
        </pc:spChg>
        <pc:spChg chg="add del mod">
          <ac:chgData name="Ariane Oliveira" userId="693239ffcb53a5de" providerId="LiveId" clId="{23556070-C978-4315-B2AD-58EEB7FCC331}" dt="2019-09-13T02:30:41.679" v="2778" actId="113"/>
          <ac:spMkLst>
            <pc:docMk/>
            <pc:sldMk cId="1858507865" sldId="280"/>
            <ac:spMk id="95" creationId="{00000000-0000-0000-0000-000000000000}"/>
          </ac:spMkLst>
        </pc:spChg>
      </pc:sldChg>
      <pc:sldChg chg="addSp delSp modSp add">
        <pc:chgData name="Ariane Oliveira" userId="693239ffcb53a5de" providerId="LiveId" clId="{23556070-C978-4315-B2AD-58EEB7FCC331}" dt="2019-09-13T23:01:26.848" v="3356" actId="20577"/>
        <pc:sldMkLst>
          <pc:docMk/>
          <pc:sldMk cId="2837370633" sldId="281"/>
        </pc:sldMkLst>
        <pc:spChg chg="add del">
          <ac:chgData name="Ariane Oliveira" userId="693239ffcb53a5de" providerId="LiveId" clId="{23556070-C978-4315-B2AD-58EEB7FCC331}" dt="2019-09-13T22:56:19.052" v="2951"/>
          <ac:spMkLst>
            <pc:docMk/>
            <pc:sldMk cId="2837370633" sldId="281"/>
            <ac:spMk id="3" creationId="{0027F7F3-AEBD-43FF-9CB0-C0DB5E69C647}"/>
          </ac:spMkLst>
        </pc:spChg>
        <pc:spChg chg="mod">
          <ac:chgData name="Ariane Oliveira" userId="693239ffcb53a5de" providerId="LiveId" clId="{23556070-C978-4315-B2AD-58EEB7FCC331}" dt="2019-09-13T22:55:46.278" v="2911"/>
          <ac:spMkLst>
            <pc:docMk/>
            <pc:sldMk cId="2837370633" sldId="281"/>
            <ac:spMk id="94" creationId="{00000000-0000-0000-0000-000000000000}"/>
          </ac:spMkLst>
        </pc:spChg>
        <pc:spChg chg="mod">
          <ac:chgData name="Ariane Oliveira" userId="693239ffcb53a5de" providerId="LiveId" clId="{23556070-C978-4315-B2AD-58EEB7FCC331}" dt="2019-09-13T23:01:26.848" v="3356" actId="20577"/>
          <ac:spMkLst>
            <pc:docMk/>
            <pc:sldMk cId="2837370633" sldId="281"/>
            <ac:spMk id="95" creationId="{00000000-0000-0000-0000-000000000000}"/>
          </ac:spMkLst>
        </pc:spChg>
        <pc:graphicFrameChg chg="add del">
          <ac:chgData name="Ariane Oliveira" userId="693239ffcb53a5de" providerId="LiveId" clId="{23556070-C978-4315-B2AD-58EEB7FCC331}" dt="2019-09-13T22:56:19.052" v="2951"/>
          <ac:graphicFrameMkLst>
            <pc:docMk/>
            <pc:sldMk cId="2837370633" sldId="281"/>
            <ac:graphicFrameMk id="2" creationId="{4F8A7E29-F2E0-433B-ABA3-518FFA136190}"/>
          </ac:graphicFrameMkLst>
        </pc:graphicFrameChg>
      </pc:sldChg>
      <pc:sldChg chg="modSp add">
        <pc:chgData name="Ariane Oliveira" userId="693239ffcb53a5de" providerId="LiveId" clId="{23556070-C978-4315-B2AD-58EEB7FCC331}" dt="2019-09-13T23:01:18.778" v="3355" actId="1076"/>
        <pc:sldMkLst>
          <pc:docMk/>
          <pc:sldMk cId="2920108668" sldId="282"/>
        </pc:sldMkLst>
        <pc:spChg chg="mod">
          <ac:chgData name="Ariane Oliveira" userId="693239ffcb53a5de" providerId="LiveId" clId="{23556070-C978-4315-B2AD-58EEB7FCC331}" dt="2019-09-13T23:00:21.722" v="3232" actId="20577"/>
          <ac:spMkLst>
            <pc:docMk/>
            <pc:sldMk cId="2920108668" sldId="282"/>
            <ac:spMk id="94" creationId="{00000000-0000-0000-0000-000000000000}"/>
          </ac:spMkLst>
        </pc:spChg>
        <pc:spChg chg="mod">
          <ac:chgData name="Ariane Oliveira" userId="693239ffcb53a5de" providerId="LiveId" clId="{23556070-C978-4315-B2AD-58EEB7FCC331}" dt="2019-09-13T23:01:18.778" v="3355" actId="1076"/>
          <ac:spMkLst>
            <pc:docMk/>
            <pc:sldMk cId="2920108668" sldId="282"/>
            <ac:spMk id="95" creationId="{00000000-0000-0000-0000-000000000000}"/>
          </ac:spMkLst>
        </pc:spChg>
      </pc:sldChg>
      <pc:sldChg chg="addSp delSp modSp add ord">
        <pc:chgData name="Ariane Oliveira" userId="693239ffcb53a5de" providerId="LiveId" clId="{23556070-C978-4315-B2AD-58EEB7FCC331}" dt="2019-09-13T23:28:27.168" v="3410" actId="1076"/>
        <pc:sldMkLst>
          <pc:docMk/>
          <pc:sldMk cId="2587844593" sldId="283"/>
        </pc:sldMkLst>
        <pc:spChg chg="add del mod">
          <ac:chgData name="Ariane Oliveira" userId="693239ffcb53a5de" providerId="LiveId" clId="{23556070-C978-4315-B2AD-58EEB7FCC331}" dt="2019-09-13T23:26:06.485" v="3400" actId="478"/>
          <ac:spMkLst>
            <pc:docMk/>
            <pc:sldMk cId="2587844593" sldId="283"/>
            <ac:spMk id="3" creationId="{789A25CC-2BFC-4559-A463-7418F2B910E0}"/>
          </ac:spMkLst>
        </pc:spChg>
        <pc:spChg chg="mod">
          <ac:chgData name="Ariane Oliveira" userId="693239ffcb53a5de" providerId="LiveId" clId="{23556070-C978-4315-B2AD-58EEB7FCC331}" dt="2019-09-13T23:25:58.786" v="3398" actId="20577"/>
          <ac:spMkLst>
            <pc:docMk/>
            <pc:sldMk cId="2587844593" sldId="283"/>
            <ac:spMk id="94" creationId="{00000000-0000-0000-0000-000000000000}"/>
          </ac:spMkLst>
        </pc:spChg>
        <pc:spChg chg="del">
          <ac:chgData name="Ariane Oliveira" userId="693239ffcb53a5de" providerId="LiveId" clId="{23556070-C978-4315-B2AD-58EEB7FCC331}" dt="2019-09-13T23:26:03.315" v="3399" actId="478"/>
          <ac:spMkLst>
            <pc:docMk/>
            <pc:sldMk cId="2587844593" sldId="283"/>
            <ac:spMk id="95" creationId="{00000000-0000-0000-0000-000000000000}"/>
          </ac:spMkLst>
        </pc:spChg>
        <pc:picChg chg="add mod">
          <ac:chgData name="Ariane Oliveira" userId="693239ffcb53a5de" providerId="LiveId" clId="{23556070-C978-4315-B2AD-58EEB7FCC331}" dt="2019-09-13T23:28:24.684" v="3409" actId="1076"/>
          <ac:picMkLst>
            <pc:docMk/>
            <pc:sldMk cId="2587844593" sldId="283"/>
            <ac:picMk id="4" creationId="{9553455F-F927-496F-8367-79314F5F38A5}"/>
          </ac:picMkLst>
        </pc:picChg>
        <pc:picChg chg="add mod">
          <ac:chgData name="Ariane Oliveira" userId="693239ffcb53a5de" providerId="LiveId" clId="{23556070-C978-4315-B2AD-58EEB7FCC331}" dt="2019-09-13T23:28:27.168" v="3410" actId="1076"/>
          <ac:picMkLst>
            <pc:docMk/>
            <pc:sldMk cId="2587844593" sldId="283"/>
            <ac:picMk id="5" creationId="{E921C98A-540E-4BC8-A877-5E5A02E04FC6}"/>
          </ac:picMkLst>
        </pc:picChg>
      </pc:sldChg>
      <pc:sldChg chg="addSp delSp modSp add">
        <pc:chgData name="Ariane Oliveira" userId="693239ffcb53a5de" providerId="LiveId" clId="{23556070-C978-4315-B2AD-58EEB7FCC331}" dt="2019-09-13T23:29:42.864" v="3418" actId="1076"/>
        <pc:sldMkLst>
          <pc:docMk/>
          <pc:sldMk cId="1168877537" sldId="284"/>
        </pc:sldMkLst>
        <pc:picChg chg="add mod">
          <ac:chgData name="Ariane Oliveira" userId="693239ffcb53a5de" providerId="LiveId" clId="{23556070-C978-4315-B2AD-58EEB7FCC331}" dt="2019-09-13T23:29:42.864" v="3418" actId="1076"/>
          <ac:picMkLst>
            <pc:docMk/>
            <pc:sldMk cId="1168877537" sldId="284"/>
            <ac:picMk id="2" creationId="{86C76B8B-6022-41FF-BAC9-5FD432ECEDFD}"/>
          </ac:picMkLst>
        </pc:picChg>
        <pc:picChg chg="del">
          <ac:chgData name="Ariane Oliveira" userId="693239ffcb53a5de" providerId="LiveId" clId="{23556070-C978-4315-B2AD-58EEB7FCC331}" dt="2019-09-13T23:28:59.346" v="3412" actId="478"/>
          <ac:picMkLst>
            <pc:docMk/>
            <pc:sldMk cId="1168877537" sldId="284"/>
            <ac:picMk id="4" creationId="{9553455F-F927-496F-8367-79314F5F38A5}"/>
          </ac:picMkLst>
        </pc:picChg>
        <pc:picChg chg="del">
          <ac:chgData name="Ariane Oliveira" userId="693239ffcb53a5de" providerId="LiveId" clId="{23556070-C978-4315-B2AD-58EEB7FCC331}" dt="2019-09-13T23:29:00.764" v="3413" actId="478"/>
          <ac:picMkLst>
            <pc:docMk/>
            <pc:sldMk cId="1168877537" sldId="284"/>
            <ac:picMk id="5" creationId="{E921C98A-540E-4BC8-A877-5E5A02E04FC6}"/>
          </ac:picMkLst>
        </pc:picChg>
      </pc:sldChg>
      <pc:sldChg chg="modSp add">
        <pc:chgData name="Ariane Oliveira" userId="693239ffcb53a5de" providerId="LiveId" clId="{23556070-C978-4315-B2AD-58EEB7FCC331}" dt="2019-09-13T23:37:32.245" v="3588" actId="113"/>
        <pc:sldMkLst>
          <pc:docMk/>
          <pc:sldMk cId="1743014953" sldId="285"/>
        </pc:sldMkLst>
        <pc:spChg chg="mod">
          <ac:chgData name="Ariane Oliveira" userId="693239ffcb53a5de" providerId="LiveId" clId="{23556070-C978-4315-B2AD-58EEB7FCC331}" dt="2019-09-13T23:35:46.783" v="3436" actId="20577"/>
          <ac:spMkLst>
            <pc:docMk/>
            <pc:sldMk cId="1743014953" sldId="285"/>
            <ac:spMk id="94" creationId="{00000000-0000-0000-0000-000000000000}"/>
          </ac:spMkLst>
        </pc:spChg>
        <pc:spChg chg="mod">
          <ac:chgData name="Ariane Oliveira" userId="693239ffcb53a5de" providerId="LiveId" clId="{23556070-C978-4315-B2AD-58EEB7FCC331}" dt="2019-09-13T23:37:32.245" v="3588" actId="113"/>
          <ac:spMkLst>
            <pc:docMk/>
            <pc:sldMk cId="1743014953" sldId="285"/>
            <ac:spMk id="95" creationId="{00000000-0000-0000-0000-000000000000}"/>
          </ac:spMkLst>
        </pc:spChg>
      </pc:sldChg>
      <pc:sldChg chg="modSp add">
        <pc:chgData name="Ariane Oliveira" userId="693239ffcb53a5de" providerId="LiveId" clId="{23556070-C978-4315-B2AD-58EEB7FCC331}" dt="2019-09-14T00:15:45.515" v="3636" actId="20577"/>
        <pc:sldMkLst>
          <pc:docMk/>
          <pc:sldMk cId="1869790590" sldId="286"/>
        </pc:sldMkLst>
        <pc:spChg chg="mod">
          <ac:chgData name="Ariane Oliveira" userId="693239ffcb53a5de" providerId="LiveId" clId="{23556070-C978-4315-B2AD-58EEB7FCC331}" dt="2019-09-14T00:15:45.515" v="3636" actId="20577"/>
          <ac:spMkLst>
            <pc:docMk/>
            <pc:sldMk cId="1869790590" sldId="286"/>
            <ac:spMk id="95" creationId="{00000000-0000-0000-0000-000000000000}"/>
          </ac:spMkLst>
        </pc:spChg>
      </pc:sldChg>
      <pc:sldChg chg="add del">
        <pc:chgData name="Ariane Oliveira" userId="693239ffcb53a5de" providerId="LiveId" clId="{23556070-C978-4315-B2AD-58EEB7FCC331}" dt="2019-09-14T00:15:27.189" v="3627" actId="2696"/>
        <pc:sldMkLst>
          <pc:docMk/>
          <pc:sldMk cId="1422060653" sldId="287"/>
        </pc:sldMkLst>
      </pc:sldChg>
      <pc:sldChg chg="modSp add">
        <pc:chgData name="Ariane Oliveira" userId="693239ffcb53a5de" providerId="LiveId" clId="{23556070-C978-4315-B2AD-58EEB7FCC331}" dt="2019-09-13T23:50:34.076" v="3623" actId="12"/>
        <pc:sldMkLst>
          <pc:docMk/>
          <pc:sldMk cId="2958398059" sldId="288"/>
        </pc:sldMkLst>
        <pc:spChg chg="mod">
          <ac:chgData name="Ariane Oliveira" userId="693239ffcb53a5de" providerId="LiveId" clId="{23556070-C978-4315-B2AD-58EEB7FCC331}" dt="2019-09-13T23:50:34.076" v="3623" actId="12"/>
          <ac:spMkLst>
            <pc:docMk/>
            <pc:sldMk cId="2958398059" sldId="288"/>
            <ac:spMk id="95" creationId="{00000000-0000-0000-0000-000000000000}"/>
          </ac:spMkLst>
        </pc:spChg>
      </pc:sldChg>
      <pc:sldChg chg="modSp add">
        <pc:chgData name="Ariane Oliveira" userId="693239ffcb53a5de" providerId="LiveId" clId="{23556070-C978-4315-B2AD-58EEB7FCC331}" dt="2019-09-13T23:51:11.607" v="3626" actId="20577"/>
        <pc:sldMkLst>
          <pc:docMk/>
          <pc:sldMk cId="1072597442" sldId="289"/>
        </pc:sldMkLst>
        <pc:spChg chg="mod">
          <ac:chgData name="Ariane Oliveira" userId="693239ffcb53a5de" providerId="LiveId" clId="{23556070-C978-4315-B2AD-58EEB7FCC331}" dt="2019-09-13T23:51:11.607" v="3626" actId="20577"/>
          <ac:spMkLst>
            <pc:docMk/>
            <pc:sldMk cId="1072597442" sldId="289"/>
            <ac:spMk id="95" creationId="{00000000-0000-0000-0000-000000000000}"/>
          </ac:spMkLst>
        </pc:spChg>
      </pc:sldChg>
      <pc:sldChg chg="add del">
        <pc:chgData name="Ariane Oliveira" userId="693239ffcb53a5de" providerId="LiveId" clId="{23556070-C978-4315-B2AD-58EEB7FCC331}" dt="2019-09-13T23:43:40.967" v="3596"/>
        <pc:sldMkLst>
          <pc:docMk/>
          <pc:sldMk cId="2918732620" sldId="290"/>
        </pc:sldMkLst>
      </pc:sldChg>
      <pc:sldChg chg="add del">
        <pc:chgData name="Ariane Oliveira" userId="693239ffcb53a5de" providerId="LiveId" clId="{23556070-C978-4315-B2AD-58EEB7FCC331}" dt="2019-09-13T23:45:00.511" v="3613" actId="2696"/>
        <pc:sldMkLst>
          <pc:docMk/>
          <pc:sldMk cId="3543893591" sldId="290"/>
        </pc:sldMkLst>
      </pc:sldChg>
      <pc:sldChg chg="add del">
        <pc:chgData name="Ariane Oliveira" userId="693239ffcb53a5de" providerId="LiveId" clId="{23556070-C978-4315-B2AD-58EEB7FCC331}" dt="2019-09-13T23:43:40.104" v="3595"/>
        <pc:sldMkLst>
          <pc:docMk/>
          <pc:sldMk cId="3269559744" sldId="291"/>
        </pc:sldMkLst>
      </pc:sldChg>
      <pc:sldChg chg="modSp add">
        <pc:chgData name="Ariane Oliveira" userId="693239ffcb53a5de" providerId="LiveId" clId="{23556070-C978-4315-B2AD-58EEB7FCC331}" dt="2019-09-13T23:44:52.597" v="3612" actId="20577"/>
        <pc:sldMkLst>
          <pc:docMk/>
          <pc:sldMk cId="4215192866" sldId="291"/>
        </pc:sldMkLst>
        <pc:spChg chg="mod">
          <ac:chgData name="Ariane Oliveira" userId="693239ffcb53a5de" providerId="LiveId" clId="{23556070-C978-4315-B2AD-58EEB7FCC331}" dt="2019-09-13T23:44:52.597" v="3612" actId="20577"/>
          <ac:spMkLst>
            <pc:docMk/>
            <pc:sldMk cId="4215192866" sldId="291"/>
            <ac:spMk id="95" creationId="{00000000-0000-0000-0000-000000000000}"/>
          </ac:spMkLst>
        </pc:spChg>
      </pc:sldChg>
      <pc:sldChg chg="modSp add">
        <pc:chgData name="Ariane Oliveira" userId="693239ffcb53a5de" providerId="LiveId" clId="{23556070-C978-4315-B2AD-58EEB7FCC331}" dt="2019-09-13T23:47:08.433" v="3616" actId="115"/>
        <pc:sldMkLst>
          <pc:docMk/>
          <pc:sldMk cId="2530792974" sldId="292"/>
        </pc:sldMkLst>
        <pc:spChg chg="mod">
          <ac:chgData name="Ariane Oliveira" userId="693239ffcb53a5de" providerId="LiveId" clId="{23556070-C978-4315-B2AD-58EEB7FCC331}" dt="2019-09-13T23:47:08.433" v="3616" actId="115"/>
          <ac:spMkLst>
            <pc:docMk/>
            <pc:sldMk cId="2530792974" sldId="292"/>
            <ac:spMk id="9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888314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120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552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384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666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885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309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0391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496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033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068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268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5b59dfd52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5b59dfd52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8931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201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495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907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112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973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987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412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49750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67011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4542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5b59dfd52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5b59dfd52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541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8693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58854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4838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8032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0834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d81274f16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d81274f1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1483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d81274f16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d81274f16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0147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b59dfd52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b59dfd52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17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3236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b59dfd7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b59dfd7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7530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423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1785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81274f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81274f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251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1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327875" y="1120025"/>
            <a:ext cx="7469100" cy="99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err="1">
                <a:solidFill>
                  <a:srgbClr val="F5F6FA"/>
                </a:solidFill>
                <a:latin typeface="Source Code Pro"/>
                <a:ea typeface="Source Code Pro"/>
                <a:cs typeface="Source Code Pro"/>
                <a:sym typeface="Source Code Pro"/>
              </a:rPr>
              <a:t>AceleraDev</a:t>
            </a:r>
            <a:r>
              <a:rPr lang="pt-BR" dirty="0">
                <a:solidFill>
                  <a:srgbClr val="F5F6FA"/>
                </a:solidFill>
                <a:latin typeface="Source Code Pro"/>
                <a:ea typeface="Source Code Pro"/>
                <a:cs typeface="Source Code Pro"/>
                <a:sym typeface="Source Code Pro"/>
              </a:rPr>
              <a:t> Java</a:t>
            </a:r>
            <a:endParaRPr dirty="0">
              <a:solidFill>
                <a:srgbClr val="F5F6FA"/>
              </a:solidFill>
              <a:latin typeface="Source Code Pro"/>
              <a:ea typeface="Source Code Pro"/>
              <a:cs typeface="Source Code Pro"/>
              <a:sym typeface="Source Code Pro"/>
            </a:endParaRPr>
          </a:p>
        </p:txBody>
      </p:sp>
      <p:sp>
        <p:nvSpPr>
          <p:cNvPr id="55" name="Google Shape;55;p13"/>
          <p:cNvSpPr txBox="1">
            <a:spLocks noGrp="1"/>
          </p:cNvSpPr>
          <p:nvPr>
            <p:ph type="subTitle" idx="1"/>
          </p:nvPr>
        </p:nvSpPr>
        <p:spPr>
          <a:xfrm>
            <a:off x="1327876" y="3159425"/>
            <a:ext cx="74691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t-BR" sz="1800" dirty="0">
              <a:solidFill>
                <a:srgbClr val="F5F6FA"/>
              </a:solidFill>
              <a:latin typeface="Source Code Pro"/>
              <a:ea typeface="Source Code Pro"/>
              <a:cs typeface="Source Code Pro"/>
              <a:sym typeface="Source Code Pro"/>
            </a:endParaRPr>
          </a:p>
          <a:p>
            <a:pPr marL="0" lvl="0" indent="0" algn="l" rtl="0">
              <a:spcBef>
                <a:spcPts val="0"/>
              </a:spcBef>
              <a:spcAft>
                <a:spcPts val="0"/>
              </a:spcAft>
              <a:buNone/>
            </a:pPr>
            <a:r>
              <a:rPr lang="pt-BR" sz="1800" dirty="0">
                <a:solidFill>
                  <a:srgbClr val="F5F6FA"/>
                </a:solidFill>
                <a:latin typeface="Source Code Pro"/>
                <a:ea typeface="Source Code Pro"/>
                <a:cs typeface="Source Code Pro"/>
                <a:sym typeface="Source Code Pro"/>
              </a:rPr>
              <a:t>Módulo 1 – Introdução à linguagem Java </a:t>
            </a:r>
            <a:endParaRPr sz="1800" dirty="0">
              <a:solidFill>
                <a:srgbClr val="F5F6FA"/>
              </a:solidFill>
              <a:latin typeface="Source Code Pro"/>
              <a:ea typeface="Source Code Pro"/>
              <a:cs typeface="Source Code Pro"/>
              <a:sym typeface="Source Code Pro"/>
            </a:endParaRPr>
          </a:p>
        </p:txBody>
      </p:sp>
      <p:sp>
        <p:nvSpPr>
          <p:cNvPr id="56" name="Google Shape;56;p13"/>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BR"/>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Imagem 6">
            <a:extLst>
              <a:ext uri="{FF2B5EF4-FFF2-40B4-BE49-F238E27FC236}">
                <a16:creationId xmlns="" xmlns:a16="http://schemas.microsoft.com/office/drawing/2014/main" id="{17A42D4F-11D8-46A4-B43D-7527900BF54C}"/>
              </a:ext>
            </a:extLst>
          </p:cNvPr>
          <p:cNvPicPr>
            <a:picLocks noChangeAspect="1"/>
          </p:cNvPicPr>
          <p:nvPr/>
        </p:nvPicPr>
        <p:blipFill>
          <a:blip r:embed="rId3"/>
          <a:stretch>
            <a:fillRect/>
          </a:stretch>
        </p:blipFill>
        <p:spPr>
          <a:xfrm>
            <a:off x="1528100" y="610387"/>
            <a:ext cx="5766619" cy="4032128"/>
          </a:xfrm>
          <a:prstGeom prst="rect">
            <a:avLst/>
          </a:prstGeom>
        </p:spPr>
      </p:pic>
    </p:spTree>
    <p:extLst>
      <p:ext uri="{BB962C8B-B14F-4D97-AF65-F5344CB8AC3E}">
        <p14:creationId xmlns:p14="http://schemas.microsoft.com/office/powerpoint/2010/main" val="2337683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m 2" descr="Uma imagem contendo captura de tela&#10;&#10;Descrição gerada automaticamente">
            <a:extLst>
              <a:ext uri="{FF2B5EF4-FFF2-40B4-BE49-F238E27FC236}">
                <a16:creationId xmlns="" xmlns:a16="http://schemas.microsoft.com/office/drawing/2014/main" id="{D741A788-3F72-4183-A4BE-5635758E4133}"/>
              </a:ext>
            </a:extLst>
          </p:cNvPr>
          <p:cNvPicPr>
            <a:picLocks noChangeAspect="1"/>
          </p:cNvPicPr>
          <p:nvPr/>
        </p:nvPicPr>
        <p:blipFill>
          <a:blip r:embed="rId3"/>
          <a:stretch>
            <a:fillRect/>
          </a:stretch>
        </p:blipFill>
        <p:spPr>
          <a:xfrm>
            <a:off x="1791930" y="205073"/>
            <a:ext cx="5393291" cy="4733353"/>
          </a:xfrm>
          <a:prstGeom prst="rect">
            <a:avLst/>
          </a:prstGeom>
        </p:spPr>
      </p:pic>
    </p:spTree>
    <p:extLst>
      <p:ext uri="{BB962C8B-B14F-4D97-AF65-F5344CB8AC3E}">
        <p14:creationId xmlns:p14="http://schemas.microsoft.com/office/powerpoint/2010/main" val="1408256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907674" y="1132223"/>
            <a:ext cx="7328652" cy="4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solidFill>
                  <a:srgbClr val="000014"/>
                </a:solidFill>
                <a:latin typeface="Source Code Pro"/>
                <a:ea typeface="Source Code Pro"/>
                <a:cs typeface="Source Code Pro"/>
                <a:sym typeface="Source Code Pro"/>
              </a:rPr>
              <a:t>Encapsulamento</a:t>
            </a:r>
            <a:endParaRPr dirty="0">
              <a:solidFill>
                <a:srgbClr val="000014"/>
              </a:solidFill>
              <a:latin typeface="Source Code Pro"/>
              <a:ea typeface="Source Code Pro"/>
              <a:cs typeface="Source Code Pro"/>
              <a:sym typeface="Source Code Pro"/>
            </a:endParaRPr>
          </a:p>
        </p:txBody>
      </p:sp>
      <p:sp>
        <p:nvSpPr>
          <p:cNvPr id="95" name="Google Shape;95;p17"/>
          <p:cNvSpPr txBox="1">
            <a:spLocks noGrp="1"/>
          </p:cNvSpPr>
          <p:nvPr>
            <p:ph type="body" idx="1"/>
          </p:nvPr>
        </p:nvSpPr>
        <p:spPr>
          <a:xfrm>
            <a:off x="792094" y="1961627"/>
            <a:ext cx="7444231" cy="1828099"/>
          </a:xfrm>
          <a:prstGeom prst="rect">
            <a:avLst/>
          </a:prstGeom>
        </p:spPr>
        <p:txBody>
          <a:bodyPr spcFirstLastPara="1" wrap="square" lIns="91425" tIns="91425" rIns="91425" bIns="91425" anchor="t" anchorCtr="0">
            <a:noAutofit/>
          </a:bodyPr>
          <a:lstStyle/>
          <a:p>
            <a:pPr marL="0" lvl="0" indent="0">
              <a:lnSpc>
                <a:spcPct val="100000"/>
              </a:lnSpc>
              <a:spcBef>
                <a:spcPts val="600"/>
              </a:spcBef>
              <a:spcAft>
                <a:spcPts val="600"/>
              </a:spcAft>
              <a:buNone/>
            </a:pPr>
            <a:r>
              <a:rPr lang="pt-BR" dirty="0">
                <a:solidFill>
                  <a:srgbClr val="000014"/>
                </a:solidFill>
                <a:latin typeface="Source Code Pro"/>
                <a:ea typeface="Source Code Pro"/>
              </a:rPr>
              <a:t>O encapsulamento </a:t>
            </a:r>
            <a:r>
              <a:rPr lang="pt-BR" b="1" dirty="0">
                <a:solidFill>
                  <a:srgbClr val="000014"/>
                </a:solidFill>
                <a:latin typeface="Source Code Pro"/>
                <a:ea typeface="Source Code Pro"/>
              </a:rPr>
              <a:t>protege o acesso direto </a:t>
            </a:r>
            <a:r>
              <a:rPr lang="pt-BR" dirty="0">
                <a:solidFill>
                  <a:srgbClr val="000014"/>
                </a:solidFill>
                <a:latin typeface="Source Code Pro"/>
                <a:ea typeface="Source Code Pro"/>
              </a:rPr>
              <a:t>(referência) aos atributos de uma instância fora da classe onde estes foram declarados. Esta proteção consiste em se usar modificadores de acesso mais restritivos sobre os atributos definidos na classe. Depois devem ser criados métodos para manipular de forma indireta os atributos da classe.</a:t>
            </a:r>
            <a:endParaRPr dirty="0">
              <a:solidFill>
                <a:srgbClr val="000014"/>
              </a:solidFill>
              <a:latin typeface="Source Code Pro"/>
              <a:ea typeface="Source Code Pro"/>
              <a:cs typeface="Source Code Pro"/>
              <a:sym typeface="Source Code Pro"/>
            </a:endParaRP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9402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907674" y="1310301"/>
            <a:ext cx="7328652" cy="4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solidFill>
                  <a:srgbClr val="000014"/>
                </a:solidFill>
                <a:latin typeface="Source Code Pro"/>
                <a:ea typeface="Source Code Pro"/>
                <a:cs typeface="Source Code Pro"/>
                <a:sym typeface="Source Code Pro"/>
              </a:rPr>
              <a:t>Métodos </a:t>
            </a:r>
            <a:r>
              <a:rPr lang="pt-BR" dirty="0" err="1">
                <a:solidFill>
                  <a:srgbClr val="000014"/>
                </a:solidFill>
                <a:latin typeface="Source Code Pro"/>
                <a:ea typeface="Source Code Pro"/>
                <a:cs typeface="Source Code Pro"/>
                <a:sym typeface="Source Code Pro"/>
              </a:rPr>
              <a:t>Acessores</a:t>
            </a:r>
            <a:endParaRPr dirty="0">
              <a:solidFill>
                <a:srgbClr val="000014"/>
              </a:solidFill>
              <a:latin typeface="Source Code Pro"/>
              <a:ea typeface="Source Code Pro"/>
              <a:cs typeface="Source Code Pro"/>
              <a:sym typeface="Source Code Pro"/>
            </a:endParaRP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5;p17">
            <a:extLst>
              <a:ext uri="{FF2B5EF4-FFF2-40B4-BE49-F238E27FC236}">
                <a16:creationId xmlns="" xmlns:a16="http://schemas.microsoft.com/office/drawing/2014/main" id="{8B67D2A4-7EE7-42F1-BC61-B6206DAE2E2C}"/>
              </a:ext>
            </a:extLst>
          </p:cNvPr>
          <p:cNvSpPr txBox="1">
            <a:spLocks noGrp="1"/>
          </p:cNvSpPr>
          <p:nvPr>
            <p:ph type="body" idx="1"/>
          </p:nvPr>
        </p:nvSpPr>
        <p:spPr>
          <a:xfrm>
            <a:off x="792095" y="2323902"/>
            <a:ext cx="7444231" cy="1828099"/>
          </a:xfrm>
          <a:prstGeom prst="rect">
            <a:avLst/>
          </a:prstGeom>
        </p:spPr>
        <p:txBody>
          <a:bodyPr spcFirstLastPara="1" wrap="square" lIns="91425" tIns="91425" rIns="91425" bIns="91425" anchor="t" anchorCtr="0">
            <a:noAutofit/>
          </a:bodyPr>
          <a:lstStyle/>
          <a:p>
            <a:pPr marL="285750" indent="-285750">
              <a:lnSpc>
                <a:spcPct val="100000"/>
              </a:lnSpc>
              <a:spcBef>
                <a:spcPts val="600"/>
              </a:spcBef>
              <a:spcAft>
                <a:spcPts val="600"/>
              </a:spcAft>
            </a:pPr>
            <a:r>
              <a:rPr lang="pt-BR" dirty="0" err="1">
                <a:solidFill>
                  <a:srgbClr val="000014"/>
                </a:solidFill>
                <a:latin typeface="Source Code Pro"/>
                <a:ea typeface="Source Code Pro"/>
                <a:cs typeface="Source Code Pro"/>
                <a:sym typeface="Source Code Pro"/>
              </a:rPr>
              <a:t>Getters</a:t>
            </a:r>
            <a:r>
              <a:rPr lang="pt-BR" dirty="0">
                <a:solidFill>
                  <a:srgbClr val="000014"/>
                </a:solidFill>
                <a:latin typeface="Source Code Pro"/>
                <a:ea typeface="Source Code Pro"/>
                <a:cs typeface="Source Code Pro"/>
                <a:sym typeface="Source Code Pro"/>
              </a:rPr>
              <a:t> (</a:t>
            </a:r>
            <a:r>
              <a:rPr lang="pt-BR" b="1" dirty="0">
                <a:solidFill>
                  <a:srgbClr val="000014"/>
                </a:solidFill>
                <a:latin typeface="Source Code Pro"/>
                <a:ea typeface="Source Code Pro"/>
                <a:cs typeface="Source Code Pro"/>
                <a:sym typeface="Source Code Pro"/>
              </a:rPr>
              <a:t>GET</a:t>
            </a:r>
            <a:r>
              <a:rPr lang="pt-BR" dirty="0">
                <a:solidFill>
                  <a:srgbClr val="000014"/>
                </a:solidFill>
                <a:latin typeface="Source Code Pro"/>
                <a:ea typeface="Source Code Pro"/>
                <a:cs typeface="Source Code Pro"/>
                <a:sym typeface="Source Code Pro"/>
              </a:rPr>
              <a:t>)</a:t>
            </a:r>
          </a:p>
          <a:p>
            <a:pPr marL="285750" indent="-285750">
              <a:lnSpc>
                <a:spcPct val="100000"/>
              </a:lnSpc>
              <a:spcBef>
                <a:spcPts val="600"/>
              </a:spcBef>
              <a:spcAft>
                <a:spcPts val="600"/>
              </a:spcAft>
            </a:pPr>
            <a:r>
              <a:rPr lang="pt-BR" dirty="0" err="1">
                <a:solidFill>
                  <a:srgbClr val="000014"/>
                </a:solidFill>
                <a:latin typeface="Source Code Pro"/>
                <a:ea typeface="Source Code Pro"/>
                <a:cs typeface="Source Code Pro"/>
                <a:sym typeface="Source Code Pro"/>
              </a:rPr>
              <a:t>Setters</a:t>
            </a:r>
            <a:r>
              <a:rPr lang="pt-BR" dirty="0">
                <a:solidFill>
                  <a:srgbClr val="000014"/>
                </a:solidFill>
                <a:latin typeface="Source Code Pro"/>
                <a:ea typeface="Source Code Pro"/>
                <a:cs typeface="Source Code Pro"/>
                <a:sym typeface="Source Code Pro"/>
              </a:rPr>
              <a:t> (</a:t>
            </a:r>
            <a:r>
              <a:rPr lang="pt-BR" b="1" dirty="0">
                <a:solidFill>
                  <a:srgbClr val="000014"/>
                </a:solidFill>
                <a:latin typeface="Source Code Pro"/>
                <a:ea typeface="Source Code Pro"/>
                <a:cs typeface="Source Code Pro"/>
                <a:sym typeface="Source Code Pro"/>
              </a:rPr>
              <a:t>SET</a:t>
            </a:r>
            <a:r>
              <a:rPr lang="pt-BR" dirty="0">
                <a:solidFill>
                  <a:srgbClr val="000014"/>
                </a:solidFill>
                <a:latin typeface="Source Code Pro"/>
                <a:ea typeface="Source Code Pro"/>
                <a:cs typeface="Source Code Pro"/>
                <a:sym typeface="Source Code Pro"/>
              </a:rPr>
              <a:t>)</a:t>
            </a:r>
            <a:endParaRPr dirty="0">
              <a:solidFill>
                <a:srgbClr val="000014"/>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2113148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56803" y="296700"/>
            <a:ext cx="7328652" cy="4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solidFill>
                  <a:srgbClr val="000014"/>
                </a:solidFill>
                <a:latin typeface="Source Code Pro"/>
                <a:ea typeface="Source Code Pro"/>
                <a:cs typeface="Source Code Pro"/>
                <a:sym typeface="Source Code Pro"/>
              </a:rPr>
              <a:t>Vamos praticar?</a:t>
            </a:r>
            <a:endParaRPr dirty="0">
              <a:solidFill>
                <a:srgbClr val="000014"/>
              </a:solidFill>
              <a:latin typeface="Source Code Pro"/>
              <a:ea typeface="Source Code Pro"/>
              <a:cs typeface="Source Code Pro"/>
              <a:sym typeface="Source Code Pro"/>
            </a:endParaRPr>
          </a:p>
        </p:txBody>
      </p:sp>
      <p:sp>
        <p:nvSpPr>
          <p:cNvPr id="95" name="Google Shape;95;p17"/>
          <p:cNvSpPr txBox="1">
            <a:spLocks noGrp="1"/>
          </p:cNvSpPr>
          <p:nvPr>
            <p:ph type="body" idx="1"/>
          </p:nvPr>
        </p:nvSpPr>
        <p:spPr>
          <a:xfrm>
            <a:off x="553064" y="965125"/>
            <a:ext cx="8413955" cy="1828099"/>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600"/>
              </a:spcAft>
              <a:buNone/>
            </a:pPr>
            <a:r>
              <a:rPr lang="pt-BR" dirty="0">
                <a:solidFill>
                  <a:srgbClr val="000014"/>
                </a:solidFill>
                <a:latin typeface="Source Code Pro"/>
                <a:ea typeface="Source Code Pro"/>
                <a:cs typeface="Source Code Pro"/>
                <a:sym typeface="Source Code Pro"/>
              </a:rPr>
              <a:t>Iniciar um sistema de RH, considerando as classes:</a:t>
            </a:r>
          </a:p>
          <a:p>
            <a:pPr marL="0" lvl="0" indent="0" algn="l" rtl="0">
              <a:lnSpc>
                <a:spcPct val="100000"/>
              </a:lnSpc>
              <a:spcBef>
                <a:spcPts val="600"/>
              </a:spcBef>
              <a:spcAft>
                <a:spcPts val="600"/>
              </a:spcAft>
              <a:buNone/>
            </a:pPr>
            <a:r>
              <a:rPr lang="pt-BR" dirty="0">
                <a:solidFill>
                  <a:srgbClr val="000014"/>
                </a:solidFill>
                <a:latin typeface="Source Code Pro"/>
                <a:ea typeface="Source Code Pro"/>
                <a:cs typeface="Source Code Pro"/>
                <a:sym typeface="Source Code Pro"/>
              </a:rPr>
              <a:t>Engenheiro, Diretor, Secretário e Gerente.</a:t>
            </a:r>
          </a:p>
          <a:p>
            <a:pPr marL="0" lvl="0" indent="0" algn="l" rtl="0">
              <a:lnSpc>
                <a:spcPct val="100000"/>
              </a:lnSpc>
              <a:spcBef>
                <a:spcPts val="600"/>
              </a:spcBef>
              <a:spcAft>
                <a:spcPts val="600"/>
              </a:spcAft>
              <a:buNone/>
            </a:pPr>
            <a:r>
              <a:rPr lang="pt-BR" dirty="0">
                <a:solidFill>
                  <a:srgbClr val="000014"/>
                </a:solidFill>
                <a:latin typeface="Source Code Pro"/>
                <a:ea typeface="Source Code Pro"/>
                <a:cs typeface="Source Code Pro"/>
                <a:sym typeface="Source Code Pro"/>
              </a:rPr>
              <a:t>Ao se cadastrar o funcionário deve informar seus dados básicos e informações de acesso (login e senha).</a:t>
            </a:r>
          </a:p>
          <a:p>
            <a:pPr marL="0" lvl="0" indent="0" algn="l" rtl="0">
              <a:lnSpc>
                <a:spcPct val="100000"/>
              </a:lnSpc>
              <a:spcBef>
                <a:spcPts val="600"/>
              </a:spcBef>
              <a:spcAft>
                <a:spcPts val="600"/>
              </a:spcAft>
              <a:buNone/>
            </a:pPr>
            <a:r>
              <a:rPr lang="pt-BR" dirty="0">
                <a:solidFill>
                  <a:srgbClr val="000014"/>
                </a:solidFill>
                <a:latin typeface="Source Code Pro"/>
                <a:ea typeface="Source Code Pro"/>
                <a:cs typeface="Source Code Pro"/>
                <a:sym typeface="Source Code Pro"/>
              </a:rPr>
              <a:t>Valide se o CPF informado pelo usuário contêm </a:t>
            </a:r>
            <a:r>
              <a:rPr lang="pt-BR" dirty="0" smtClean="0">
                <a:solidFill>
                  <a:srgbClr val="000014"/>
                </a:solidFill>
                <a:latin typeface="Source Code Pro"/>
                <a:ea typeface="Source Code Pro"/>
                <a:cs typeface="Source Code Pro"/>
                <a:sym typeface="Source Code Pro"/>
              </a:rPr>
              <a:t>11 </a:t>
            </a:r>
            <a:r>
              <a:rPr lang="pt-BR" dirty="0">
                <a:solidFill>
                  <a:srgbClr val="000014"/>
                </a:solidFill>
                <a:latin typeface="Source Code Pro"/>
                <a:ea typeface="Source Code Pro"/>
                <a:cs typeface="Source Code Pro"/>
                <a:sym typeface="Source Code Pro"/>
              </a:rPr>
              <a:t>dígitos,    a senha informada deve conter de 8 a 10 caracteres.</a:t>
            </a:r>
          </a:p>
          <a:p>
            <a:pPr marL="0" lvl="0" indent="0" algn="l" rtl="0">
              <a:lnSpc>
                <a:spcPct val="100000"/>
              </a:lnSpc>
              <a:spcBef>
                <a:spcPts val="600"/>
              </a:spcBef>
              <a:spcAft>
                <a:spcPts val="600"/>
              </a:spcAft>
              <a:buNone/>
            </a:pPr>
            <a:r>
              <a:rPr lang="pt-BR" dirty="0">
                <a:solidFill>
                  <a:srgbClr val="000014"/>
                </a:solidFill>
                <a:latin typeface="Source Code Pro"/>
                <a:ea typeface="Source Code Pro"/>
                <a:cs typeface="Source Code Pro"/>
                <a:sym typeface="Source Code Pro"/>
              </a:rPr>
              <a:t>-&gt; Criar um método que retorne o nome e </a:t>
            </a:r>
            <a:r>
              <a:rPr lang="pt-BR" dirty="0" err="1">
                <a:solidFill>
                  <a:srgbClr val="000014"/>
                </a:solidFill>
                <a:latin typeface="Source Code Pro"/>
                <a:ea typeface="Source Code Pro"/>
                <a:cs typeface="Source Code Pro"/>
                <a:sym typeface="Source Code Pro"/>
              </a:rPr>
              <a:t>cpf</a:t>
            </a:r>
            <a:r>
              <a:rPr lang="pt-BR" dirty="0">
                <a:solidFill>
                  <a:srgbClr val="000014"/>
                </a:solidFill>
                <a:latin typeface="Source Code Pro"/>
                <a:ea typeface="Source Code Pro"/>
                <a:cs typeface="Source Code Pro"/>
                <a:sym typeface="Source Code Pro"/>
              </a:rPr>
              <a:t> do funcionário</a:t>
            </a:r>
          </a:p>
          <a:p>
            <a:pPr marL="0" lvl="0" indent="0" algn="l" rtl="0">
              <a:lnSpc>
                <a:spcPct val="100000"/>
              </a:lnSpc>
              <a:spcBef>
                <a:spcPts val="600"/>
              </a:spcBef>
              <a:spcAft>
                <a:spcPts val="600"/>
              </a:spcAft>
              <a:buNone/>
            </a:pPr>
            <a:r>
              <a:rPr lang="pt-BR" dirty="0">
                <a:solidFill>
                  <a:srgbClr val="000014"/>
                </a:solidFill>
                <a:latin typeface="Source Code Pro"/>
                <a:ea typeface="Source Code Pro"/>
                <a:cs typeface="Source Code Pro"/>
                <a:sym typeface="Source Code Pro"/>
              </a:rPr>
              <a:t>* Se um dos requisitos acima não forem preenchidos     retornar uma mensagem de erro informando qual o erro.</a:t>
            </a: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088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907674" y="1132223"/>
            <a:ext cx="7328652" cy="4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solidFill>
                  <a:srgbClr val="000014"/>
                </a:solidFill>
                <a:latin typeface="Source Code Pro"/>
                <a:ea typeface="Source Code Pro"/>
                <a:cs typeface="Source Code Pro"/>
                <a:sym typeface="Source Code Pro"/>
              </a:rPr>
              <a:t>Herança</a:t>
            </a:r>
            <a:endParaRPr dirty="0">
              <a:solidFill>
                <a:srgbClr val="000014"/>
              </a:solidFill>
              <a:latin typeface="Source Code Pro"/>
              <a:ea typeface="Source Code Pro"/>
              <a:cs typeface="Source Code Pro"/>
              <a:sym typeface="Source Code Pro"/>
            </a:endParaRPr>
          </a:p>
        </p:txBody>
      </p:sp>
      <p:sp>
        <p:nvSpPr>
          <p:cNvPr id="95" name="Google Shape;95;p17"/>
          <p:cNvSpPr txBox="1">
            <a:spLocks noGrp="1"/>
          </p:cNvSpPr>
          <p:nvPr>
            <p:ph type="body" idx="1"/>
          </p:nvPr>
        </p:nvSpPr>
        <p:spPr>
          <a:xfrm>
            <a:off x="792094" y="1961627"/>
            <a:ext cx="7444231" cy="1828099"/>
          </a:xfrm>
          <a:prstGeom prst="rect">
            <a:avLst/>
          </a:prstGeom>
        </p:spPr>
        <p:txBody>
          <a:bodyPr spcFirstLastPara="1" wrap="square" lIns="91425" tIns="91425" rIns="91425" bIns="91425" anchor="t" anchorCtr="0">
            <a:noAutofit/>
          </a:bodyPr>
          <a:lstStyle/>
          <a:p>
            <a:pPr marL="0" lvl="0" indent="0">
              <a:lnSpc>
                <a:spcPct val="100000"/>
              </a:lnSpc>
              <a:spcBef>
                <a:spcPts val="600"/>
              </a:spcBef>
              <a:spcAft>
                <a:spcPts val="600"/>
              </a:spcAft>
              <a:buNone/>
            </a:pPr>
            <a:r>
              <a:rPr lang="pt-BR" dirty="0">
                <a:solidFill>
                  <a:srgbClr val="000014"/>
                </a:solidFill>
                <a:latin typeface="Source Code Pro"/>
                <a:ea typeface="Source Code Pro"/>
                <a:cs typeface="Source Code Pro"/>
                <a:sym typeface="Source Code Pro"/>
              </a:rPr>
              <a:t>Permite </a:t>
            </a:r>
            <a:r>
              <a:rPr lang="pt-BR" dirty="0">
                <a:solidFill>
                  <a:srgbClr val="000014"/>
                </a:solidFill>
                <a:latin typeface="Source Code Pro"/>
                <a:ea typeface="Source Code Pro"/>
              </a:rPr>
              <a:t>criar novas classes a partir de classes já existentes, aproveitando-se das características existentes na classe a ser estendida.</a:t>
            </a:r>
          </a:p>
          <a:p>
            <a:pPr marL="0" lvl="0" indent="0">
              <a:lnSpc>
                <a:spcPct val="100000"/>
              </a:lnSpc>
              <a:spcBef>
                <a:spcPts val="600"/>
              </a:spcBef>
              <a:spcAft>
                <a:spcPts val="600"/>
              </a:spcAft>
              <a:buNone/>
            </a:pPr>
            <a:endParaRPr lang="pt-BR" dirty="0">
              <a:solidFill>
                <a:srgbClr val="000014"/>
              </a:solidFill>
              <a:latin typeface="Source Code Pro"/>
              <a:ea typeface="Source Code Pro"/>
              <a:sym typeface="Source Code Pro"/>
            </a:endParaRP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3765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907674" y="1132223"/>
            <a:ext cx="7328652" cy="4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solidFill>
                  <a:srgbClr val="000014"/>
                </a:solidFill>
                <a:latin typeface="Source Code Pro"/>
                <a:ea typeface="Source Code Pro"/>
                <a:cs typeface="Source Code Pro"/>
                <a:sym typeface="Source Code Pro"/>
              </a:rPr>
              <a:t>Herança</a:t>
            </a:r>
            <a:endParaRPr dirty="0">
              <a:solidFill>
                <a:srgbClr val="000014"/>
              </a:solidFill>
              <a:latin typeface="Source Code Pro"/>
              <a:ea typeface="Source Code Pro"/>
              <a:cs typeface="Source Code Pro"/>
              <a:sym typeface="Source Code Pro"/>
            </a:endParaRPr>
          </a:p>
        </p:txBody>
      </p:sp>
      <p:sp>
        <p:nvSpPr>
          <p:cNvPr id="95" name="Google Shape;95;p17"/>
          <p:cNvSpPr txBox="1">
            <a:spLocks noGrp="1"/>
          </p:cNvSpPr>
          <p:nvPr>
            <p:ph type="body" idx="1"/>
          </p:nvPr>
        </p:nvSpPr>
        <p:spPr>
          <a:xfrm>
            <a:off x="792094" y="1961627"/>
            <a:ext cx="7444231" cy="1828099"/>
          </a:xfrm>
          <a:prstGeom prst="rect">
            <a:avLst/>
          </a:prstGeom>
        </p:spPr>
        <p:txBody>
          <a:bodyPr spcFirstLastPara="1" wrap="square" lIns="91425" tIns="91425" rIns="91425" bIns="91425" anchor="t" anchorCtr="0">
            <a:noAutofit/>
          </a:bodyPr>
          <a:lstStyle/>
          <a:p>
            <a:pPr marL="0" lvl="0" indent="0">
              <a:lnSpc>
                <a:spcPct val="100000"/>
              </a:lnSpc>
              <a:spcBef>
                <a:spcPts val="600"/>
              </a:spcBef>
              <a:spcAft>
                <a:spcPts val="600"/>
              </a:spcAft>
              <a:buNone/>
            </a:pPr>
            <a:r>
              <a:rPr lang="pt-BR" dirty="0">
                <a:solidFill>
                  <a:srgbClr val="000014"/>
                </a:solidFill>
                <a:latin typeface="Source Code Pro"/>
                <a:ea typeface="Source Code Pro"/>
              </a:rPr>
              <a:t>Com a herança é possível criar classes derivadas, subclasses, a partir de classes bases, superclasses. As subclasses são mais especializadas do que as suas superclasses, mais genéricas. </a:t>
            </a:r>
          </a:p>
          <a:p>
            <a:pPr marL="0" lvl="0" indent="0">
              <a:lnSpc>
                <a:spcPct val="100000"/>
              </a:lnSpc>
              <a:spcBef>
                <a:spcPts val="600"/>
              </a:spcBef>
              <a:spcAft>
                <a:spcPts val="600"/>
              </a:spcAft>
              <a:buNone/>
            </a:pPr>
            <a:r>
              <a:rPr lang="pt-BR" dirty="0">
                <a:solidFill>
                  <a:srgbClr val="000014"/>
                </a:solidFill>
                <a:latin typeface="Source Code Pro"/>
                <a:ea typeface="Source Code Pro"/>
              </a:rPr>
              <a:t>As subclasses herdam todas as características de suas superclasses, como suas variáveis e métodos.</a:t>
            </a:r>
            <a:endParaRPr dirty="0">
              <a:solidFill>
                <a:srgbClr val="000014"/>
              </a:solidFill>
              <a:latin typeface="Source Code Pro"/>
              <a:ea typeface="Source Code Pro"/>
              <a:sym typeface="Source Code Pro"/>
            </a:endParaRP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035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Imagem 6">
            <a:extLst>
              <a:ext uri="{FF2B5EF4-FFF2-40B4-BE49-F238E27FC236}">
                <a16:creationId xmlns="" xmlns:a16="http://schemas.microsoft.com/office/drawing/2014/main" id="{6D7C0B7B-89E6-4E90-8CC4-1CF2C5F86BE7}"/>
              </a:ext>
            </a:extLst>
          </p:cNvPr>
          <p:cNvPicPr>
            <a:picLocks noChangeAspect="1"/>
          </p:cNvPicPr>
          <p:nvPr/>
        </p:nvPicPr>
        <p:blipFill>
          <a:blip r:embed="rId3"/>
          <a:stretch>
            <a:fillRect/>
          </a:stretch>
        </p:blipFill>
        <p:spPr>
          <a:xfrm>
            <a:off x="928293" y="1135628"/>
            <a:ext cx="6866229" cy="3031686"/>
          </a:xfrm>
          <a:prstGeom prst="rect">
            <a:avLst/>
          </a:prstGeom>
        </p:spPr>
      </p:pic>
    </p:spTree>
    <p:extLst>
      <p:ext uri="{BB962C8B-B14F-4D97-AF65-F5344CB8AC3E}">
        <p14:creationId xmlns:p14="http://schemas.microsoft.com/office/powerpoint/2010/main" val="2179452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56803" y="296700"/>
            <a:ext cx="7328652" cy="4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solidFill>
                  <a:srgbClr val="000014"/>
                </a:solidFill>
                <a:latin typeface="Source Code Pro"/>
                <a:ea typeface="Source Code Pro"/>
                <a:cs typeface="Source Code Pro"/>
                <a:sym typeface="Source Code Pro"/>
              </a:rPr>
              <a:t>Vamos </a:t>
            </a:r>
            <a:r>
              <a:rPr lang="pt-BR" dirty="0" err="1">
                <a:solidFill>
                  <a:srgbClr val="000014"/>
                </a:solidFill>
                <a:latin typeface="Source Code Pro"/>
                <a:ea typeface="Source Code Pro"/>
                <a:cs typeface="Source Code Pro"/>
                <a:sym typeface="Source Code Pro"/>
              </a:rPr>
              <a:t>refatorar</a:t>
            </a:r>
            <a:r>
              <a:rPr lang="pt-BR" dirty="0">
                <a:solidFill>
                  <a:srgbClr val="000014"/>
                </a:solidFill>
                <a:latin typeface="Source Code Pro"/>
                <a:ea typeface="Source Code Pro"/>
                <a:cs typeface="Source Code Pro"/>
                <a:sym typeface="Source Code Pro"/>
              </a:rPr>
              <a:t>?</a:t>
            </a:r>
            <a:endParaRPr dirty="0">
              <a:solidFill>
                <a:srgbClr val="000014"/>
              </a:solidFill>
              <a:latin typeface="Source Code Pro"/>
              <a:ea typeface="Source Code Pro"/>
              <a:cs typeface="Source Code Pro"/>
              <a:sym typeface="Source Code Pro"/>
            </a:endParaRPr>
          </a:p>
        </p:txBody>
      </p:sp>
      <p:sp>
        <p:nvSpPr>
          <p:cNvPr id="95" name="Google Shape;95;p17"/>
          <p:cNvSpPr txBox="1">
            <a:spLocks noGrp="1"/>
          </p:cNvSpPr>
          <p:nvPr>
            <p:ph type="body" idx="1"/>
          </p:nvPr>
        </p:nvSpPr>
        <p:spPr>
          <a:xfrm>
            <a:off x="553064" y="965125"/>
            <a:ext cx="8413955" cy="1828099"/>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600"/>
              </a:spcAft>
              <a:buNone/>
            </a:pPr>
            <a:r>
              <a:rPr lang="pt-BR" dirty="0">
                <a:solidFill>
                  <a:srgbClr val="000014"/>
                </a:solidFill>
                <a:latin typeface="Source Code Pro"/>
                <a:ea typeface="Source Code Pro"/>
                <a:cs typeface="Source Code Pro"/>
                <a:sym typeface="Source Code Pro"/>
              </a:rPr>
              <a:t>Iniciar um sistema de RH, considerando as classes:</a:t>
            </a:r>
          </a:p>
          <a:p>
            <a:pPr marL="0" lvl="0" indent="0" algn="l" rtl="0">
              <a:lnSpc>
                <a:spcPct val="100000"/>
              </a:lnSpc>
              <a:spcBef>
                <a:spcPts val="600"/>
              </a:spcBef>
              <a:spcAft>
                <a:spcPts val="600"/>
              </a:spcAft>
              <a:buNone/>
            </a:pPr>
            <a:r>
              <a:rPr lang="pt-BR" dirty="0">
                <a:solidFill>
                  <a:srgbClr val="000014"/>
                </a:solidFill>
                <a:latin typeface="Source Code Pro"/>
                <a:ea typeface="Source Code Pro"/>
                <a:cs typeface="Source Code Pro"/>
                <a:sym typeface="Source Code Pro"/>
              </a:rPr>
              <a:t>Engenheiro, Diretor, Secretário e Gerente.</a:t>
            </a:r>
          </a:p>
          <a:p>
            <a:pPr marL="0" lvl="0" indent="0" algn="l" rtl="0">
              <a:lnSpc>
                <a:spcPct val="100000"/>
              </a:lnSpc>
              <a:spcBef>
                <a:spcPts val="600"/>
              </a:spcBef>
              <a:spcAft>
                <a:spcPts val="600"/>
              </a:spcAft>
              <a:buNone/>
            </a:pPr>
            <a:r>
              <a:rPr lang="pt-BR" dirty="0">
                <a:solidFill>
                  <a:srgbClr val="000014"/>
                </a:solidFill>
                <a:latin typeface="Source Code Pro"/>
                <a:ea typeface="Source Code Pro"/>
                <a:cs typeface="Source Code Pro"/>
                <a:sym typeface="Source Code Pro"/>
              </a:rPr>
              <a:t>Ao se cadastrar o </a:t>
            </a:r>
            <a:r>
              <a:rPr lang="pt-BR" b="1" dirty="0">
                <a:solidFill>
                  <a:srgbClr val="000014"/>
                </a:solidFill>
                <a:latin typeface="Source Code Pro"/>
                <a:ea typeface="Source Code Pro"/>
                <a:cs typeface="Source Code Pro"/>
                <a:sym typeface="Source Code Pro"/>
              </a:rPr>
              <a:t>funcionário</a:t>
            </a:r>
            <a:r>
              <a:rPr lang="pt-BR" dirty="0">
                <a:solidFill>
                  <a:srgbClr val="000014"/>
                </a:solidFill>
                <a:latin typeface="Source Code Pro"/>
                <a:ea typeface="Source Code Pro"/>
                <a:cs typeface="Source Code Pro"/>
                <a:sym typeface="Source Code Pro"/>
              </a:rPr>
              <a:t> deve informar seus dados básicos e informações de acesso (login e senha).</a:t>
            </a:r>
          </a:p>
          <a:p>
            <a:pPr marL="0" lvl="0" indent="0" algn="l" rtl="0">
              <a:lnSpc>
                <a:spcPct val="100000"/>
              </a:lnSpc>
              <a:spcBef>
                <a:spcPts val="600"/>
              </a:spcBef>
              <a:spcAft>
                <a:spcPts val="600"/>
              </a:spcAft>
              <a:buNone/>
            </a:pPr>
            <a:r>
              <a:rPr lang="pt-BR" dirty="0">
                <a:solidFill>
                  <a:srgbClr val="000014"/>
                </a:solidFill>
                <a:latin typeface="Source Code Pro"/>
                <a:ea typeface="Source Code Pro"/>
                <a:cs typeface="Source Code Pro"/>
                <a:sym typeface="Source Code Pro"/>
              </a:rPr>
              <a:t>Valide se o CPF informado pelo usuário contêm </a:t>
            </a:r>
            <a:r>
              <a:rPr lang="pt-BR" dirty="0" smtClean="0">
                <a:solidFill>
                  <a:srgbClr val="000014"/>
                </a:solidFill>
                <a:latin typeface="Source Code Pro"/>
                <a:ea typeface="Source Code Pro"/>
                <a:cs typeface="Source Code Pro"/>
                <a:sym typeface="Source Code Pro"/>
              </a:rPr>
              <a:t>11 </a:t>
            </a:r>
            <a:r>
              <a:rPr lang="pt-BR" dirty="0">
                <a:solidFill>
                  <a:srgbClr val="000014"/>
                </a:solidFill>
                <a:latin typeface="Source Code Pro"/>
                <a:ea typeface="Source Code Pro"/>
                <a:cs typeface="Source Code Pro"/>
                <a:sym typeface="Source Code Pro"/>
              </a:rPr>
              <a:t>dígitos,    a senha informada deve conter de 8 a 10 caracteres.</a:t>
            </a:r>
          </a:p>
          <a:p>
            <a:pPr marL="0" lvl="0" indent="0" algn="l" rtl="0">
              <a:lnSpc>
                <a:spcPct val="100000"/>
              </a:lnSpc>
              <a:spcBef>
                <a:spcPts val="600"/>
              </a:spcBef>
              <a:spcAft>
                <a:spcPts val="600"/>
              </a:spcAft>
              <a:buNone/>
            </a:pPr>
            <a:r>
              <a:rPr lang="pt-BR" dirty="0">
                <a:solidFill>
                  <a:srgbClr val="000014"/>
                </a:solidFill>
                <a:latin typeface="Source Code Pro"/>
                <a:ea typeface="Source Code Pro"/>
                <a:cs typeface="Source Code Pro"/>
                <a:sym typeface="Source Code Pro"/>
              </a:rPr>
              <a:t>-&gt; Criar um método que retorne o nome e </a:t>
            </a:r>
            <a:r>
              <a:rPr lang="pt-BR" dirty="0" err="1">
                <a:solidFill>
                  <a:srgbClr val="000014"/>
                </a:solidFill>
                <a:latin typeface="Source Code Pro"/>
                <a:ea typeface="Source Code Pro"/>
                <a:cs typeface="Source Code Pro"/>
                <a:sym typeface="Source Code Pro"/>
              </a:rPr>
              <a:t>cpf</a:t>
            </a:r>
            <a:r>
              <a:rPr lang="pt-BR" dirty="0">
                <a:solidFill>
                  <a:srgbClr val="000014"/>
                </a:solidFill>
                <a:latin typeface="Source Code Pro"/>
                <a:ea typeface="Source Code Pro"/>
                <a:cs typeface="Source Code Pro"/>
                <a:sym typeface="Source Code Pro"/>
              </a:rPr>
              <a:t> do funcionário</a:t>
            </a:r>
          </a:p>
          <a:p>
            <a:pPr marL="0" lvl="0" indent="0" algn="l" rtl="0">
              <a:lnSpc>
                <a:spcPct val="100000"/>
              </a:lnSpc>
              <a:spcBef>
                <a:spcPts val="600"/>
              </a:spcBef>
              <a:spcAft>
                <a:spcPts val="600"/>
              </a:spcAft>
              <a:buNone/>
            </a:pPr>
            <a:r>
              <a:rPr lang="pt-BR" dirty="0">
                <a:solidFill>
                  <a:srgbClr val="000014"/>
                </a:solidFill>
                <a:latin typeface="Source Code Pro"/>
                <a:ea typeface="Source Code Pro"/>
                <a:cs typeface="Source Code Pro"/>
                <a:sym typeface="Source Code Pro"/>
              </a:rPr>
              <a:t>* Se um dos requisitos acima não forem preenchidos     retornar uma mensagem de erro informando qual o erro.</a:t>
            </a: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219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907674" y="1132223"/>
            <a:ext cx="7328652" cy="4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solidFill>
                  <a:srgbClr val="000014"/>
                </a:solidFill>
                <a:latin typeface="Source Code Pro"/>
                <a:ea typeface="Source Code Pro"/>
                <a:cs typeface="Source Code Pro"/>
                <a:sym typeface="Source Code Pro"/>
              </a:rPr>
              <a:t>Polimorfismo</a:t>
            </a:r>
            <a:endParaRPr dirty="0">
              <a:solidFill>
                <a:srgbClr val="000014"/>
              </a:solidFill>
              <a:latin typeface="Source Code Pro"/>
              <a:ea typeface="Source Code Pro"/>
              <a:cs typeface="Source Code Pro"/>
              <a:sym typeface="Source Code Pro"/>
            </a:endParaRPr>
          </a:p>
        </p:txBody>
      </p:sp>
      <p:sp>
        <p:nvSpPr>
          <p:cNvPr id="95" name="Google Shape;95;p17"/>
          <p:cNvSpPr txBox="1">
            <a:spLocks noGrp="1"/>
          </p:cNvSpPr>
          <p:nvPr>
            <p:ph type="body" idx="1"/>
          </p:nvPr>
        </p:nvSpPr>
        <p:spPr>
          <a:xfrm>
            <a:off x="792094" y="1961627"/>
            <a:ext cx="7444231" cy="1828099"/>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600"/>
              </a:spcAft>
              <a:buNone/>
            </a:pPr>
            <a:r>
              <a:rPr lang="pt-BR" dirty="0">
                <a:solidFill>
                  <a:srgbClr val="000014"/>
                </a:solidFill>
                <a:latin typeface="Source Code Pro"/>
                <a:ea typeface="Source Code Pro"/>
              </a:rPr>
              <a:t>Polimorfismo é a capacidade de um objeto poder ser referenciado de várias formas. (cuidado, polimorfismo não quer dizer que o objeto fica se transformando, muito pelo contrário, um objeto nasce de um tipo e morre daquele tipo, o que pode mudar é a maneira como nos referimos a ele).</a:t>
            </a:r>
            <a:endParaRPr dirty="0">
              <a:solidFill>
                <a:srgbClr val="000014"/>
              </a:solidFill>
              <a:latin typeface="Source Code Pro"/>
              <a:ea typeface="Source Code Pro"/>
              <a:sym typeface="Source Code Pro"/>
            </a:endParaRP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136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6FA"/>
        </a:solidFill>
        <a:effectLst/>
      </p:bgPr>
    </p:bg>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1343400" y="1291825"/>
            <a:ext cx="6457200" cy="4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000014"/>
                </a:solidFill>
                <a:latin typeface="Source Code Pro"/>
                <a:ea typeface="Source Code Pro"/>
                <a:cs typeface="Source Code Pro"/>
                <a:sym typeface="Source Code Pro"/>
              </a:rPr>
              <a:t>Ementa geral do programa</a:t>
            </a:r>
            <a:endParaRPr>
              <a:solidFill>
                <a:srgbClr val="000014"/>
              </a:solidFill>
              <a:latin typeface="Source Code Pro"/>
              <a:ea typeface="Source Code Pro"/>
              <a:cs typeface="Source Code Pro"/>
              <a:sym typeface="Source Code Pro"/>
            </a:endParaRPr>
          </a:p>
        </p:txBody>
      </p:sp>
      <p:sp>
        <p:nvSpPr>
          <p:cNvPr id="65" name="Google Shape;65;p14"/>
          <p:cNvSpPr txBox="1">
            <a:spLocks noGrp="1"/>
          </p:cNvSpPr>
          <p:nvPr>
            <p:ph type="body" idx="1"/>
          </p:nvPr>
        </p:nvSpPr>
        <p:spPr>
          <a:xfrm>
            <a:off x="1343400" y="1879175"/>
            <a:ext cx="6989440" cy="194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solidFill>
                  <a:srgbClr val="000014"/>
                </a:solidFill>
                <a:latin typeface="Source Code Pro"/>
                <a:ea typeface="Source Code Pro"/>
                <a:cs typeface="Source Code Pro"/>
                <a:sym typeface="Source Code Pro"/>
              </a:rPr>
              <a:t>Módulo 1:Introdução à linguagem Java</a:t>
            </a:r>
            <a:endParaRPr dirty="0">
              <a:solidFill>
                <a:srgbClr val="000014"/>
              </a:solidFill>
              <a:latin typeface="Source Code Pro"/>
              <a:ea typeface="Source Code Pro"/>
              <a:cs typeface="Source Code Pro"/>
              <a:sym typeface="Source Code Pro"/>
            </a:endParaRPr>
          </a:p>
          <a:p>
            <a:pPr marL="0" indent="0">
              <a:buNone/>
            </a:pPr>
            <a:r>
              <a:rPr lang="pt-BR" dirty="0">
                <a:solidFill>
                  <a:srgbClr val="B06EFD"/>
                </a:solidFill>
                <a:latin typeface="Source Code Pro"/>
                <a:ea typeface="Source Code Pro"/>
                <a:cs typeface="Source Code Pro"/>
                <a:sym typeface="Source Code Pro"/>
              </a:rPr>
              <a:t>Módulo 2:Programação Orientada a Objetos I</a:t>
            </a:r>
            <a:endParaRPr dirty="0">
              <a:solidFill>
                <a:srgbClr val="B06EFD"/>
              </a:solidFill>
              <a:latin typeface="Source Code Pro"/>
              <a:ea typeface="Source Code Pro"/>
              <a:cs typeface="Source Code Pro"/>
              <a:sym typeface="Source Code Pro"/>
            </a:endParaRPr>
          </a:p>
          <a:p>
            <a:pPr marL="0" indent="0">
              <a:buNone/>
            </a:pPr>
            <a:r>
              <a:rPr lang="pt-BR" dirty="0">
                <a:solidFill>
                  <a:srgbClr val="000014"/>
                </a:solidFill>
                <a:latin typeface="Source Code Pro"/>
                <a:ea typeface="Source Code Pro"/>
                <a:cs typeface="Source Code Pro"/>
                <a:sym typeface="Source Code Pro"/>
              </a:rPr>
              <a:t>Módulo 3:Programação Orientada a Objetos II</a:t>
            </a:r>
            <a:endParaRPr dirty="0">
              <a:solidFill>
                <a:srgbClr val="000014"/>
              </a:solidFill>
              <a:latin typeface="Source Code Pro"/>
              <a:ea typeface="Source Code Pro"/>
              <a:cs typeface="Source Code Pro"/>
              <a:sym typeface="Source Code Pro"/>
            </a:endParaRPr>
          </a:p>
          <a:p>
            <a:pPr marL="0" indent="0">
              <a:buNone/>
            </a:pPr>
            <a:r>
              <a:rPr lang="pt-BR" dirty="0">
                <a:solidFill>
                  <a:srgbClr val="000014"/>
                </a:solidFill>
                <a:latin typeface="Source Code Pro"/>
                <a:ea typeface="Source Code Pro"/>
                <a:cs typeface="Source Code Pro"/>
                <a:sym typeface="Source Code Pro"/>
              </a:rPr>
              <a:t>Módulo 4:Modelagem de Banco de Dados Relacional</a:t>
            </a:r>
          </a:p>
          <a:p>
            <a:pPr marL="0" lvl="0" indent="0">
              <a:buNone/>
            </a:pPr>
            <a:r>
              <a:rPr lang="pt-BR" dirty="0">
                <a:solidFill>
                  <a:srgbClr val="000014"/>
                </a:solidFill>
                <a:latin typeface="Source Code Pro"/>
                <a:ea typeface="Source Code Pro"/>
                <a:cs typeface="Source Code Pro"/>
                <a:sym typeface="Source Code Pro"/>
              </a:rPr>
              <a:t>Módulo 5:Manipulação de Banco de Dados Relacional</a:t>
            </a:r>
            <a:endParaRPr dirty="0">
              <a:solidFill>
                <a:srgbClr val="000014"/>
              </a:solidFill>
              <a:latin typeface="Source Code Pro"/>
              <a:ea typeface="Source Code Pro"/>
              <a:cs typeface="Source Code Pro"/>
              <a:sym typeface="Source Code Pro"/>
            </a:endParaRPr>
          </a:p>
        </p:txBody>
      </p:sp>
      <p:sp>
        <p:nvSpPr>
          <p:cNvPr id="66" name="Google Shape;66;p14"/>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907674" y="1132223"/>
            <a:ext cx="7838120" cy="495900"/>
          </a:xfrm>
          <a:prstGeom prst="rect">
            <a:avLst/>
          </a:prstGeom>
        </p:spPr>
        <p:txBody>
          <a:bodyPr spcFirstLastPara="1" wrap="square" lIns="91425" tIns="91425" rIns="91425" bIns="91425" anchor="t" anchorCtr="0">
            <a:noAutofit/>
          </a:bodyPr>
          <a:lstStyle/>
          <a:p>
            <a:r>
              <a:rPr lang="pt-BR" dirty="0">
                <a:solidFill>
                  <a:srgbClr val="000014"/>
                </a:solidFill>
                <a:latin typeface="Source Code Pro"/>
                <a:ea typeface="Source Code Pro"/>
              </a:rPr>
              <a:t>Sobrescrita de Métodos e Sobrecarga</a:t>
            </a:r>
            <a:r>
              <a:rPr lang="pt-BR" b="1" dirty="0"/>
              <a:t/>
            </a:r>
            <a:br>
              <a:rPr lang="pt-BR" b="1" dirty="0"/>
            </a:br>
            <a:endParaRPr dirty="0">
              <a:solidFill>
                <a:srgbClr val="000014"/>
              </a:solidFill>
              <a:latin typeface="Source Code Pro"/>
              <a:ea typeface="Source Code Pro"/>
              <a:cs typeface="Source Code Pro"/>
              <a:sym typeface="Source Code Pro"/>
            </a:endParaRPr>
          </a:p>
        </p:txBody>
      </p:sp>
      <p:sp>
        <p:nvSpPr>
          <p:cNvPr id="95" name="Google Shape;95;p17"/>
          <p:cNvSpPr txBox="1">
            <a:spLocks noGrp="1"/>
          </p:cNvSpPr>
          <p:nvPr>
            <p:ph type="body" idx="1"/>
          </p:nvPr>
        </p:nvSpPr>
        <p:spPr>
          <a:xfrm>
            <a:off x="792094" y="1836101"/>
            <a:ext cx="7444231" cy="1828099"/>
          </a:xfrm>
          <a:prstGeom prst="rect">
            <a:avLst/>
          </a:prstGeom>
        </p:spPr>
        <p:txBody>
          <a:bodyPr spcFirstLastPara="1" wrap="square" lIns="91425" tIns="91425" rIns="91425" bIns="91425" anchor="t" anchorCtr="0">
            <a:noAutofit/>
          </a:bodyPr>
          <a:lstStyle/>
          <a:p>
            <a:pPr marL="0" lvl="0" indent="0">
              <a:lnSpc>
                <a:spcPct val="100000"/>
              </a:lnSpc>
              <a:spcBef>
                <a:spcPts val="600"/>
              </a:spcBef>
              <a:spcAft>
                <a:spcPts val="600"/>
              </a:spcAft>
              <a:buNone/>
            </a:pPr>
            <a:r>
              <a:rPr lang="pt-BR" dirty="0">
                <a:solidFill>
                  <a:schemeClr val="tx1"/>
                </a:solidFill>
                <a:latin typeface="Source Code Pro"/>
                <a:ea typeface="Source Code Pro"/>
              </a:rPr>
              <a:t>Quando um método sobrescreve um método herdado de uma classe, temos uma sobrescrita de método. </a:t>
            </a:r>
          </a:p>
          <a:p>
            <a:pPr marL="0" lvl="0" indent="0">
              <a:lnSpc>
                <a:spcPct val="100000"/>
              </a:lnSpc>
              <a:spcBef>
                <a:spcPts val="600"/>
              </a:spcBef>
              <a:spcAft>
                <a:spcPts val="600"/>
              </a:spcAft>
              <a:buNone/>
            </a:pPr>
            <a:r>
              <a:rPr lang="pt-BR" dirty="0">
                <a:solidFill>
                  <a:schemeClr val="tx1"/>
                </a:solidFill>
                <a:latin typeface="Source Code Pro"/>
                <a:ea typeface="Source Code Pro"/>
              </a:rPr>
              <a:t>Este método de sobrescrita tem que ser idêntico ao método da classe herdada, ou seja, eles precisam ter o mesmo nome, valor de retorno e argumentos. </a:t>
            </a:r>
          </a:p>
          <a:p>
            <a:pPr marL="0" lvl="0" indent="0">
              <a:lnSpc>
                <a:spcPct val="100000"/>
              </a:lnSpc>
              <a:spcBef>
                <a:spcPts val="600"/>
              </a:spcBef>
              <a:spcAft>
                <a:spcPts val="600"/>
              </a:spcAft>
              <a:buNone/>
            </a:pPr>
            <a:r>
              <a:rPr lang="pt-BR" dirty="0">
                <a:solidFill>
                  <a:schemeClr val="tx1"/>
                </a:solidFill>
                <a:latin typeface="Source Code Pro"/>
                <a:ea typeface="Source Code Pro"/>
              </a:rPr>
              <a:t>Portanto, temos que uma classe filha fornece apenas uma nova implementação para o método herdado e não um novo método. </a:t>
            </a:r>
            <a:endParaRPr dirty="0">
              <a:solidFill>
                <a:schemeClr val="tx1"/>
              </a:solidFill>
              <a:latin typeface="Source Code Pro"/>
              <a:ea typeface="Source Code Pro"/>
              <a:sym typeface="Source Code Pro"/>
            </a:endParaRP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0480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907674" y="1132223"/>
            <a:ext cx="7838120" cy="495900"/>
          </a:xfrm>
          <a:prstGeom prst="rect">
            <a:avLst/>
          </a:prstGeom>
        </p:spPr>
        <p:txBody>
          <a:bodyPr spcFirstLastPara="1" wrap="square" lIns="91425" tIns="91425" rIns="91425" bIns="91425" anchor="t" anchorCtr="0">
            <a:noAutofit/>
          </a:bodyPr>
          <a:lstStyle/>
          <a:p>
            <a:r>
              <a:rPr lang="pt-BR" dirty="0" smtClean="0">
                <a:solidFill>
                  <a:srgbClr val="000014"/>
                </a:solidFill>
                <a:latin typeface="Source Code Pro"/>
                <a:ea typeface="Source Code Pro"/>
              </a:rPr>
              <a:t>Entendendo </a:t>
            </a:r>
            <a:r>
              <a:rPr lang="pt-BR" dirty="0">
                <a:solidFill>
                  <a:srgbClr val="000014"/>
                </a:solidFill>
                <a:latin typeface="Source Code Pro"/>
                <a:ea typeface="Source Code Pro"/>
              </a:rPr>
              <a:t>a classe </a:t>
            </a:r>
            <a:r>
              <a:rPr lang="pt-BR" dirty="0" err="1">
                <a:solidFill>
                  <a:srgbClr val="000014"/>
                </a:solidFill>
                <a:latin typeface="Source Code Pro"/>
                <a:ea typeface="Source Code Pro"/>
              </a:rPr>
              <a:t>Object</a:t>
            </a:r>
            <a:r>
              <a:rPr lang="pt-BR" dirty="0">
                <a:solidFill>
                  <a:srgbClr val="000014"/>
                </a:solidFill>
                <a:latin typeface="Source Code Pro"/>
                <a:ea typeface="Source Code Pro"/>
              </a:rPr>
              <a:t> </a:t>
            </a:r>
          </a:p>
        </p:txBody>
      </p:sp>
      <p:sp>
        <p:nvSpPr>
          <p:cNvPr id="95" name="Google Shape;95;p17"/>
          <p:cNvSpPr txBox="1">
            <a:spLocks noGrp="1"/>
          </p:cNvSpPr>
          <p:nvPr>
            <p:ph type="body" idx="1"/>
          </p:nvPr>
        </p:nvSpPr>
        <p:spPr>
          <a:xfrm>
            <a:off x="792094" y="1836101"/>
            <a:ext cx="7444231" cy="1828099"/>
          </a:xfrm>
          <a:prstGeom prst="rect">
            <a:avLst/>
          </a:prstGeom>
        </p:spPr>
        <p:txBody>
          <a:bodyPr spcFirstLastPara="1" wrap="square" lIns="91425" tIns="91425" rIns="91425" bIns="91425" anchor="t" anchorCtr="0">
            <a:noAutofit/>
          </a:bodyPr>
          <a:lstStyle/>
          <a:p>
            <a:pPr marL="114300" indent="0">
              <a:buNone/>
            </a:pPr>
            <a:r>
              <a:rPr lang="pt-BR" b="1" dirty="0" err="1" smtClean="0">
                <a:solidFill>
                  <a:schemeClr val="tx1"/>
                </a:solidFill>
                <a:latin typeface="Source Code Pro"/>
                <a:ea typeface="Source Code Pro"/>
              </a:rPr>
              <a:t>Object</a:t>
            </a:r>
            <a:r>
              <a:rPr lang="pt-BR" dirty="0" smtClean="0">
                <a:solidFill>
                  <a:schemeClr val="tx1"/>
                </a:solidFill>
                <a:latin typeface="Source Code Pro"/>
                <a:ea typeface="Source Code Pro"/>
              </a:rPr>
              <a:t> </a:t>
            </a:r>
            <a:r>
              <a:rPr lang="pt-BR" dirty="0">
                <a:solidFill>
                  <a:schemeClr val="tx1"/>
                </a:solidFill>
                <a:latin typeface="Source Code Pro"/>
                <a:ea typeface="Source Code Pro"/>
              </a:rPr>
              <a:t>é a raiz da hierarquia de classes do Java, a </a:t>
            </a:r>
            <a:r>
              <a:rPr lang="pt-BR" b="1" dirty="0">
                <a:solidFill>
                  <a:schemeClr val="tx1"/>
                </a:solidFill>
                <a:latin typeface="Source Code Pro"/>
                <a:ea typeface="Source Code Pro"/>
              </a:rPr>
              <a:t>superclasse</a:t>
            </a:r>
            <a:r>
              <a:rPr lang="pt-BR" dirty="0">
                <a:solidFill>
                  <a:schemeClr val="tx1"/>
                </a:solidFill>
                <a:latin typeface="Source Code Pro"/>
                <a:ea typeface="Source Code Pro"/>
              </a:rPr>
              <a:t> de todas as classes, direta ou indiretamente. </a:t>
            </a:r>
            <a:endParaRPr lang="pt-BR" dirty="0" smtClean="0">
              <a:solidFill>
                <a:schemeClr val="tx1"/>
              </a:solidFill>
              <a:latin typeface="Source Code Pro"/>
              <a:ea typeface="Source Code Pro"/>
            </a:endParaRP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3495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907674" y="1132223"/>
            <a:ext cx="7838120" cy="495900"/>
          </a:xfrm>
          <a:prstGeom prst="rect">
            <a:avLst/>
          </a:prstGeom>
        </p:spPr>
        <p:txBody>
          <a:bodyPr spcFirstLastPara="1" wrap="square" lIns="91425" tIns="91425" rIns="91425" bIns="91425" anchor="t" anchorCtr="0">
            <a:noAutofit/>
          </a:bodyPr>
          <a:lstStyle/>
          <a:p>
            <a:r>
              <a:rPr lang="pt-BR" dirty="0" smtClean="0">
                <a:solidFill>
                  <a:srgbClr val="000014"/>
                </a:solidFill>
                <a:latin typeface="Source Code Pro"/>
                <a:ea typeface="Source Code Pro"/>
              </a:rPr>
              <a:t>Entendendo </a:t>
            </a:r>
            <a:r>
              <a:rPr lang="pt-BR" dirty="0">
                <a:solidFill>
                  <a:srgbClr val="000014"/>
                </a:solidFill>
                <a:latin typeface="Source Code Pro"/>
                <a:ea typeface="Source Code Pro"/>
              </a:rPr>
              <a:t>a classe </a:t>
            </a:r>
            <a:r>
              <a:rPr lang="pt-BR" dirty="0" err="1">
                <a:solidFill>
                  <a:srgbClr val="000014"/>
                </a:solidFill>
                <a:latin typeface="Source Code Pro"/>
                <a:ea typeface="Source Code Pro"/>
              </a:rPr>
              <a:t>Object</a:t>
            </a:r>
            <a:r>
              <a:rPr lang="pt-BR" dirty="0">
                <a:solidFill>
                  <a:srgbClr val="000014"/>
                </a:solidFill>
                <a:latin typeface="Source Code Pro"/>
                <a:ea typeface="Source Code Pro"/>
              </a:rPr>
              <a:t> </a:t>
            </a:r>
          </a:p>
        </p:txBody>
      </p:sp>
      <p:sp>
        <p:nvSpPr>
          <p:cNvPr id="95" name="Google Shape;95;p17"/>
          <p:cNvSpPr txBox="1">
            <a:spLocks noGrp="1"/>
          </p:cNvSpPr>
          <p:nvPr>
            <p:ph type="body" idx="1"/>
          </p:nvPr>
        </p:nvSpPr>
        <p:spPr>
          <a:xfrm>
            <a:off x="792094" y="1836101"/>
            <a:ext cx="7444231" cy="1828099"/>
          </a:xfrm>
          <a:prstGeom prst="rect">
            <a:avLst/>
          </a:prstGeom>
        </p:spPr>
        <p:txBody>
          <a:bodyPr spcFirstLastPara="1" wrap="square" lIns="91425" tIns="91425" rIns="91425" bIns="91425" anchor="t" anchorCtr="0">
            <a:noAutofit/>
          </a:bodyPr>
          <a:lstStyle/>
          <a:p>
            <a:pPr marL="114300" indent="0">
              <a:buNone/>
            </a:pPr>
            <a:r>
              <a:rPr lang="pt-BR" dirty="0" smtClean="0">
                <a:solidFill>
                  <a:schemeClr val="tx1"/>
                </a:solidFill>
                <a:latin typeface="Source Code Pro"/>
                <a:ea typeface="Source Code Pro"/>
              </a:rPr>
              <a:t>Sendo </a:t>
            </a:r>
            <a:r>
              <a:rPr lang="pt-BR" dirty="0">
                <a:solidFill>
                  <a:schemeClr val="tx1"/>
                </a:solidFill>
                <a:latin typeface="Source Code Pro"/>
                <a:ea typeface="Source Code Pro"/>
              </a:rPr>
              <a:t>a base para todas as classes, </a:t>
            </a:r>
            <a:r>
              <a:rPr lang="pt-BR" b="1" dirty="0" err="1">
                <a:solidFill>
                  <a:schemeClr val="tx1"/>
                </a:solidFill>
                <a:latin typeface="Source Code Pro"/>
                <a:ea typeface="Source Code Pro"/>
              </a:rPr>
              <a:t>Object</a:t>
            </a:r>
            <a:r>
              <a:rPr lang="pt-BR" dirty="0">
                <a:solidFill>
                  <a:schemeClr val="tx1"/>
                </a:solidFill>
                <a:latin typeface="Source Code Pro"/>
                <a:ea typeface="Source Code Pro"/>
              </a:rPr>
              <a:t> define alguns comportamentos comuns que todos objetos devem ter, como a habilidade de serem comparados uns com os outros, utilizando </a:t>
            </a:r>
            <a:r>
              <a:rPr lang="pt-BR" b="1" dirty="0" err="1">
                <a:solidFill>
                  <a:schemeClr val="tx1"/>
                </a:solidFill>
                <a:latin typeface="Source Code Pro"/>
                <a:ea typeface="Source Code Pro"/>
              </a:rPr>
              <a:t>equals</a:t>
            </a:r>
            <a:r>
              <a:rPr lang="pt-BR" b="1" dirty="0">
                <a:solidFill>
                  <a:schemeClr val="tx1"/>
                </a:solidFill>
                <a:latin typeface="Source Code Pro"/>
                <a:ea typeface="Source Code Pro"/>
              </a:rPr>
              <a:t>()</a:t>
            </a:r>
            <a:r>
              <a:rPr lang="pt-BR" dirty="0">
                <a:solidFill>
                  <a:schemeClr val="tx1"/>
                </a:solidFill>
                <a:latin typeface="Source Code Pro"/>
                <a:ea typeface="Source Code Pro"/>
              </a:rPr>
              <a:t>, poderem ser representados como texto, com o método </a:t>
            </a:r>
            <a:r>
              <a:rPr lang="pt-BR" b="1" dirty="0" err="1">
                <a:solidFill>
                  <a:schemeClr val="tx1"/>
                </a:solidFill>
                <a:latin typeface="Source Code Pro"/>
                <a:ea typeface="Source Code Pro"/>
              </a:rPr>
              <a:t>toString</a:t>
            </a:r>
            <a:r>
              <a:rPr lang="pt-BR" b="1" dirty="0">
                <a:solidFill>
                  <a:schemeClr val="tx1"/>
                </a:solidFill>
                <a:latin typeface="Source Code Pro"/>
                <a:ea typeface="Source Code Pro"/>
              </a:rPr>
              <a:t>()</a:t>
            </a:r>
            <a:r>
              <a:rPr lang="pt-BR" dirty="0">
                <a:solidFill>
                  <a:schemeClr val="tx1"/>
                </a:solidFill>
                <a:latin typeface="Source Code Pro"/>
                <a:ea typeface="Source Code Pro"/>
              </a:rPr>
              <a:t>, e possuírem um número que identifica suas posições em coleções baseadas em </a:t>
            </a:r>
            <a:r>
              <a:rPr lang="pt-BR" dirty="0" err="1">
                <a:solidFill>
                  <a:schemeClr val="tx1"/>
                </a:solidFill>
                <a:latin typeface="Source Code Pro"/>
                <a:ea typeface="Source Code Pro"/>
              </a:rPr>
              <a:t>hash</a:t>
            </a:r>
            <a:r>
              <a:rPr lang="pt-BR" dirty="0">
                <a:solidFill>
                  <a:schemeClr val="tx1"/>
                </a:solidFill>
                <a:latin typeface="Source Code Pro"/>
                <a:ea typeface="Source Code Pro"/>
              </a:rPr>
              <a:t>, com o </a:t>
            </a:r>
            <a:r>
              <a:rPr lang="pt-BR" b="1" dirty="0" err="1">
                <a:solidFill>
                  <a:schemeClr val="tx1"/>
                </a:solidFill>
                <a:latin typeface="Source Code Pro"/>
                <a:ea typeface="Source Code Pro"/>
              </a:rPr>
              <a:t>hashCode</a:t>
            </a:r>
            <a:r>
              <a:rPr lang="pt-BR" b="1" dirty="0">
                <a:solidFill>
                  <a:schemeClr val="tx1"/>
                </a:solidFill>
                <a:latin typeface="Source Code Pro"/>
                <a:ea typeface="Source Code Pro"/>
              </a:rPr>
              <a:t>()</a:t>
            </a:r>
            <a:r>
              <a:rPr lang="pt-BR" dirty="0">
                <a:solidFill>
                  <a:schemeClr val="tx1"/>
                </a:solidFill>
                <a:latin typeface="Source Code Pro"/>
                <a:ea typeface="Source Code Pro"/>
              </a:rPr>
              <a:t>.</a:t>
            </a: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214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2706977" y="888406"/>
            <a:ext cx="7328652" cy="4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solidFill>
                  <a:srgbClr val="000014"/>
                </a:solidFill>
                <a:latin typeface="Source Code Pro"/>
                <a:ea typeface="Source Code Pro"/>
                <a:cs typeface="Source Code Pro"/>
                <a:sym typeface="Source Code Pro"/>
              </a:rPr>
              <a:t>Vamos </a:t>
            </a:r>
            <a:r>
              <a:rPr lang="pt-BR" dirty="0" err="1">
                <a:solidFill>
                  <a:srgbClr val="000014"/>
                </a:solidFill>
                <a:latin typeface="Source Code Pro"/>
                <a:ea typeface="Source Code Pro"/>
                <a:cs typeface="Source Code Pro"/>
                <a:sym typeface="Source Code Pro"/>
              </a:rPr>
              <a:t>refatorar</a:t>
            </a:r>
            <a:r>
              <a:rPr lang="pt-BR" dirty="0">
                <a:solidFill>
                  <a:srgbClr val="000014"/>
                </a:solidFill>
                <a:latin typeface="Source Code Pro"/>
                <a:ea typeface="Source Code Pro"/>
                <a:cs typeface="Source Code Pro"/>
                <a:sym typeface="Source Code Pro"/>
              </a:rPr>
              <a:t>?</a:t>
            </a:r>
            <a:endParaRPr dirty="0">
              <a:solidFill>
                <a:srgbClr val="000014"/>
              </a:solidFill>
              <a:latin typeface="Source Code Pro"/>
              <a:ea typeface="Source Code Pro"/>
              <a:cs typeface="Source Code Pro"/>
              <a:sym typeface="Source Code Pro"/>
            </a:endParaRPr>
          </a:p>
        </p:txBody>
      </p:sp>
      <p:sp>
        <p:nvSpPr>
          <p:cNvPr id="95" name="Google Shape;95;p17"/>
          <p:cNvSpPr txBox="1">
            <a:spLocks noGrp="1"/>
          </p:cNvSpPr>
          <p:nvPr>
            <p:ph type="body" idx="1"/>
          </p:nvPr>
        </p:nvSpPr>
        <p:spPr>
          <a:xfrm>
            <a:off x="671051" y="1428163"/>
            <a:ext cx="8413955" cy="1828099"/>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600"/>
              </a:spcAft>
              <a:buNone/>
            </a:pPr>
            <a:r>
              <a:rPr lang="pt-BR" dirty="0">
                <a:solidFill>
                  <a:srgbClr val="000014"/>
                </a:solidFill>
                <a:latin typeface="Source Code Pro"/>
                <a:ea typeface="Source Code Pro"/>
                <a:cs typeface="Source Code Pro"/>
                <a:sym typeface="Source Code Pro"/>
              </a:rPr>
              <a:t>Iniciar um sistema de RH, considerando as classes:</a:t>
            </a:r>
          </a:p>
          <a:p>
            <a:pPr marL="0" lvl="0" indent="0" algn="l" rtl="0">
              <a:lnSpc>
                <a:spcPct val="100000"/>
              </a:lnSpc>
              <a:spcBef>
                <a:spcPts val="600"/>
              </a:spcBef>
              <a:spcAft>
                <a:spcPts val="600"/>
              </a:spcAft>
              <a:buNone/>
            </a:pPr>
            <a:r>
              <a:rPr lang="pt-BR" dirty="0">
                <a:solidFill>
                  <a:srgbClr val="000014"/>
                </a:solidFill>
                <a:latin typeface="Source Code Pro"/>
                <a:ea typeface="Source Code Pro"/>
                <a:cs typeface="Source Code Pro"/>
                <a:sym typeface="Source Code Pro"/>
              </a:rPr>
              <a:t>Engenheiro, Diretor, Secretário e Gerente.</a:t>
            </a:r>
          </a:p>
          <a:p>
            <a:pPr marL="0" lvl="0" indent="0" algn="l" rtl="0">
              <a:lnSpc>
                <a:spcPct val="100000"/>
              </a:lnSpc>
              <a:spcBef>
                <a:spcPts val="600"/>
              </a:spcBef>
              <a:spcAft>
                <a:spcPts val="600"/>
              </a:spcAft>
              <a:buNone/>
            </a:pPr>
            <a:r>
              <a:rPr lang="pt-BR" b="1" dirty="0">
                <a:solidFill>
                  <a:srgbClr val="000014"/>
                </a:solidFill>
                <a:latin typeface="Source Code Pro"/>
                <a:ea typeface="Source Code Pro"/>
                <a:cs typeface="Source Code Pro"/>
                <a:sym typeface="Source Code Pro"/>
              </a:rPr>
              <a:t>-&gt; Quando o funcionário for um diretor, apresentar </a:t>
            </a:r>
            <a:r>
              <a:rPr lang="pt-BR" b="1" dirty="0" smtClean="0">
                <a:solidFill>
                  <a:srgbClr val="000014"/>
                </a:solidFill>
                <a:latin typeface="Source Code Pro"/>
                <a:ea typeface="Source Code Pro"/>
                <a:cs typeface="Source Code Pro"/>
                <a:sym typeface="Source Code Pro"/>
              </a:rPr>
              <a:t>mensagem de que não é possível obter informações de um diretor.</a:t>
            </a:r>
            <a:endParaRPr lang="pt-BR" b="1" dirty="0">
              <a:solidFill>
                <a:srgbClr val="000014"/>
              </a:solidFill>
              <a:latin typeface="Source Code Pro"/>
              <a:ea typeface="Source Code Pro"/>
              <a:cs typeface="Source Code Pro"/>
              <a:sym typeface="Source Code Pro"/>
            </a:endParaRP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6684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907674" y="1132223"/>
            <a:ext cx="7328652" cy="4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smtClean="0">
                <a:solidFill>
                  <a:srgbClr val="000014"/>
                </a:solidFill>
                <a:latin typeface="Source Code Pro"/>
                <a:ea typeface="Source Code Pro"/>
                <a:cs typeface="Source Code Pro"/>
                <a:sym typeface="Source Code Pro"/>
              </a:rPr>
              <a:t>Exceções</a:t>
            </a:r>
            <a:endParaRPr dirty="0">
              <a:solidFill>
                <a:srgbClr val="000014"/>
              </a:solidFill>
              <a:latin typeface="Source Code Pro"/>
              <a:ea typeface="Source Code Pro"/>
              <a:cs typeface="Source Code Pro"/>
              <a:sym typeface="Source Code Pro"/>
            </a:endParaRPr>
          </a:p>
        </p:txBody>
      </p:sp>
      <p:sp>
        <p:nvSpPr>
          <p:cNvPr id="95" name="Google Shape;95;p17"/>
          <p:cNvSpPr txBox="1">
            <a:spLocks noGrp="1"/>
          </p:cNvSpPr>
          <p:nvPr>
            <p:ph type="body" idx="1"/>
          </p:nvPr>
        </p:nvSpPr>
        <p:spPr>
          <a:xfrm>
            <a:off x="792094" y="1961627"/>
            <a:ext cx="7444231" cy="1828099"/>
          </a:xfrm>
          <a:prstGeom prst="rect">
            <a:avLst/>
          </a:prstGeom>
        </p:spPr>
        <p:txBody>
          <a:bodyPr spcFirstLastPara="1" wrap="square" lIns="91425" tIns="91425" rIns="91425" bIns="91425" anchor="t" anchorCtr="0">
            <a:noAutofit/>
          </a:bodyPr>
          <a:lstStyle/>
          <a:p>
            <a:pPr marL="0" indent="0">
              <a:lnSpc>
                <a:spcPct val="100000"/>
              </a:lnSpc>
              <a:spcBef>
                <a:spcPts val="600"/>
              </a:spcBef>
              <a:spcAft>
                <a:spcPts val="600"/>
              </a:spcAft>
              <a:buNone/>
            </a:pPr>
            <a:r>
              <a:rPr lang="pt-BR" dirty="0" smtClean="0">
                <a:solidFill>
                  <a:srgbClr val="000014"/>
                </a:solidFill>
                <a:latin typeface="Source Code Pro"/>
                <a:ea typeface="Source Code Pro"/>
                <a:cs typeface="Source Code Pro"/>
              </a:rPr>
              <a:t>As exceções </a:t>
            </a:r>
            <a:r>
              <a:rPr lang="pt-BR" dirty="0">
                <a:solidFill>
                  <a:srgbClr val="000014"/>
                </a:solidFill>
                <a:latin typeface="Source Code Pro"/>
                <a:ea typeface="Source Code Pro"/>
                <a:cs typeface="Source Code Pro"/>
              </a:rPr>
              <a:t>ocorrem quando algo imprevisto acontece, elas podem ser provenientes de </a:t>
            </a:r>
            <a:r>
              <a:rPr lang="pt-BR" b="1" dirty="0">
                <a:solidFill>
                  <a:srgbClr val="000014"/>
                </a:solidFill>
                <a:latin typeface="Source Code Pro"/>
                <a:ea typeface="Source Code Pro"/>
                <a:cs typeface="Source Code Pro"/>
              </a:rPr>
              <a:t>erros de lógica </a:t>
            </a:r>
            <a:r>
              <a:rPr lang="pt-BR" dirty="0">
                <a:solidFill>
                  <a:srgbClr val="000014"/>
                </a:solidFill>
                <a:latin typeface="Source Code Pro"/>
                <a:ea typeface="Source Code Pro"/>
                <a:cs typeface="Source Code Pro"/>
              </a:rPr>
              <a:t>ou </a:t>
            </a:r>
            <a:r>
              <a:rPr lang="pt-BR" b="1" dirty="0">
                <a:solidFill>
                  <a:srgbClr val="000014"/>
                </a:solidFill>
                <a:latin typeface="Source Code Pro"/>
                <a:ea typeface="Source Code Pro"/>
                <a:cs typeface="Source Code Pro"/>
              </a:rPr>
              <a:t>acesso a recursos que talvez não estejam disponíveis</a:t>
            </a:r>
            <a:r>
              <a:rPr lang="pt-BR" dirty="0" smtClean="0">
                <a:solidFill>
                  <a:srgbClr val="000014"/>
                </a:solidFill>
                <a:latin typeface="Source Code Pro"/>
                <a:ea typeface="Source Code Pro"/>
                <a:cs typeface="Source Code Pro"/>
              </a:rPr>
              <a:t>.</a:t>
            </a:r>
          </a:p>
          <a:p>
            <a:pPr marL="0" indent="0">
              <a:lnSpc>
                <a:spcPct val="100000"/>
              </a:lnSpc>
              <a:spcBef>
                <a:spcPts val="600"/>
              </a:spcBef>
              <a:spcAft>
                <a:spcPts val="600"/>
              </a:spcAft>
              <a:buNone/>
            </a:pPr>
            <a:endParaRPr lang="pt-BR" dirty="0">
              <a:solidFill>
                <a:srgbClr val="000014"/>
              </a:solidFill>
              <a:latin typeface="Source Code Pro"/>
              <a:ea typeface="Source Code Pro"/>
              <a:cs typeface="Source Code Pro"/>
            </a:endParaRPr>
          </a:p>
          <a:p>
            <a:pPr marL="0" indent="0">
              <a:lnSpc>
                <a:spcPct val="100000"/>
              </a:lnSpc>
              <a:spcBef>
                <a:spcPts val="600"/>
              </a:spcBef>
              <a:spcAft>
                <a:spcPts val="600"/>
              </a:spcAft>
              <a:buNone/>
            </a:pPr>
            <a:r>
              <a:rPr lang="pt-BR" b="1" dirty="0" err="1" smtClean="0">
                <a:solidFill>
                  <a:srgbClr val="000014"/>
                </a:solidFill>
                <a:latin typeface="Source Code Pro"/>
                <a:ea typeface="Source Code Pro"/>
                <a:cs typeface="Source Code Pro"/>
              </a:rPr>
              <a:t>Exception</a:t>
            </a:r>
            <a:r>
              <a:rPr lang="pt-BR" dirty="0" smtClean="0">
                <a:solidFill>
                  <a:srgbClr val="000014"/>
                </a:solidFill>
                <a:latin typeface="Source Code Pro"/>
                <a:ea typeface="Source Code Pro"/>
                <a:cs typeface="Source Code Pro"/>
              </a:rPr>
              <a:t> -&gt; Erros de lógica.</a:t>
            </a:r>
          </a:p>
          <a:p>
            <a:pPr marL="0" indent="0">
              <a:lnSpc>
                <a:spcPct val="100000"/>
              </a:lnSpc>
              <a:spcBef>
                <a:spcPts val="600"/>
              </a:spcBef>
              <a:spcAft>
                <a:spcPts val="600"/>
              </a:spcAft>
              <a:buNone/>
            </a:pPr>
            <a:r>
              <a:rPr lang="pt-BR" b="1" dirty="0" err="1" smtClean="0">
                <a:solidFill>
                  <a:srgbClr val="000014"/>
                </a:solidFill>
                <a:latin typeface="Source Code Pro"/>
                <a:ea typeface="Source Code Pro"/>
                <a:cs typeface="Source Code Pro"/>
              </a:rPr>
              <a:t>Error</a:t>
            </a:r>
            <a:r>
              <a:rPr lang="pt-BR" dirty="0" smtClean="0">
                <a:solidFill>
                  <a:srgbClr val="000014"/>
                </a:solidFill>
                <a:latin typeface="Source Code Pro"/>
                <a:ea typeface="Source Code Pro"/>
                <a:cs typeface="Source Code Pro"/>
              </a:rPr>
              <a:t> -&gt; Tentar acessar recursos indisponíveis.</a:t>
            </a:r>
          </a:p>
          <a:p>
            <a:pPr marL="0" indent="0">
              <a:lnSpc>
                <a:spcPct val="100000"/>
              </a:lnSpc>
              <a:spcBef>
                <a:spcPts val="600"/>
              </a:spcBef>
              <a:spcAft>
                <a:spcPts val="600"/>
              </a:spcAft>
              <a:buNone/>
            </a:pPr>
            <a:endParaRPr lang="pt-BR" dirty="0">
              <a:solidFill>
                <a:srgbClr val="000014"/>
              </a:solidFill>
              <a:latin typeface="Source Code Pro"/>
              <a:ea typeface="Source Code Pro"/>
              <a:cs typeface="Source Code Pro"/>
              <a:sym typeface="Source Code Pro"/>
            </a:endParaRPr>
          </a:p>
          <a:p>
            <a:pPr marL="0" indent="0">
              <a:lnSpc>
                <a:spcPct val="100000"/>
              </a:lnSpc>
              <a:spcBef>
                <a:spcPts val="600"/>
              </a:spcBef>
              <a:spcAft>
                <a:spcPts val="600"/>
              </a:spcAft>
              <a:buNone/>
            </a:pPr>
            <a:endParaRPr lang="pt-BR" dirty="0">
              <a:solidFill>
                <a:srgbClr val="000014"/>
              </a:solidFill>
              <a:latin typeface="Source Code Pro"/>
              <a:ea typeface="Source Code Pro"/>
              <a:cs typeface="Source Code Pro"/>
              <a:sym typeface="Source Code Pro"/>
            </a:endParaRP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108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072" y="316285"/>
            <a:ext cx="7211608" cy="4538103"/>
          </a:xfrm>
          <a:prstGeom prst="rect">
            <a:avLst/>
          </a:prstGeom>
        </p:spPr>
      </p:pic>
    </p:spTree>
    <p:extLst>
      <p:ext uri="{BB962C8B-B14F-4D97-AF65-F5344CB8AC3E}">
        <p14:creationId xmlns:p14="http://schemas.microsoft.com/office/powerpoint/2010/main" val="1742206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907674" y="1132223"/>
            <a:ext cx="7328652" cy="4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smtClean="0">
                <a:solidFill>
                  <a:srgbClr val="000014"/>
                </a:solidFill>
                <a:latin typeface="Source Code Pro"/>
                <a:ea typeface="Source Code Pro"/>
                <a:cs typeface="Source Code Pro"/>
                <a:sym typeface="Source Code Pro"/>
              </a:rPr>
              <a:t>Exemplos de </a:t>
            </a:r>
            <a:r>
              <a:rPr lang="pt-BR" dirty="0" err="1" smtClean="0">
                <a:solidFill>
                  <a:srgbClr val="000014"/>
                </a:solidFill>
                <a:latin typeface="Source Code Pro"/>
                <a:ea typeface="Source Code Pro"/>
                <a:cs typeface="Source Code Pro"/>
                <a:sym typeface="Source Code Pro"/>
              </a:rPr>
              <a:t>Errors</a:t>
            </a:r>
            <a:endParaRPr dirty="0">
              <a:solidFill>
                <a:srgbClr val="000014"/>
              </a:solidFill>
              <a:latin typeface="Source Code Pro"/>
              <a:ea typeface="Source Code Pro"/>
              <a:cs typeface="Source Code Pro"/>
              <a:sym typeface="Source Code Pro"/>
            </a:endParaRPr>
          </a:p>
        </p:txBody>
      </p:sp>
      <p:sp>
        <p:nvSpPr>
          <p:cNvPr id="95" name="Google Shape;95;p17"/>
          <p:cNvSpPr txBox="1">
            <a:spLocks noGrp="1"/>
          </p:cNvSpPr>
          <p:nvPr>
            <p:ph type="body" idx="1"/>
          </p:nvPr>
        </p:nvSpPr>
        <p:spPr>
          <a:xfrm>
            <a:off x="792094" y="1961627"/>
            <a:ext cx="7444231" cy="1828099"/>
          </a:xfrm>
          <a:prstGeom prst="rect">
            <a:avLst/>
          </a:prstGeom>
        </p:spPr>
        <p:txBody>
          <a:bodyPr spcFirstLastPara="1" wrap="square" lIns="91425" tIns="91425" rIns="91425" bIns="91425" anchor="t" anchorCtr="0">
            <a:noAutofit/>
          </a:bodyPr>
          <a:lstStyle/>
          <a:p>
            <a:r>
              <a:rPr lang="pt-BR" dirty="0" smtClean="0">
                <a:solidFill>
                  <a:srgbClr val="000014"/>
                </a:solidFill>
                <a:latin typeface="Source Code Pro"/>
                <a:ea typeface="Source Code Pro"/>
                <a:cs typeface="Source Code Pro"/>
              </a:rPr>
              <a:t>Tentar abrir </a:t>
            </a:r>
            <a:r>
              <a:rPr lang="pt-BR" dirty="0">
                <a:solidFill>
                  <a:srgbClr val="000014"/>
                </a:solidFill>
                <a:latin typeface="Source Code Pro"/>
                <a:ea typeface="Source Code Pro"/>
                <a:cs typeface="Source Code Pro"/>
              </a:rPr>
              <a:t>um arquivo que não existe.</a:t>
            </a:r>
          </a:p>
          <a:p>
            <a:r>
              <a:rPr lang="pt-BR" dirty="0">
                <a:solidFill>
                  <a:srgbClr val="000014"/>
                </a:solidFill>
                <a:latin typeface="Source Code Pro"/>
                <a:ea typeface="Source Code Pro"/>
                <a:cs typeface="Source Code Pro"/>
              </a:rPr>
              <a:t>Tentar fazer consulta a um banco de dados que não está disponível.</a:t>
            </a:r>
          </a:p>
          <a:p>
            <a:r>
              <a:rPr lang="pt-BR" dirty="0">
                <a:solidFill>
                  <a:srgbClr val="000014"/>
                </a:solidFill>
                <a:latin typeface="Source Code Pro"/>
                <a:ea typeface="Source Code Pro"/>
                <a:cs typeface="Source Code Pro"/>
              </a:rPr>
              <a:t>Tentar escrever algo em um arquivo sobre o qual não se tem permissão de escrita.</a:t>
            </a:r>
          </a:p>
          <a:p>
            <a:r>
              <a:rPr lang="pt-BR" dirty="0">
                <a:solidFill>
                  <a:srgbClr val="000014"/>
                </a:solidFill>
                <a:latin typeface="Source Code Pro"/>
                <a:ea typeface="Source Code Pro"/>
                <a:cs typeface="Source Code Pro"/>
              </a:rPr>
              <a:t>Tentar conectar em servidor inexistente.</a:t>
            </a:r>
          </a:p>
          <a:p>
            <a:pPr marL="0" indent="0">
              <a:lnSpc>
                <a:spcPct val="100000"/>
              </a:lnSpc>
              <a:spcBef>
                <a:spcPts val="600"/>
              </a:spcBef>
              <a:spcAft>
                <a:spcPts val="600"/>
              </a:spcAft>
              <a:buNone/>
            </a:pPr>
            <a:endParaRPr lang="pt-BR" dirty="0">
              <a:solidFill>
                <a:srgbClr val="000014"/>
              </a:solidFill>
              <a:latin typeface="Source Code Pro"/>
              <a:ea typeface="Source Code Pro"/>
              <a:cs typeface="Source Code Pro"/>
              <a:sym typeface="Source Code Pro"/>
            </a:endParaRPr>
          </a:p>
          <a:p>
            <a:pPr marL="0" indent="0">
              <a:lnSpc>
                <a:spcPct val="100000"/>
              </a:lnSpc>
              <a:spcBef>
                <a:spcPts val="600"/>
              </a:spcBef>
              <a:spcAft>
                <a:spcPts val="600"/>
              </a:spcAft>
              <a:buNone/>
            </a:pPr>
            <a:endParaRPr lang="pt-BR" dirty="0">
              <a:solidFill>
                <a:srgbClr val="000014"/>
              </a:solidFill>
              <a:latin typeface="Source Code Pro"/>
              <a:ea typeface="Source Code Pro"/>
              <a:cs typeface="Source Code Pro"/>
              <a:sym typeface="Source Code Pro"/>
            </a:endParaRP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0229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907674" y="1132223"/>
            <a:ext cx="7328652" cy="4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smtClean="0">
                <a:solidFill>
                  <a:srgbClr val="000014"/>
                </a:solidFill>
                <a:latin typeface="Source Code Pro"/>
                <a:ea typeface="Source Code Pro"/>
                <a:cs typeface="Source Code Pro"/>
                <a:sym typeface="Source Code Pro"/>
              </a:rPr>
              <a:t>Exemplos de </a:t>
            </a:r>
            <a:r>
              <a:rPr lang="pt-BR" dirty="0" err="1" smtClean="0">
                <a:solidFill>
                  <a:srgbClr val="000014"/>
                </a:solidFill>
                <a:latin typeface="Source Code Pro"/>
                <a:ea typeface="Source Code Pro"/>
                <a:cs typeface="Source Code Pro"/>
                <a:sym typeface="Source Code Pro"/>
              </a:rPr>
              <a:t>Exceptions</a:t>
            </a:r>
            <a:endParaRPr dirty="0">
              <a:solidFill>
                <a:srgbClr val="000014"/>
              </a:solidFill>
              <a:latin typeface="Source Code Pro"/>
              <a:ea typeface="Source Code Pro"/>
              <a:cs typeface="Source Code Pro"/>
              <a:sym typeface="Source Code Pro"/>
            </a:endParaRPr>
          </a:p>
        </p:txBody>
      </p:sp>
      <p:sp>
        <p:nvSpPr>
          <p:cNvPr id="95" name="Google Shape;95;p17"/>
          <p:cNvSpPr txBox="1">
            <a:spLocks noGrp="1"/>
          </p:cNvSpPr>
          <p:nvPr>
            <p:ph type="body" idx="1"/>
          </p:nvPr>
        </p:nvSpPr>
        <p:spPr>
          <a:xfrm>
            <a:off x="523153" y="1961627"/>
            <a:ext cx="8116582" cy="1828099"/>
          </a:xfrm>
          <a:prstGeom prst="rect">
            <a:avLst/>
          </a:prstGeom>
        </p:spPr>
        <p:txBody>
          <a:bodyPr spcFirstLastPara="1" wrap="square" lIns="91425" tIns="91425" rIns="91425" bIns="91425" anchor="t" anchorCtr="0">
            <a:noAutofit/>
          </a:bodyPr>
          <a:lstStyle/>
          <a:p>
            <a:r>
              <a:rPr lang="pt-BR" dirty="0" smtClean="0">
                <a:solidFill>
                  <a:srgbClr val="000014"/>
                </a:solidFill>
                <a:latin typeface="Source Code Pro"/>
                <a:ea typeface="Source Code Pro"/>
                <a:cs typeface="Source Code Pro"/>
              </a:rPr>
              <a:t>Tentar </a:t>
            </a:r>
            <a:r>
              <a:rPr lang="pt-BR" dirty="0">
                <a:solidFill>
                  <a:srgbClr val="000014"/>
                </a:solidFill>
                <a:latin typeface="Source Code Pro"/>
                <a:ea typeface="Source Code Pro"/>
                <a:cs typeface="Source Code Pro"/>
              </a:rPr>
              <a:t>manipular um objeto que está com o valor nulo.</a:t>
            </a:r>
          </a:p>
          <a:p>
            <a:r>
              <a:rPr lang="pt-BR" dirty="0">
                <a:solidFill>
                  <a:srgbClr val="000014"/>
                </a:solidFill>
                <a:latin typeface="Source Code Pro"/>
                <a:ea typeface="Source Code Pro"/>
                <a:cs typeface="Source Code Pro"/>
              </a:rPr>
              <a:t>Dividir um número por zero.</a:t>
            </a:r>
          </a:p>
          <a:p>
            <a:r>
              <a:rPr lang="pt-BR" dirty="0">
                <a:solidFill>
                  <a:srgbClr val="000014"/>
                </a:solidFill>
                <a:latin typeface="Source Code Pro"/>
                <a:ea typeface="Source Code Pro"/>
                <a:cs typeface="Source Code Pro"/>
              </a:rPr>
              <a:t>Tentar manipular um tipo de dado como se fosse outro.</a:t>
            </a:r>
          </a:p>
          <a:p>
            <a:r>
              <a:rPr lang="pt-BR" dirty="0">
                <a:solidFill>
                  <a:srgbClr val="000014"/>
                </a:solidFill>
                <a:latin typeface="Source Code Pro"/>
                <a:ea typeface="Source Code Pro"/>
                <a:cs typeface="Source Code Pro"/>
              </a:rPr>
              <a:t>Tentar utilizar um método ou classe não existentes.</a:t>
            </a:r>
          </a:p>
          <a:p>
            <a:pPr marL="0" indent="0">
              <a:lnSpc>
                <a:spcPct val="100000"/>
              </a:lnSpc>
              <a:spcBef>
                <a:spcPts val="600"/>
              </a:spcBef>
              <a:spcAft>
                <a:spcPts val="600"/>
              </a:spcAft>
              <a:buNone/>
            </a:pPr>
            <a:endParaRPr lang="pt-BR" dirty="0">
              <a:solidFill>
                <a:srgbClr val="000014"/>
              </a:solidFill>
              <a:latin typeface="Source Code Pro"/>
              <a:ea typeface="Source Code Pro"/>
              <a:cs typeface="Source Code Pro"/>
              <a:sym typeface="Source Code Pro"/>
            </a:endParaRPr>
          </a:p>
          <a:p>
            <a:pPr marL="0" indent="0">
              <a:lnSpc>
                <a:spcPct val="100000"/>
              </a:lnSpc>
              <a:spcBef>
                <a:spcPts val="600"/>
              </a:spcBef>
              <a:spcAft>
                <a:spcPts val="600"/>
              </a:spcAft>
              <a:buNone/>
            </a:pPr>
            <a:endParaRPr lang="pt-BR" dirty="0">
              <a:solidFill>
                <a:srgbClr val="000014"/>
              </a:solidFill>
              <a:latin typeface="Source Code Pro"/>
              <a:ea typeface="Source Code Pro"/>
              <a:cs typeface="Source Code Pro"/>
              <a:sym typeface="Source Code Pro"/>
            </a:endParaRP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4414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907674" y="1132223"/>
            <a:ext cx="7328652" cy="495900"/>
          </a:xfrm>
          <a:prstGeom prst="rect">
            <a:avLst/>
          </a:prstGeom>
        </p:spPr>
        <p:txBody>
          <a:bodyPr spcFirstLastPara="1" wrap="square" lIns="91425" tIns="91425" rIns="91425" bIns="91425" anchor="t" anchorCtr="0">
            <a:noAutofit/>
          </a:bodyPr>
          <a:lstStyle/>
          <a:p>
            <a:r>
              <a:rPr lang="pt-BR" dirty="0" smtClean="0">
                <a:solidFill>
                  <a:srgbClr val="000014"/>
                </a:solidFill>
                <a:latin typeface="Source Code Pro"/>
                <a:ea typeface="Source Code Pro"/>
                <a:cs typeface="Source Code Pro"/>
                <a:sym typeface="Source Code Pro"/>
              </a:rPr>
              <a:t>Tratando E</a:t>
            </a:r>
            <a:r>
              <a:rPr lang="pt-BR" dirty="0" smtClean="0">
                <a:solidFill>
                  <a:srgbClr val="000014"/>
                </a:solidFill>
                <a:latin typeface="Source Code Pro"/>
                <a:ea typeface="Source Code Pro"/>
                <a:cs typeface="Source Code Pro"/>
              </a:rPr>
              <a:t>xceções</a:t>
            </a:r>
            <a:r>
              <a:rPr lang="pt-BR" b="1" dirty="0"/>
              <a:t/>
            </a:r>
            <a:br>
              <a:rPr lang="pt-BR" b="1" dirty="0"/>
            </a:br>
            <a:endParaRPr dirty="0">
              <a:solidFill>
                <a:srgbClr val="000014"/>
              </a:solidFill>
              <a:latin typeface="Source Code Pro"/>
              <a:ea typeface="Source Code Pro"/>
              <a:cs typeface="Source Code Pro"/>
              <a:sym typeface="Source Code Pro"/>
            </a:endParaRPr>
          </a:p>
        </p:txBody>
      </p:sp>
      <p:sp>
        <p:nvSpPr>
          <p:cNvPr id="95" name="Google Shape;95;p17"/>
          <p:cNvSpPr txBox="1">
            <a:spLocks noGrp="1"/>
          </p:cNvSpPr>
          <p:nvPr>
            <p:ph type="body" idx="1"/>
          </p:nvPr>
        </p:nvSpPr>
        <p:spPr>
          <a:xfrm>
            <a:off x="523153" y="1961627"/>
            <a:ext cx="8116582" cy="1828099"/>
          </a:xfrm>
          <a:prstGeom prst="rect">
            <a:avLst/>
          </a:prstGeom>
        </p:spPr>
        <p:txBody>
          <a:bodyPr spcFirstLastPara="1" wrap="square" lIns="91425" tIns="91425" rIns="91425" bIns="91425" anchor="t" anchorCtr="0">
            <a:noAutofit/>
          </a:bodyPr>
          <a:lstStyle/>
          <a:p>
            <a:pPr marL="114300" indent="0">
              <a:buNone/>
            </a:pPr>
            <a:r>
              <a:rPr lang="pt-BR" dirty="0" smtClean="0">
                <a:solidFill>
                  <a:srgbClr val="000014"/>
                </a:solidFill>
                <a:latin typeface="Source Code Pro"/>
                <a:ea typeface="Source Code Pro"/>
                <a:cs typeface="Source Code Pro"/>
              </a:rPr>
              <a:t>Uma maneira </a:t>
            </a:r>
            <a:r>
              <a:rPr lang="pt-BR" dirty="0">
                <a:solidFill>
                  <a:srgbClr val="000014"/>
                </a:solidFill>
                <a:latin typeface="Source Code Pro"/>
                <a:ea typeface="Source Code Pro"/>
                <a:cs typeface="Source Code Pro"/>
              </a:rPr>
              <a:t>de tentar contornar esses imprevistos é realizar o tratamento dos locais no código que podem vir a lançar possíveis exceções, como por exemplo, campo de consulta a banco de dados, locais em que há divisões, consulta a arquivos de propriedades ou arquivos dentro do próprio computador.</a:t>
            </a:r>
            <a:endParaRPr lang="pt-BR" dirty="0">
              <a:solidFill>
                <a:srgbClr val="000014"/>
              </a:solidFill>
              <a:latin typeface="Source Code Pro"/>
              <a:ea typeface="Source Code Pro"/>
              <a:cs typeface="Source Code Pro"/>
              <a:sym typeface="Source Code Pro"/>
            </a:endParaRPr>
          </a:p>
          <a:p>
            <a:pPr marL="0" indent="0">
              <a:lnSpc>
                <a:spcPct val="100000"/>
              </a:lnSpc>
              <a:spcBef>
                <a:spcPts val="600"/>
              </a:spcBef>
              <a:spcAft>
                <a:spcPts val="600"/>
              </a:spcAft>
              <a:buNone/>
            </a:pPr>
            <a:endParaRPr lang="pt-BR" dirty="0">
              <a:solidFill>
                <a:srgbClr val="000014"/>
              </a:solidFill>
              <a:latin typeface="Source Code Pro"/>
              <a:ea typeface="Source Code Pro"/>
              <a:cs typeface="Source Code Pro"/>
              <a:sym typeface="Source Code Pro"/>
            </a:endParaRP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7809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05628" y="204875"/>
            <a:ext cx="2951632" cy="495900"/>
          </a:xfrm>
          <a:prstGeom prst="rect">
            <a:avLst/>
          </a:prstGeom>
        </p:spPr>
        <p:txBody>
          <a:bodyPr spcFirstLastPara="1" wrap="square" lIns="91425" tIns="91425" rIns="91425" bIns="91425" anchor="t" anchorCtr="0">
            <a:noAutofit/>
          </a:bodyPr>
          <a:lstStyle/>
          <a:p>
            <a:r>
              <a:rPr lang="pt-BR" dirty="0" err="1" smtClean="0">
                <a:solidFill>
                  <a:srgbClr val="000014"/>
                </a:solidFill>
                <a:latin typeface="Source Code Pro"/>
                <a:ea typeface="Source Code Pro"/>
                <a:cs typeface="Source Code Pro"/>
                <a:sym typeface="Source Code Pro"/>
              </a:rPr>
              <a:t>Try</a:t>
            </a:r>
            <a:r>
              <a:rPr lang="pt-BR" dirty="0" smtClean="0">
                <a:solidFill>
                  <a:srgbClr val="000014"/>
                </a:solidFill>
                <a:latin typeface="Source Code Pro"/>
                <a:ea typeface="Source Code Pro"/>
                <a:cs typeface="Source Code Pro"/>
                <a:sym typeface="Source Code Pro"/>
              </a:rPr>
              <a:t>/Catch</a:t>
            </a:r>
            <a:r>
              <a:rPr lang="pt-BR" b="1" dirty="0"/>
              <a:t/>
            </a:r>
            <a:br>
              <a:rPr lang="pt-BR" b="1" dirty="0"/>
            </a:br>
            <a:endParaRPr dirty="0">
              <a:solidFill>
                <a:srgbClr val="000014"/>
              </a:solidFill>
              <a:latin typeface="Source Code Pro"/>
              <a:ea typeface="Source Code Pro"/>
              <a:cs typeface="Source Code Pro"/>
              <a:sym typeface="Source Code Pro"/>
            </a:endParaRP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m 2"/>
          <p:cNvPicPr>
            <a:picLocks noChangeAspect="1"/>
          </p:cNvPicPr>
          <p:nvPr/>
        </p:nvPicPr>
        <p:blipFill>
          <a:blip r:embed="rId3"/>
          <a:stretch>
            <a:fillRect/>
          </a:stretch>
        </p:blipFill>
        <p:spPr>
          <a:xfrm>
            <a:off x="1451800" y="843823"/>
            <a:ext cx="5883571" cy="4068796"/>
          </a:xfrm>
          <a:prstGeom prst="rect">
            <a:avLst/>
          </a:prstGeom>
        </p:spPr>
      </p:pic>
    </p:spTree>
    <p:extLst>
      <p:ext uri="{BB962C8B-B14F-4D97-AF65-F5344CB8AC3E}">
        <p14:creationId xmlns:p14="http://schemas.microsoft.com/office/powerpoint/2010/main" val="1595317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1343400" y="1291825"/>
            <a:ext cx="6457200" cy="4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000014"/>
                </a:solidFill>
                <a:latin typeface="Source Code Pro"/>
                <a:ea typeface="Source Code Pro"/>
                <a:cs typeface="Source Code Pro"/>
                <a:sym typeface="Source Code Pro"/>
              </a:rPr>
              <a:t>Ementa geral do programa</a:t>
            </a:r>
            <a:endParaRPr>
              <a:solidFill>
                <a:srgbClr val="000014"/>
              </a:solidFill>
              <a:latin typeface="Source Code Pro"/>
              <a:ea typeface="Source Code Pro"/>
              <a:cs typeface="Source Code Pro"/>
              <a:sym typeface="Source Code Pro"/>
            </a:endParaRPr>
          </a:p>
        </p:txBody>
      </p:sp>
      <p:sp>
        <p:nvSpPr>
          <p:cNvPr id="65" name="Google Shape;65;p14"/>
          <p:cNvSpPr txBox="1">
            <a:spLocks noGrp="1"/>
          </p:cNvSpPr>
          <p:nvPr>
            <p:ph type="body" idx="1"/>
          </p:nvPr>
        </p:nvSpPr>
        <p:spPr>
          <a:xfrm>
            <a:off x="1343399" y="1904373"/>
            <a:ext cx="6989440" cy="1947300"/>
          </a:xfrm>
          <a:prstGeom prst="rect">
            <a:avLst/>
          </a:prstGeom>
        </p:spPr>
        <p:txBody>
          <a:bodyPr spcFirstLastPara="1" wrap="square" lIns="91425" tIns="91425" rIns="91425" bIns="91425" anchor="t" anchorCtr="0">
            <a:noAutofit/>
          </a:bodyPr>
          <a:lstStyle/>
          <a:p>
            <a:pPr marL="0" lvl="0" indent="0">
              <a:buNone/>
            </a:pPr>
            <a:r>
              <a:rPr lang="pt-BR" dirty="0">
                <a:solidFill>
                  <a:srgbClr val="000014"/>
                </a:solidFill>
                <a:latin typeface="Source Code Pro"/>
                <a:ea typeface="Source Code Pro"/>
                <a:cs typeface="Source Code Pro"/>
                <a:sym typeface="Source Code Pro"/>
              </a:rPr>
              <a:t>Módulo 6:Criação de APIs REST</a:t>
            </a:r>
            <a:endParaRPr dirty="0">
              <a:solidFill>
                <a:srgbClr val="000014"/>
              </a:solidFill>
              <a:latin typeface="Source Code Pro"/>
              <a:ea typeface="Source Code Pro"/>
              <a:cs typeface="Source Code Pro"/>
              <a:sym typeface="Source Code Pro"/>
            </a:endParaRPr>
          </a:p>
          <a:p>
            <a:pPr marL="0" lvl="0" indent="0">
              <a:buNone/>
            </a:pPr>
            <a:r>
              <a:rPr lang="pt-BR" dirty="0">
                <a:solidFill>
                  <a:srgbClr val="000014"/>
                </a:solidFill>
                <a:latin typeface="Source Code Pro"/>
                <a:ea typeface="Source Code Pro"/>
                <a:cs typeface="Source Code Pro"/>
                <a:sym typeface="Source Code Pro"/>
              </a:rPr>
              <a:t>Módulo 7:Documentação de APIs REST</a:t>
            </a:r>
            <a:endParaRPr dirty="0">
              <a:solidFill>
                <a:srgbClr val="000014"/>
              </a:solidFill>
              <a:latin typeface="Source Code Pro"/>
              <a:ea typeface="Source Code Pro"/>
              <a:cs typeface="Source Code Pro"/>
              <a:sym typeface="Source Code Pro"/>
            </a:endParaRPr>
          </a:p>
          <a:p>
            <a:pPr marL="0" lvl="0" indent="0">
              <a:buNone/>
            </a:pPr>
            <a:r>
              <a:rPr lang="pt-BR" dirty="0">
                <a:solidFill>
                  <a:srgbClr val="000014"/>
                </a:solidFill>
                <a:latin typeface="Source Code Pro"/>
                <a:ea typeface="Source Code Pro"/>
                <a:cs typeface="Source Code Pro"/>
                <a:sym typeface="Source Code Pro"/>
              </a:rPr>
              <a:t>Módulo 8:GIT, boas práticas e Clean </a:t>
            </a:r>
            <a:r>
              <a:rPr lang="pt-BR" dirty="0" err="1">
                <a:solidFill>
                  <a:srgbClr val="000014"/>
                </a:solidFill>
                <a:latin typeface="Source Code Pro"/>
                <a:ea typeface="Source Code Pro"/>
                <a:cs typeface="Source Code Pro"/>
                <a:sym typeface="Source Code Pro"/>
              </a:rPr>
              <a:t>Code</a:t>
            </a:r>
            <a:endParaRPr dirty="0">
              <a:solidFill>
                <a:srgbClr val="000014"/>
              </a:solidFill>
              <a:latin typeface="Source Code Pro"/>
              <a:ea typeface="Source Code Pro"/>
              <a:cs typeface="Source Code Pro"/>
              <a:sym typeface="Source Code Pro"/>
            </a:endParaRPr>
          </a:p>
          <a:p>
            <a:pPr marL="0" lvl="0" indent="0">
              <a:buNone/>
            </a:pPr>
            <a:r>
              <a:rPr lang="pt-BR" dirty="0">
                <a:solidFill>
                  <a:srgbClr val="000014"/>
                </a:solidFill>
                <a:latin typeface="Source Code Pro"/>
                <a:ea typeface="Source Code Pro"/>
                <a:cs typeface="Source Code Pro"/>
                <a:sym typeface="Source Code Pro"/>
              </a:rPr>
              <a:t>Módulo 9:Deploy de aplicações</a:t>
            </a:r>
          </a:p>
          <a:p>
            <a:pPr marL="0" lvl="0" indent="0">
              <a:buNone/>
            </a:pPr>
            <a:r>
              <a:rPr lang="pt-BR" dirty="0">
                <a:solidFill>
                  <a:srgbClr val="000014"/>
                </a:solidFill>
                <a:latin typeface="Source Code Pro"/>
                <a:ea typeface="Source Code Pro"/>
                <a:cs typeface="Source Code Pro"/>
                <a:sym typeface="Source Code Pro"/>
              </a:rPr>
              <a:t>Módulo 10:Preparação para o demo </a:t>
            </a:r>
            <a:r>
              <a:rPr lang="pt-BR" dirty="0" err="1">
                <a:solidFill>
                  <a:srgbClr val="000014"/>
                </a:solidFill>
                <a:latin typeface="Source Code Pro"/>
                <a:ea typeface="Source Code Pro"/>
                <a:cs typeface="Source Code Pro"/>
                <a:sym typeface="Source Code Pro"/>
              </a:rPr>
              <a:t>day</a:t>
            </a:r>
            <a:endParaRPr dirty="0">
              <a:solidFill>
                <a:srgbClr val="000014"/>
              </a:solidFill>
              <a:latin typeface="Source Code Pro"/>
              <a:ea typeface="Source Code Pro"/>
              <a:cs typeface="Source Code Pro"/>
              <a:sym typeface="Source Code Pro"/>
            </a:endParaRPr>
          </a:p>
        </p:txBody>
      </p:sp>
      <p:sp>
        <p:nvSpPr>
          <p:cNvPr id="66" name="Google Shape;66;p14"/>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540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907674" y="1132223"/>
            <a:ext cx="7328652" cy="495900"/>
          </a:xfrm>
          <a:prstGeom prst="rect">
            <a:avLst/>
          </a:prstGeom>
        </p:spPr>
        <p:txBody>
          <a:bodyPr spcFirstLastPara="1" wrap="square" lIns="91425" tIns="91425" rIns="91425" bIns="91425" anchor="t" anchorCtr="0">
            <a:noAutofit/>
          </a:bodyPr>
          <a:lstStyle/>
          <a:p>
            <a:r>
              <a:rPr lang="pt-BR" dirty="0" smtClean="0">
                <a:solidFill>
                  <a:srgbClr val="000014"/>
                </a:solidFill>
                <a:latin typeface="Source Code Pro"/>
                <a:ea typeface="Source Code Pro"/>
                <a:cs typeface="Source Code Pro"/>
                <a:sym typeface="Source Code Pro"/>
              </a:rPr>
              <a:t>Criando E</a:t>
            </a:r>
            <a:r>
              <a:rPr lang="pt-BR" dirty="0" smtClean="0">
                <a:solidFill>
                  <a:srgbClr val="000014"/>
                </a:solidFill>
                <a:latin typeface="Source Code Pro"/>
                <a:ea typeface="Source Code Pro"/>
                <a:cs typeface="Source Code Pro"/>
              </a:rPr>
              <a:t>xceções</a:t>
            </a:r>
            <a:r>
              <a:rPr lang="pt-BR" b="1" dirty="0"/>
              <a:t/>
            </a:r>
            <a:br>
              <a:rPr lang="pt-BR" b="1" dirty="0"/>
            </a:br>
            <a:endParaRPr dirty="0">
              <a:solidFill>
                <a:srgbClr val="000014"/>
              </a:solidFill>
              <a:latin typeface="Source Code Pro"/>
              <a:ea typeface="Source Code Pro"/>
              <a:cs typeface="Source Code Pro"/>
              <a:sym typeface="Source Code Pro"/>
            </a:endParaRPr>
          </a:p>
        </p:txBody>
      </p:sp>
      <p:sp>
        <p:nvSpPr>
          <p:cNvPr id="95" name="Google Shape;95;p17"/>
          <p:cNvSpPr txBox="1">
            <a:spLocks noGrp="1"/>
          </p:cNvSpPr>
          <p:nvPr>
            <p:ph type="body" idx="1"/>
          </p:nvPr>
        </p:nvSpPr>
        <p:spPr>
          <a:xfrm>
            <a:off x="523153" y="1961627"/>
            <a:ext cx="8116582" cy="1828099"/>
          </a:xfrm>
          <a:prstGeom prst="rect">
            <a:avLst/>
          </a:prstGeom>
        </p:spPr>
        <p:txBody>
          <a:bodyPr spcFirstLastPara="1" wrap="square" lIns="91425" tIns="91425" rIns="91425" bIns="91425" anchor="t" anchorCtr="0">
            <a:noAutofit/>
          </a:bodyPr>
          <a:lstStyle/>
          <a:p>
            <a:pPr marL="114300" indent="0">
              <a:buNone/>
            </a:pPr>
            <a:r>
              <a:rPr lang="pt-BR" dirty="0" smtClean="0">
                <a:solidFill>
                  <a:srgbClr val="000014"/>
                </a:solidFill>
                <a:latin typeface="Source Code Pro"/>
                <a:ea typeface="Source Code Pro"/>
                <a:cs typeface="Source Code Pro"/>
              </a:rPr>
              <a:t>Assim </a:t>
            </a:r>
            <a:r>
              <a:rPr lang="pt-BR" dirty="0">
                <a:solidFill>
                  <a:srgbClr val="000014"/>
                </a:solidFill>
                <a:latin typeface="Source Code Pro"/>
                <a:ea typeface="Source Code Pro"/>
                <a:cs typeface="Source Code Pro"/>
              </a:rPr>
              <a:t>como qualquer objeto, em Java também é possível criar suas próprias exceções. Imagine um cenário em que nenhuma exceção existente faça sentido para ser lançada por </a:t>
            </a:r>
            <a:r>
              <a:rPr lang="pt-BR" dirty="0" smtClean="0">
                <a:solidFill>
                  <a:srgbClr val="000014"/>
                </a:solidFill>
                <a:latin typeface="Source Code Pro"/>
                <a:ea typeface="Source Code Pro"/>
                <a:cs typeface="Source Code Pro"/>
              </a:rPr>
              <a:t>você. </a:t>
            </a:r>
          </a:p>
          <a:p>
            <a:pPr marL="114300" indent="0">
              <a:buNone/>
            </a:pPr>
            <a:endParaRPr lang="pt-BR" dirty="0" smtClean="0">
              <a:solidFill>
                <a:srgbClr val="000014"/>
              </a:solidFill>
              <a:latin typeface="Source Code Pro"/>
              <a:ea typeface="Source Code Pro"/>
              <a:cs typeface="Source Code Pro"/>
            </a:endParaRPr>
          </a:p>
          <a:p>
            <a:pPr marL="114300" indent="0">
              <a:buNone/>
            </a:pPr>
            <a:r>
              <a:rPr lang="pt-BR" dirty="0" smtClean="0">
                <a:solidFill>
                  <a:srgbClr val="000014"/>
                </a:solidFill>
                <a:latin typeface="Source Code Pro"/>
                <a:ea typeface="Source Code Pro"/>
                <a:cs typeface="Source Code Pro"/>
              </a:rPr>
              <a:t>Obs.: Toda </a:t>
            </a:r>
            <a:r>
              <a:rPr lang="pt-BR" dirty="0">
                <a:solidFill>
                  <a:srgbClr val="000014"/>
                </a:solidFill>
                <a:latin typeface="Source Code Pro"/>
                <a:ea typeface="Source Code Pro"/>
                <a:cs typeface="Source Code Pro"/>
              </a:rPr>
              <a:t>exceção criada deve estender </a:t>
            </a:r>
            <a:r>
              <a:rPr lang="pt-BR" b="1" dirty="0" err="1">
                <a:solidFill>
                  <a:srgbClr val="000014"/>
                </a:solidFill>
                <a:latin typeface="Source Code Pro"/>
                <a:ea typeface="Source Code Pro"/>
                <a:cs typeface="Source Code Pro"/>
              </a:rPr>
              <a:t>Exception</a:t>
            </a:r>
            <a:r>
              <a:rPr lang="pt-BR" dirty="0">
                <a:solidFill>
                  <a:srgbClr val="000014"/>
                </a:solidFill>
                <a:latin typeface="Source Code Pro"/>
                <a:ea typeface="Source Code Pro"/>
                <a:cs typeface="Source Code Pro"/>
              </a:rPr>
              <a:t>.</a:t>
            </a: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205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2966474" y="185477"/>
            <a:ext cx="6454591" cy="495900"/>
          </a:xfrm>
          <a:prstGeom prst="rect">
            <a:avLst/>
          </a:prstGeom>
        </p:spPr>
        <p:txBody>
          <a:bodyPr spcFirstLastPara="1" wrap="square" lIns="91425" tIns="91425" rIns="91425" bIns="91425" anchor="t" anchorCtr="0">
            <a:noAutofit/>
          </a:bodyPr>
          <a:lstStyle/>
          <a:p>
            <a:r>
              <a:rPr lang="pt-BR" dirty="0"/>
              <a:t>Exemplo de exceção customizada</a:t>
            </a:r>
            <a:r>
              <a:rPr lang="pt-BR" b="1" dirty="0"/>
              <a:t/>
            </a:r>
            <a:br>
              <a:rPr lang="pt-BR" b="1" dirty="0"/>
            </a:br>
            <a:endParaRPr dirty="0">
              <a:solidFill>
                <a:srgbClr val="000014"/>
              </a:solidFill>
              <a:latin typeface="Source Code Pro"/>
              <a:ea typeface="Source Code Pro"/>
              <a:cs typeface="Source Code Pro"/>
              <a:sym typeface="Source Code Pro"/>
            </a:endParaRP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m 2"/>
          <p:cNvPicPr>
            <a:picLocks noChangeAspect="1"/>
          </p:cNvPicPr>
          <p:nvPr/>
        </p:nvPicPr>
        <p:blipFill>
          <a:blip r:embed="rId3"/>
          <a:stretch>
            <a:fillRect/>
          </a:stretch>
        </p:blipFill>
        <p:spPr>
          <a:xfrm>
            <a:off x="1238988" y="817277"/>
            <a:ext cx="6499794" cy="1996844"/>
          </a:xfrm>
          <a:prstGeom prst="rect">
            <a:avLst/>
          </a:prstGeom>
        </p:spPr>
      </p:pic>
      <p:pic>
        <p:nvPicPr>
          <p:cNvPr id="4" name="Imagem 3"/>
          <p:cNvPicPr>
            <a:picLocks noChangeAspect="1"/>
          </p:cNvPicPr>
          <p:nvPr/>
        </p:nvPicPr>
        <p:blipFill>
          <a:blip r:embed="rId4"/>
          <a:stretch>
            <a:fillRect/>
          </a:stretch>
        </p:blipFill>
        <p:spPr>
          <a:xfrm>
            <a:off x="1238988" y="2892754"/>
            <a:ext cx="6499794" cy="2071121"/>
          </a:xfrm>
          <a:prstGeom prst="rect">
            <a:avLst/>
          </a:prstGeom>
        </p:spPr>
      </p:pic>
    </p:spTree>
    <p:extLst>
      <p:ext uri="{BB962C8B-B14F-4D97-AF65-F5344CB8AC3E}">
        <p14:creationId xmlns:p14="http://schemas.microsoft.com/office/powerpoint/2010/main" val="1273013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2706977" y="888406"/>
            <a:ext cx="7328652" cy="4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solidFill>
                  <a:srgbClr val="000014"/>
                </a:solidFill>
                <a:latin typeface="Source Code Pro"/>
                <a:ea typeface="Source Code Pro"/>
                <a:cs typeface="Source Code Pro"/>
                <a:sym typeface="Source Code Pro"/>
              </a:rPr>
              <a:t>Vamos </a:t>
            </a:r>
            <a:r>
              <a:rPr lang="pt-BR" dirty="0" err="1">
                <a:solidFill>
                  <a:srgbClr val="000014"/>
                </a:solidFill>
                <a:latin typeface="Source Code Pro"/>
                <a:ea typeface="Source Code Pro"/>
                <a:cs typeface="Source Code Pro"/>
                <a:sym typeface="Source Code Pro"/>
              </a:rPr>
              <a:t>refatorar</a:t>
            </a:r>
            <a:r>
              <a:rPr lang="pt-BR" dirty="0">
                <a:solidFill>
                  <a:srgbClr val="000014"/>
                </a:solidFill>
                <a:latin typeface="Source Code Pro"/>
                <a:ea typeface="Source Code Pro"/>
                <a:cs typeface="Source Code Pro"/>
                <a:sym typeface="Source Code Pro"/>
              </a:rPr>
              <a:t>?</a:t>
            </a:r>
            <a:endParaRPr dirty="0">
              <a:solidFill>
                <a:srgbClr val="000014"/>
              </a:solidFill>
              <a:latin typeface="Source Code Pro"/>
              <a:ea typeface="Source Code Pro"/>
              <a:cs typeface="Source Code Pro"/>
              <a:sym typeface="Source Code Pro"/>
            </a:endParaRPr>
          </a:p>
        </p:txBody>
      </p:sp>
      <p:sp>
        <p:nvSpPr>
          <p:cNvPr id="95" name="Google Shape;95;p17"/>
          <p:cNvSpPr txBox="1">
            <a:spLocks noGrp="1"/>
          </p:cNvSpPr>
          <p:nvPr>
            <p:ph type="body" idx="1"/>
          </p:nvPr>
        </p:nvSpPr>
        <p:spPr>
          <a:xfrm>
            <a:off x="637433" y="1724016"/>
            <a:ext cx="8413955" cy="1828099"/>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600"/>
              </a:spcAft>
              <a:buNone/>
            </a:pPr>
            <a:r>
              <a:rPr lang="pt-BR" dirty="0" smtClean="0">
                <a:solidFill>
                  <a:srgbClr val="000014"/>
                </a:solidFill>
                <a:latin typeface="Source Code Pro"/>
                <a:ea typeface="Source Code Pro"/>
                <a:cs typeface="Source Code Pro"/>
                <a:sym typeface="Source Code Pro"/>
              </a:rPr>
              <a:t>Vamos criar classes de validações específicas para nosso sistema de RH.</a:t>
            </a:r>
            <a:endParaRPr lang="pt-BR" b="1" dirty="0">
              <a:solidFill>
                <a:srgbClr val="000014"/>
              </a:solidFill>
              <a:latin typeface="Source Code Pro"/>
              <a:ea typeface="Source Code Pro"/>
              <a:cs typeface="Source Code Pro"/>
              <a:sym typeface="Source Code Pro"/>
            </a:endParaRP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489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907674" y="1132223"/>
            <a:ext cx="7328652" cy="495900"/>
          </a:xfrm>
          <a:prstGeom prst="rect">
            <a:avLst/>
          </a:prstGeom>
        </p:spPr>
        <p:txBody>
          <a:bodyPr spcFirstLastPara="1" wrap="square" lIns="91425" tIns="91425" rIns="91425" bIns="91425" anchor="t" anchorCtr="0">
            <a:noAutofit/>
          </a:bodyPr>
          <a:lstStyle/>
          <a:p>
            <a:pPr lvl="0"/>
            <a:r>
              <a:rPr lang="pt-BR" dirty="0">
                <a:solidFill>
                  <a:srgbClr val="000014"/>
                </a:solidFill>
                <a:latin typeface="Source Code Pro"/>
                <a:ea typeface="Source Code Pro"/>
                <a:cs typeface="Source Code Pro"/>
                <a:sym typeface="Source Code Pro"/>
              </a:rPr>
              <a:t>Desafio da semana - </a:t>
            </a:r>
            <a:r>
              <a:rPr lang="pt-BR" dirty="0"/>
              <a:t>Gerenciador de Times de </a:t>
            </a:r>
            <a:r>
              <a:rPr lang="pt-BR" dirty="0" smtClean="0"/>
              <a:t>Futebol</a:t>
            </a:r>
            <a:br>
              <a:rPr lang="pt-BR" dirty="0" smtClean="0"/>
            </a:br>
            <a:endParaRPr dirty="0">
              <a:solidFill>
                <a:srgbClr val="000014"/>
              </a:solidFill>
              <a:latin typeface="Source Code Pro"/>
              <a:ea typeface="Source Code Pro"/>
              <a:cs typeface="Source Code Pro"/>
              <a:sym typeface="Source Code Pro"/>
            </a:endParaRPr>
          </a:p>
        </p:txBody>
      </p:sp>
      <p:sp>
        <p:nvSpPr>
          <p:cNvPr id="95" name="Google Shape;95;p17"/>
          <p:cNvSpPr txBox="1">
            <a:spLocks noGrp="1"/>
          </p:cNvSpPr>
          <p:nvPr>
            <p:ph type="body" idx="1"/>
          </p:nvPr>
        </p:nvSpPr>
        <p:spPr>
          <a:xfrm>
            <a:off x="792094" y="1961627"/>
            <a:ext cx="7444231" cy="2818500"/>
          </a:xfrm>
          <a:prstGeom prst="rect">
            <a:avLst/>
          </a:prstGeom>
        </p:spPr>
        <p:txBody>
          <a:bodyPr spcFirstLastPara="1" wrap="square" lIns="91425" tIns="91425" rIns="91425" bIns="91425" anchor="t" anchorCtr="0">
            <a:noAutofit/>
          </a:bodyPr>
          <a:lstStyle/>
          <a:p>
            <a:pPr marL="0" indent="0">
              <a:lnSpc>
                <a:spcPct val="100000"/>
              </a:lnSpc>
              <a:spcBef>
                <a:spcPts val="600"/>
              </a:spcBef>
              <a:spcAft>
                <a:spcPts val="600"/>
              </a:spcAft>
              <a:buNone/>
            </a:pPr>
            <a:endParaRPr lang="pt-BR" dirty="0" smtClean="0">
              <a:solidFill>
                <a:srgbClr val="000014"/>
              </a:solidFill>
              <a:latin typeface="Source Code Pro"/>
              <a:ea typeface="Source Code Pro"/>
              <a:cs typeface="Source Code Pro"/>
            </a:endParaRPr>
          </a:p>
          <a:p>
            <a:pPr marL="0" indent="0">
              <a:lnSpc>
                <a:spcPct val="100000"/>
              </a:lnSpc>
              <a:spcBef>
                <a:spcPts val="600"/>
              </a:spcBef>
              <a:spcAft>
                <a:spcPts val="600"/>
              </a:spcAft>
              <a:buNone/>
            </a:pPr>
            <a:r>
              <a:rPr lang="pt-BR" dirty="0" smtClean="0">
                <a:solidFill>
                  <a:srgbClr val="000014"/>
                </a:solidFill>
                <a:latin typeface="Source Code Pro"/>
                <a:ea typeface="Source Code Pro"/>
                <a:cs typeface="Source Code Pro"/>
              </a:rPr>
              <a:t>Neste </a:t>
            </a:r>
            <a:r>
              <a:rPr lang="pt-BR" dirty="0">
                <a:solidFill>
                  <a:srgbClr val="000014"/>
                </a:solidFill>
                <a:latin typeface="Source Code Pro"/>
                <a:ea typeface="Source Code Pro"/>
                <a:cs typeface="Source Code Pro"/>
              </a:rPr>
              <a:t>desafio, você é responsável por construir o </a:t>
            </a:r>
            <a:r>
              <a:rPr lang="pt-BR" dirty="0" err="1">
                <a:solidFill>
                  <a:srgbClr val="000014"/>
                </a:solidFill>
                <a:latin typeface="Source Code Pro"/>
                <a:ea typeface="Source Code Pro"/>
                <a:cs typeface="Source Code Pro"/>
              </a:rPr>
              <a:t>backend</a:t>
            </a:r>
            <a:r>
              <a:rPr lang="pt-BR" dirty="0">
                <a:solidFill>
                  <a:srgbClr val="000014"/>
                </a:solidFill>
                <a:latin typeface="Source Code Pro"/>
                <a:ea typeface="Source Code Pro"/>
                <a:cs typeface="Source Code Pro"/>
              </a:rPr>
              <a:t> de um novo gerenciador de times de futebol.</a:t>
            </a:r>
            <a:endParaRPr lang="pt-BR" dirty="0">
              <a:solidFill>
                <a:srgbClr val="000014"/>
              </a:solidFill>
              <a:latin typeface="Source Code Pro"/>
              <a:ea typeface="Source Code Pro"/>
              <a:cs typeface="Source Code Pro"/>
              <a:sym typeface="Source Code Pro"/>
            </a:endParaRPr>
          </a:p>
          <a:p>
            <a:pPr marL="0" indent="0">
              <a:lnSpc>
                <a:spcPct val="100000"/>
              </a:lnSpc>
              <a:spcBef>
                <a:spcPts val="600"/>
              </a:spcBef>
              <a:spcAft>
                <a:spcPts val="600"/>
              </a:spcAft>
              <a:buNone/>
            </a:pPr>
            <a:endParaRPr lang="pt-BR" dirty="0">
              <a:solidFill>
                <a:srgbClr val="000014"/>
              </a:solidFill>
              <a:latin typeface="Source Code Pro"/>
              <a:ea typeface="Source Code Pro"/>
              <a:cs typeface="Source Code Pro"/>
              <a:sym typeface="Source Code Pro"/>
            </a:endParaRP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370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907674" y="1132223"/>
            <a:ext cx="7328652" cy="495900"/>
          </a:xfrm>
          <a:prstGeom prst="rect">
            <a:avLst/>
          </a:prstGeom>
        </p:spPr>
        <p:txBody>
          <a:bodyPr spcFirstLastPara="1" wrap="square" lIns="91425" tIns="91425" rIns="91425" bIns="91425" anchor="t" anchorCtr="0">
            <a:noAutofit/>
          </a:bodyPr>
          <a:lstStyle/>
          <a:p>
            <a:pPr lvl="0"/>
            <a:r>
              <a:rPr lang="pt-BR" dirty="0">
                <a:solidFill>
                  <a:srgbClr val="000014"/>
                </a:solidFill>
                <a:latin typeface="Source Code Pro"/>
                <a:ea typeface="Source Code Pro"/>
                <a:cs typeface="Source Code Pro"/>
                <a:sym typeface="Source Code Pro"/>
              </a:rPr>
              <a:t>Desafio da semana - </a:t>
            </a:r>
            <a:r>
              <a:rPr lang="pt-BR" dirty="0"/>
              <a:t>Controle de estacionamento</a:t>
            </a:r>
            <a:endParaRPr dirty="0">
              <a:solidFill>
                <a:srgbClr val="000014"/>
              </a:solidFill>
              <a:latin typeface="Source Code Pro"/>
              <a:ea typeface="Source Code Pro"/>
              <a:cs typeface="Source Code Pro"/>
              <a:sym typeface="Source Code Pro"/>
            </a:endParaRPr>
          </a:p>
        </p:txBody>
      </p:sp>
      <p:sp>
        <p:nvSpPr>
          <p:cNvPr id="95" name="Google Shape;95;p17"/>
          <p:cNvSpPr txBox="1">
            <a:spLocks noGrp="1"/>
          </p:cNvSpPr>
          <p:nvPr>
            <p:ph type="body" idx="1"/>
          </p:nvPr>
        </p:nvSpPr>
        <p:spPr>
          <a:xfrm>
            <a:off x="792095" y="2323902"/>
            <a:ext cx="7444231" cy="1828099"/>
          </a:xfrm>
          <a:prstGeom prst="rect">
            <a:avLst/>
          </a:prstGeom>
        </p:spPr>
        <p:txBody>
          <a:bodyPr spcFirstLastPara="1" wrap="square" lIns="91425" tIns="91425" rIns="91425" bIns="91425" anchor="t" anchorCtr="0">
            <a:noAutofit/>
          </a:bodyPr>
          <a:lstStyle/>
          <a:p>
            <a:pPr marL="0" indent="0">
              <a:lnSpc>
                <a:spcPct val="100000"/>
              </a:lnSpc>
              <a:spcBef>
                <a:spcPts val="600"/>
              </a:spcBef>
              <a:spcAft>
                <a:spcPts val="600"/>
              </a:spcAft>
              <a:buNone/>
            </a:pPr>
            <a:r>
              <a:rPr lang="pt-BR" dirty="0" smtClean="0">
                <a:solidFill>
                  <a:srgbClr val="000014"/>
                </a:solidFill>
                <a:latin typeface="Source Code Pro"/>
                <a:ea typeface="Source Code Pro"/>
                <a:cs typeface="Source Code Pro"/>
              </a:rPr>
              <a:t>Objetivo </a:t>
            </a:r>
            <a:r>
              <a:rPr lang="pt-BR" dirty="0">
                <a:solidFill>
                  <a:srgbClr val="000014"/>
                </a:solidFill>
                <a:latin typeface="Source Code Pro"/>
                <a:ea typeface="Source Code Pro"/>
                <a:cs typeface="Source Code Pro"/>
              </a:rPr>
              <a:t>desse sistema é auxiliar na gestão de um estacionamento.</a:t>
            </a:r>
            <a:endParaRPr lang="pt-BR" dirty="0">
              <a:solidFill>
                <a:srgbClr val="000014"/>
              </a:solidFill>
              <a:latin typeface="Source Code Pro"/>
              <a:ea typeface="Source Code Pro"/>
              <a:cs typeface="Source Code Pro"/>
              <a:sym typeface="Source Code Pro"/>
            </a:endParaRP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108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5F6FA"/>
        </a:solidFill>
        <a:effectLst/>
      </p:bgPr>
    </p:bg>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1343400" y="922688"/>
            <a:ext cx="6457200" cy="4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000014"/>
                </a:solidFill>
                <a:latin typeface="Source Code Pro"/>
                <a:ea typeface="Source Code Pro"/>
                <a:cs typeface="Source Code Pro"/>
                <a:sym typeface="Source Code Pro"/>
              </a:rPr>
              <a:t>Revisão do que vimos hoje:</a:t>
            </a:r>
            <a:endParaRPr>
              <a:solidFill>
                <a:srgbClr val="000014"/>
              </a:solidFill>
              <a:latin typeface="Source Code Pro"/>
              <a:ea typeface="Source Code Pro"/>
              <a:cs typeface="Source Code Pro"/>
              <a:sym typeface="Source Code Pro"/>
            </a:endParaRPr>
          </a:p>
        </p:txBody>
      </p:sp>
      <p:sp>
        <p:nvSpPr>
          <p:cNvPr id="126" name="Google Shape;126;p20"/>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5;p15">
            <a:extLst>
              <a:ext uri="{FF2B5EF4-FFF2-40B4-BE49-F238E27FC236}">
                <a16:creationId xmlns="" xmlns:a16="http://schemas.microsoft.com/office/drawing/2014/main" id="{A049C12E-A89E-499F-945A-2D5C97CDEC01}"/>
              </a:ext>
            </a:extLst>
          </p:cNvPr>
          <p:cNvSpPr txBox="1">
            <a:spLocks/>
          </p:cNvSpPr>
          <p:nvPr/>
        </p:nvSpPr>
        <p:spPr>
          <a:xfrm>
            <a:off x="1403504" y="1614275"/>
            <a:ext cx="6457200" cy="309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285750" indent="-285750">
              <a:lnSpc>
                <a:spcPct val="100000"/>
              </a:lnSpc>
            </a:pPr>
            <a:r>
              <a:rPr lang="pt-BR" sz="1600" dirty="0">
                <a:solidFill>
                  <a:srgbClr val="000014"/>
                </a:solidFill>
                <a:latin typeface="Source Code Pro"/>
                <a:ea typeface="Source Code Pro"/>
                <a:cs typeface="Source Code Pro"/>
                <a:sym typeface="Source Code Pro"/>
              </a:rPr>
              <a:t>Programação Orientada a Objetos I</a:t>
            </a:r>
            <a:endParaRPr lang="pt-BR" sz="1000" dirty="0">
              <a:solidFill>
                <a:srgbClr val="000014"/>
              </a:solidFill>
              <a:latin typeface="Source Code Pro"/>
              <a:ea typeface="Source Code Pro"/>
              <a:cs typeface="Source Code Pro"/>
              <a:sym typeface="Source Code Pro"/>
            </a:endParaRPr>
          </a:p>
          <a:p>
            <a:pPr marL="742950" lvl="1" indent="-285750">
              <a:lnSpc>
                <a:spcPct val="100000"/>
              </a:lnSpc>
            </a:pPr>
            <a:r>
              <a:rPr lang="pt-BR" sz="1200" dirty="0">
                <a:solidFill>
                  <a:srgbClr val="000014"/>
                </a:solidFill>
                <a:latin typeface="Source Code Pro"/>
                <a:ea typeface="Source Code Pro"/>
                <a:cs typeface="Source Code Pro"/>
                <a:sym typeface="Source Code Pro"/>
              </a:rPr>
              <a:t>Classes</a:t>
            </a:r>
          </a:p>
          <a:p>
            <a:pPr marL="742950" lvl="1" indent="-285750">
              <a:lnSpc>
                <a:spcPct val="100000"/>
              </a:lnSpc>
            </a:pPr>
            <a:r>
              <a:rPr lang="pt-BR" sz="1200" dirty="0">
                <a:solidFill>
                  <a:srgbClr val="000014"/>
                </a:solidFill>
                <a:latin typeface="Source Code Pro"/>
                <a:ea typeface="Source Code Pro"/>
                <a:cs typeface="Source Code Pro"/>
                <a:sym typeface="Source Code Pro"/>
              </a:rPr>
              <a:t>Objetos</a:t>
            </a:r>
          </a:p>
          <a:p>
            <a:pPr marL="742950" lvl="1" indent="-285750">
              <a:lnSpc>
                <a:spcPct val="100000"/>
              </a:lnSpc>
            </a:pPr>
            <a:r>
              <a:rPr lang="pt-BR" sz="1200" dirty="0">
                <a:solidFill>
                  <a:srgbClr val="000014"/>
                </a:solidFill>
                <a:latin typeface="Source Code Pro"/>
                <a:ea typeface="Source Code Pro"/>
                <a:cs typeface="Source Code Pro"/>
                <a:sym typeface="Source Code Pro"/>
              </a:rPr>
              <a:t>Encapsulamento</a:t>
            </a:r>
          </a:p>
          <a:p>
            <a:pPr marL="742950" lvl="1" indent="-285750">
              <a:lnSpc>
                <a:spcPct val="100000"/>
              </a:lnSpc>
            </a:pPr>
            <a:r>
              <a:rPr lang="pt-BR" sz="1200" dirty="0">
                <a:solidFill>
                  <a:srgbClr val="000014"/>
                </a:solidFill>
                <a:latin typeface="Source Code Pro"/>
                <a:ea typeface="Source Code Pro"/>
                <a:cs typeface="Source Code Pro"/>
                <a:sym typeface="Source Code Pro"/>
              </a:rPr>
              <a:t>Herança</a:t>
            </a:r>
          </a:p>
          <a:p>
            <a:pPr marL="742950" lvl="1" indent="-285750">
              <a:lnSpc>
                <a:spcPct val="100000"/>
              </a:lnSpc>
            </a:pPr>
            <a:r>
              <a:rPr lang="pt-BR" sz="1200" dirty="0">
                <a:solidFill>
                  <a:srgbClr val="000014"/>
                </a:solidFill>
                <a:latin typeface="Source Code Pro"/>
                <a:ea typeface="Source Code Pro"/>
                <a:cs typeface="Source Code Pro"/>
                <a:sym typeface="Source Code Pro"/>
              </a:rPr>
              <a:t>Polimorfismo</a:t>
            </a:r>
          </a:p>
          <a:p>
            <a:pPr marL="742950" lvl="1" indent="-285750">
              <a:lnSpc>
                <a:spcPct val="100000"/>
              </a:lnSpc>
            </a:pPr>
            <a:r>
              <a:rPr lang="pt-BR" sz="1200" dirty="0">
                <a:solidFill>
                  <a:srgbClr val="000014"/>
                </a:solidFill>
                <a:latin typeface="Source Code Pro"/>
                <a:ea typeface="Source Code Pro"/>
                <a:cs typeface="Source Code Pro"/>
                <a:sym typeface="Source Code Pro"/>
              </a:rPr>
              <a:t>Exceções </a:t>
            </a:r>
          </a:p>
          <a:p>
            <a:pPr marL="914400" lvl="2" indent="0">
              <a:lnSpc>
                <a:spcPct val="100000"/>
              </a:lnSpc>
              <a:spcBef>
                <a:spcPts val="0"/>
              </a:spcBef>
              <a:buFont typeface="Arial"/>
              <a:buNone/>
            </a:pPr>
            <a:endParaRPr lang="pt-BR" sz="1000" dirty="0">
              <a:solidFill>
                <a:srgbClr val="000014"/>
              </a:solidFill>
              <a:latin typeface="Source Code Pro"/>
              <a:ea typeface="Source Code Pro"/>
              <a:cs typeface="Source Code Pro"/>
              <a:sym typeface="Source Code Pr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5F6FA"/>
        </a:solidFill>
        <a:effectLst/>
      </p:bgPr>
    </p:bg>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1343400" y="922688"/>
            <a:ext cx="6457200" cy="4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000014"/>
                </a:solidFill>
                <a:latin typeface="Source Code Pro"/>
                <a:ea typeface="Source Code Pro"/>
                <a:cs typeface="Source Code Pro"/>
                <a:sym typeface="Source Code Pro"/>
              </a:rPr>
              <a:t>Feedback da aula</a:t>
            </a:r>
            <a:endParaRPr>
              <a:solidFill>
                <a:srgbClr val="000014"/>
              </a:solidFill>
              <a:latin typeface="Source Code Pro"/>
              <a:ea typeface="Source Code Pro"/>
              <a:cs typeface="Source Code Pro"/>
              <a:sym typeface="Source Code Pro"/>
            </a:endParaRPr>
          </a:p>
        </p:txBody>
      </p:sp>
      <p:sp>
        <p:nvSpPr>
          <p:cNvPr id="145" name="Google Shape;145;p22"/>
          <p:cNvSpPr txBox="1">
            <a:spLocks noGrp="1"/>
          </p:cNvSpPr>
          <p:nvPr>
            <p:ph type="body" idx="1"/>
          </p:nvPr>
        </p:nvSpPr>
        <p:spPr>
          <a:xfrm>
            <a:off x="1343400" y="1548676"/>
            <a:ext cx="6457200" cy="30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400">
                <a:solidFill>
                  <a:srgbClr val="000014"/>
                </a:solidFill>
                <a:latin typeface="Source Code Pro"/>
                <a:ea typeface="Source Code Pro"/>
                <a:cs typeface="Source Code Pro"/>
                <a:sym typeface="Source Code Pro"/>
              </a:rPr>
              <a:t>/</a:t>
            </a:r>
            <a:endParaRPr sz="1400">
              <a:solidFill>
                <a:srgbClr val="000014"/>
              </a:solidFill>
              <a:latin typeface="Source Code Pro"/>
              <a:ea typeface="Source Code Pro"/>
              <a:cs typeface="Source Code Pro"/>
              <a:sym typeface="Source Code Pro"/>
            </a:endParaRPr>
          </a:p>
          <a:p>
            <a:pPr marL="0" lvl="0" indent="0" algn="l" rtl="0">
              <a:spcBef>
                <a:spcPts val="1600"/>
              </a:spcBef>
              <a:spcAft>
                <a:spcPts val="1600"/>
              </a:spcAft>
              <a:buNone/>
            </a:pPr>
            <a:endParaRPr sz="1400">
              <a:solidFill>
                <a:srgbClr val="000014"/>
              </a:solidFill>
              <a:latin typeface="Source Code Pro"/>
              <a:ea typeface="Source Code Pro"/>
              <a:cs typeface="Source Code Pro"/>
              <a:sym typeface="Source Code Pro"/>
            </a:endParaRPr>
          </a:p>
        </p:txBody>
      </p:sp>
      <p:sp>
        <p:nvSpPr>
          <p:cNvPr id="146" name="Google Shape;146;p22"/>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0" name="Google Shape;150;p22"/>
          <p:cNvPicPr preferRelativeResize="0"/>
          <p:nvPr/>
        </p:nvPicPr>
        <p:blipFill>
          <a:blip r:embed="rId3">
            <a:alphaModFix/>
          </a:blip>
          <a:stretch>
            <a:fillRect/>
          </a:stretch>
        </p:blipFill>
        <p:spPr>
          <a:xfrm>
            <a:off x="3143250" y="1665075"/>
            <a:ext cx="2857500" cy="285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6FA"/>
        </a:solidFill>
        <a:effectLst/>
      </p:bgPr>
    </p:bg>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1343400" y="922688"/>
            <a:ext cx="6457200" cy="4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solidFill>
                  <a:srgbClr val="000014"/>
                </a:solidFill>
                <a:latin typeface="Source Code Pro"/>
                <a:ea typeface="Source Code Pro"/>
                <a:cs typeface="Source Code Pro"/>
                <a:sym typeface="Source Code Pro"/>
              </a:rPr>
              <a:t>Tópicos desta aula:</a:t>
            </a:r>
            <a:endParaRPr dirty="0">
              <a:solidFill>
                <a:srgbClr val="000014"/>
              </a:solidFill>
              <a:latin typeface="Source Code Pro"/>
              <a:ea typeface="Source Code Pro"/>
              <a:cs typeface="Source Code Pro"/>
              <a:sym typeface="Source Code Pro"/>
            </a:endParaRPr>
          </a:p>
        </p:txBody>
      </p:sp>
      <p:sp>
        <p:nvSpPr>
          <p:cNvPr id="75" name="Google Shape;75;p15"/>
          <p:cNvSpPr txBox="1">
            <a:spLocks noGrp="1"/>
          </p:cNvSpPr>
          <p:nvPr>
            <p:ph type="body" idx="1"/>
          </p:nvPr>
        </p:nvSpPr>
        <p:spPr>
          <a:xfrm>
            <a:off x="1343400" y="1548676"/>
            <a:ext cx="6457200" cy="3090300"/>
          </a:xfrm>
          <a:prstGeom prst="rect">
            <a:avLst/>
          </a:prstGeom>
        </p:spPr>
        <p:txBody>
          <a:bodyPr spcFirstLastPara="1" wrap="square" lIns="91425" tIns="91425" rIns="91425" bIns="91425" anchor="t" anchorCtr="0">
            <a:noAutofit/>
          </a:bodyPr>
          <a:lstStyle/>
          <a:p>
            <a:pPr marL="285750" indent="-285750">
              <a:lnSpc>
                <a:spcPct val="100000"/>
              </a:lnSpc>
            </a:pPr>
            <a:r>
              <a:rPr lang="pt-BR" sz="1600" dirty="0">
                <a:solidFill>
                  <a:srgbClr val="000014"/>
                </a:solidFill>
                <a:latin typeface="Source Code Pro"/>
                <a:ea typeface="Source Code Pro"/>
                <a:cs typeface="Source Code Pro"/>
                <a:sym typeface="Source Code Pro"/>
              </a:rPr>
              <a:t>Programação Orientada a Objetos I</a:t>
            </a:r>
            <a:endParaRPr lang="pt-BR" sz="1000" dirty="0">
              <a:solidFill>
                <a:srgbClr val="000014"/>
              </a:solidFill>
              <a:latin typeface="Source Code Pro"/>
              <a:ea typeface="Source Code Pro"/>
              <a:cs typeface="Source Code Pro"/>
              <a:sym typeface="Source Code Pro"/>
            </a:endParaRPr>
          </a:p>
          <a:p>
            <a:pPr marL="742950" lvl="1" indent="-285750">
              <a:lnSpc>
                <a:spcPct val="100000"/>
              </a:lnSpc>
            </a:pPr>
            <a:r>
              <a:rPr lang="pt-BR" sz="1200" dirty="0">
                <a:solidFill>
                  <a:srgbClr val="000014"/>
                </a:solidFill>
                <a:latin typeface="Source Code Pro"/>
                <a:ea typeface="Source Code Pro"/>
                <a:cs typeface="Source Code Pro"/>
                <a:sym typeface="Source Code Pro"/>
              </a:rPr>
              <a:t>Classes</a:t>
            </a:r>
          </a:p>
          <a:p>
            <a:pPr marL="742950" lvl="1" indent="-285750">
              <a:lnSpc>
                <a:spcPct val="100000"/>
              </a:lnSpc>
            </a:pPr>
            <a:r>
              <a:rPr lang="pt-BR" sz="1200" dirty="0">
                <a:solidFill>
                  <a:srgbClr val="000014"/>
                </a:solidFill>
                <a:latin typeface="Source Code Pro"/>
                <a:ea typeface="Source Code Pro"/>
                <a:cs typeface="Source Code Pro"/>
                <a:sym typeface="Source Code Pro"/>
              </a:rPr>
              <a:t>Objetos</a:t>
            </a:r>
          </a:p>
          <a:p>
            <a:pPr marL="742950" lvl="1" indent="-285750">
              <a:lnSpc>
                <a:spcPct val="100000"/>
              </a:lnSpc>
            </a:pPr>
            <a:r>
              <a:rPr lang="pt-BR" sz="1200" dirty="0">
                <a:solidFill>
                  <a:srgbClr val="000014"/>
                </a:solidFill>
                <a:latin typeface="Source Code Pro"/>
                <a:ea typeface="Source Code Pro"/>
                <a:cs typeface="Source Code Pro"/>
                <a:sym typeface="Source Code Pro"/>
              </a:rPr>
              <a:t>Encapsulamento</a:t>
            </a:r>
          </a:p>
          <a:p>
            <a:pPr marL="742950" lvl="1" indent="-285750">
              <a:lnSpc>
                <a:spcPct val="100000"/>
              </a:lnSpc>
            </a:pPr>
            <a:r>
              <a:rPr lang="pt-BR" sz="1200" dirty="0">
                <a:solidFill>
                  <a:srgbClr val="000014"/>
                </a:solidFill>
                <a:latin typeface="Source Code Pro"/>
                <a:ea typeface="Source Code Pro"/>
                <a:cs typeface="Source Code Pro"/>
                <a:sym typeface="Source Code Pro"/>
              </a:rPr>
              <a:t>Herança</a:t>
            </a:r>
          </a:p>
          <a:p>
            <a:pPr marL="742950" lvl="1" indent="-285750">
              <a:lnSpc>
                <a:spcPct val="100000"/>
              </a:lnSpc>
            </a:pPr>
            <a:r>
              <a:rPr lang="pt-BR" sz="1200" dirty="0">
                <a:solidFill>
                  <a:srgbClr val="000014"/>
                </a:solidFill>
                <a:latin typeface="Source Code Pro"/>
                <a:ea typeface="Source Code Pro"/>
                <a:cs typeface="Source Code Pro"/>
                <a:sym typeface="Source Code Pro"/>
              </a:rPr>
              <a:t>Polimorfismo</a:t>
            </a:r>
          </a:p>
          <a:p>
            <a:pPr marL="742950" lvl="1" indent="-285750">
              <a:lnSpc>
                <a:spcPct val="100000"/>
              </a:lnSpc>
            </a:pPr>
            <a:r>
              <a:rPr lang="pt-BR" sz="1200" dirty="0">
                <a:solidFill>
                  <a:srgbClr val="000014"/>
                </a:solidFill>
                <a:latin typeface="Source Code Pro"/>
                <a:ea typeface="Source Code Pro"/>
                <a:cs typeface="Source Code Pro"/>
                <a:sym typeface="Source Code Pro"/>
              </a:rPr>
              <a:t>Exceções </a:t>
            </a:r>
          </a:p>
          <a:p>
            <a:pPr marL="742950" lvl="1" indent="-285750">
              <a:lnSpc>
                <a:spcPct val="100000"/>
              </a:lnSpc>
            </a:pPr>
            <a:endParaRPr lang="pt-BR" sz="1200" dirty="0">
              <a:solidFill>
                <a:srgbClr val="000014"/>
              </a:solidFill>
              <a:latin typeface="Source Code Pro"/>
              <a:ea typeface="Source Code Pro"/>
              <a:cs typeface="Source Code Pro"/>
              <a:sym typeface="Source Code Pro"/>
            </a:endParaRPr>
          </a:p>
        </p:txBody>
      </p:sp>
      <p:sp>
        <p:nvSpPr>
          <p:cNvPr id="76" name="Google Shape;76;p15"/>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732955" y="1383275"/>
            <a:ext cx="7328652" cy="4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solidFill>
                  <a:srgbClr val="000014"/>
                </a:solidFill>
                <a:latin typeface="Source Code Pro"/>
                <a:ea typeface="Source Code Pro"/>
                <a:cs typeface="Source Code Pro"/>
                <a:sym typeface="Source Code Pro"/>
              </a:rPr>
              <a:t>Programação Orientada a Objetos</a:t>
            </a:r>
            <a:endParaRPr dirty="0">
              <a:solidFill>
                <a:srgbClr val="000014"/>
              </a:solidFill>
              <a:latin typeface="Source Code Pro"/>
              <a:ea typeface="Source Code Pro"/>
              <a:cs typeface="Source Code Pro"/>
              <a:sym typeface="Source Code Pro"/>
            </a:endParaRPr>
          </a:p>
        </p:txBody>
      </p:sp>
      <p:sp>
        <p:nvSpPr>
          <p:cNvPr id="95" name="Google Shape;95;p17"/>
          <p:cNvSpPr txBox="1">
            <a:spLocks noGrp="1"/>
          </p:cNvSpPr>
          <p:nvPr>
            <p:ph type="body" idx="1"/>
          </p:nvPr>
        </p:nvSpPr>
        <p:spPr>
          <a:xfrm>
            <a:off x="732955" y="2072850"/>
            <a:ext cx="7160035" cy="1923963"/>
          </a:xfrm>
          <a:prstGeom prst="rect">
            <a:avLst/>
          </a:prstGeom>
        </p:spPr>
        <p:txBody>
          <a:bodyPr spcFirstLastPara="1" wrap="square" lIns="91425" tIns="91425" rIns="91425" bIns="91425" anchor="t" anchorCtr="0">
            <a:noAutofit/>
          </a:bodyPr>
          <a:lstStyle/>
          <a:p>
            <a:pPr marL="0" lvl="0" indent="0">
              <a:lnSpc>
                <a:spcPct val="100000"/>
              </a:lnSpc>
              <a:spcBef>
                <a:spcPts val="600"/>
              </a:spcBef>
              <a:spcAft>
                <a:spcPts val="600"/>
              </a:spcAft>
              <a:buNone/>
            </a:pPr>
            <a:r>
              <a:rPr lang="pt-BR" dirty="0">
                <a:solidFill>
                  <a:srgbClr val="000014"/>
                </a:solidFill>
                <a:latin typeface="Source Code Pro"/>
                <a:ea typeface="Source Code Pro"/>
              </a:rPr>
              <a:t>É um paradigma de programação baseado no conceito de "objetos", que podem conter dados na forma de campos, também conhecidos como </a:t>
            </a:r>
            <a:r>
              <a:rPr lang="pt-BR" b="1" dirty="0">
                <a:solidFill>
                  <a:srgbClr val="000014"/>
                </a:solidFill>
                <a:latin typeface="Source Code Pro"/>
                <a:ea typeface="Source Code Pro"/>
              </a:rPr>
              <a:t>atributos</a:t>
            </a:r>
            <a:r>
              <a:rPr lang="pt-BR" dirty="0">
                <a:solidFill>
                  <a:srgbClr val="000014"/>
                </a:solidFill>
                <a:latin typeface="Source Code Pro"/>
                <a:ea typeface="Source Code Pro"/>
              </a:rPr>
              <a:t>, e códigos, na forma de procedimentos, também conhecidos como </a:t>
            </a:r>
            <a:r>
              <a:rPr lang="pt-BR" b="1" dirty="0">
                <a:solidFill>
                  <a:srgbClr val="000014"/>
                </a:solidFill>
                <a:latin typeface="Source Code Pro"/>
                <a:ea typeface="Source Code Pro"/>
              </a:rPr>
              <a:t>métodos</a:t>
            </a:r>
            <a:r>
              <a:rPr lang="pt-BR" dirty="0">
                <a:solidFill>
                  <a:srgbClr val="000014"/>
                </a:solidFill>
                <a:latin typeface="Source Code Pro"/>
                <a:ea typeface="Source Code Pro"/>
              </a:rPr>
              <a:t>.</a:t>
            </a:r>
            <a:endParaRPr dirty="0">
              <a:solidFill>
                <a:srgbClr val="000014"/>
              </a:solidFill>
              <a:latin typeface="Source Code Pro"/>
              <a:ea typeface="Source Code Pro"/>
              <a:sym typeface="Source Code Pro"/>
            </a:endParaRP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18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6FA"/>
        </a:solidFill>
        <a:effectLst/>
      </p:bgPr>
    </p:bg>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1629058" y="792600"/>
            <a:ext cx="6457200" cy="495900"/>
          </a:xfrm>
          <a:prstGeom prst="rect">
            <a:avLst/>
          </a:prstGeom>
        </p:spPr>
        <p:txBody>
          <a:bodyPr spcFirstLastPara="1" wrap="square" lIns="91425" tIns="91425" rIns="91425" bIns="91425" anchor="t" anchorCtr="0">
            <a:noAutofit/>
          </a:bodyPr>
          <a:lstStyle/>
          <a:p>
            <a:pPr lvl="0"/>
            <a:r>
              <a:rPr lang="pt-BR" dirty="0"/>
              <a:t>Estruturada x Orientação a Objetos</a:t>
            </a:r>
            <a:endParaRPr dirty="0">
              <a:solidFill>
                <a:srgbClr val="000014"/>
              </a:solidFill>
              <a:latin typeface="Source Code Pro"/>
              <a:ea typeface="Source Code Pro"/>
              <a:cs typeface="Source Code Pro"/>
              <a:sym typeface="Source Code Pro"/>
            </a:endParaRPr>
          </a:p>
        </p:txBody>
      </p:sp>
      <p:sp>
        <p:nvSpPr>
          <p:cNvPr id="86" name="Google Shape;86;p16"/>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782" y="1508803"/>
            <a:ext cx="7151924" cy="31407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6FA"/>
        </a:solidFill>
        <a:effectLst/>
      </p:bgPr>
    </p:bg>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921429" y="797248"/>
            <a:ext cx="8061205" cy="4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solidFill>
                  <a:srgbClr val="000014"/>
                </a:solidFill>
                <a:latin typeface="Source Code Pro"/>
                <a:ea typeface="Source Code Pro"/>
                <a:cs typeface="Source Code Pro"/>
                <a:sym typeface="Source Code Pro"/>
              </a:rPr>
              <a:t>Por que utilizar Orientação a Objetos</a:t>
            </a:r>
            <a:endParaRPr dirty="0">
              <a:solidFill>
                <a:srgbClr val="000014"/>
              </a:solidFill>
              <a:latin typeface="Source Code Pro"/>
              <a:ea typeface="Source Code Pro"/>
              <a:cs typeface="Source Code Pro"/>
              <a:sym typeface="Source Code Pro"/>
            </a:endParaRPr>
          </a:p>
        </p:txBody>
      </p:sp>
      <p:sp>
        <p:nvSpPr>
          <p:cNvPr id="95" name="Google Shape;95;p17"/>
          <p:cNvSpPr txBox="1">
            <a:spLocks noGrp="1"/>
          </p:cNvSpPr>
          <p:nvPr>
            <p:ph type="body" idx="1"/>
          </p:nvPr>
        </p:nvSpPr>
        <p:spPr>
          <a:xfrm>
            <a:off x="981181" y="1494241"/>
            <a:ext cx="7941700" cy="2560500"/>
          </a:xfrm>
          <a:prstGeom prst="rect">
            <a:avLst/>
          </a:prstGeom>
        </p:spPr>
        <p:txBody>
          <a:bodyPr spcFirstLastPara="1" wrap="square" lIns="91425" tIns="91425" rIns="91425" bIns="91425" anchor="t" anchorCtr="0">
            <a:noAutofit/>
          </a:bodyPr>
          <a:lstStyle/>
          <a:p>
            <a:pPr marL="285750" indent="-285750">
              <a:lnSpc>
                <a:spcPct val="100000"/>
              </a:lnSpc>
              <a:spcBef>
                <a:spcPts val="600"/>
              </a:spcBef>
              <a:spcAft>
                <a:spcPts val="600"/>
              </a:spcAft>
            </a:pPr>
            <a:r>
              <a:rPr lang="pt-BR" dirty="0">
                <a:solidFill>
                  <a:srgbClr val="000014"/>
                </a:solidFill>
                <a:latin typeface="Source Code Pro"/>
                <a:ea typeface="Source Code Pro"/>
                <a:cs typeface="Source Code Pro"/>
                <a:sym typeface="Source Code Pro"/>
              </a:rPr>
              <a:t>Reutilização de código</a:t>
            </a:r>
          </a:p>
          <a:p>
            <a:pPr marL="285750" indent="-285750">
              <a:lnSpc>
                <a:spcPct val="100000"/>
              </a:lnSpc>
              <a:spcBef>
                <a:spcPts val="600"/>
              </a:spcBef>
              <a:spcAft>
                <a:spcPts val="600"/>
              </a:spcAft>
            </a:pPr>
            <a:r>
              <a:rPr lang="pt-BR" dirty="0">
                <a:solidFill>
                  <a:srgbClr val="000014"/>
                </a:solidFill>
                <a:latin typeface="Source Code Pro"/>
                <a:ea typeface="Source Code Pro"/>
                <a:cs typeface="Source Code Pro"/>
                <a:sym typeface="Source Code Pro"/>
              </a:rPr>
              <a:t>Facilidade na leitura e manutenção de código</a:t>
            </a:r>
          </a:p>
          <a:p>
            <a:pPr marL="285750" indent="-285750">
              <a:lnSpc>
                <a:spcPct val="100000"/>
              </a:lnSpc>
              <a:spcBef>
                <a:spcPts val="600"/>
              </a:spcBef>
              <a:spcAft>
                <a:spcPts val="600"/>
              </a:spcAft>
            </a:pPr>
            <a:r>
              <a:rPr lang="pt-BR" dirty="0">
                <a:solidFill>
                  <a:srgbClr val="000014"/>
                </a:solidFill>
                <a:latin typeface="Source Code Pro"/>
                <a:ea typeface="Source Code Pro"/>
                <a:cs typeface="Source Code Pro"/>
                <a:sym typeface="Source Code Pro"/>
              </a:rPr>
              <a:t>Redução no tempo de desenvolvimento</a:t>
            </a:r>
          </a:p>
          <a:p>
            <a:pPr marL="285750" indent="-285750">
              <a:lnSpc>
                <a:spcPct val="100000"/>
              </a:lnSpc>
              <a:spcBef>
                <a:spcPts val="600"/>
              </a:spcBef>
              <a:spcAft>
                <a:spcPts val="600"/>
              </a:spcAft>
            </a:pPr>
            <a:r>
              <a:rPr lang="pt-BR" dirty="0">
                <a:solidFill>
                  <a:srgbClr val="000014"/>
                </a:solidFill>
                <a:latin typeface="Source Code Pro"/>
                <a:ea typeface="Source Code Pro"/>
                <a:cs typeface="Source Code Pro"/>
                <a:sym typeface="Source Code Pro"/>
              </a:rPr>
              <a:t>Redução de linhas de código</a:t>
            </a:r>
          </a:p>
          <a:p>
            <a:pPr marL="285750" indent="-285750">
              <a:lnSpc>
                <a:spcPct val="100000"/>
              </a:lnSpc>
              <a:spcBef>
                <a:spcPts val="600"/>
              </a:spcBef>
              <a:spcAft>
                <a:spcPts val="600"/>
              </a:spcAft>
            </a:pPr>
            <a:r>
              <a:rPr lang="pt-BR" dirty="0">
                <a:solidFill>
                  <a:srgbClr val="000014"/>
                </a:solidFill>
                <a:latin typeface="Source Code Pro"/>
                <a:ea typeface="Source Code Pro"/>
                <a:cs typeface="Source Code Pro"/>
                <a:sym typeface="Source Code Pro"/>
              </a:rPr>
              <a:t>Ciclo de vida mais longo para o sistema</a:t>
            </a:r>
          </a:p>
          <a:p>
            <a:pPr marL="285750" indent="-285750">
              <a:lnSpc>
                <a:spcPct val="100000"/>
              </a:lnSpc>
              <a:spcBef>
                <a:spcPts val="600"/>
              </a:spcBef>
              <a:spcAft>
                <a:spcPts val="600"/>
              </a:spcAft>
            </a:pPr>
            <a:r>
              <a:rPr lang="pt-BR" dirty="0">
                <a:solidFill>
                  <a:srgbClr val="000014"/>
                </a:solidFill>
                <a:latin typeface="Source Code Pro"/>
                <a:ea typeface="Source Code Pro"/>
                <a:cs typeface="Source Code Pro"/>
                <a:sym typeface="Source Code Pro"/>
              </a:rPr>
              <a:t>Menor custo para desenvolvimento e manutenção do sistema</a:t>
            </a:r>
            <a:endParaRPr dirty="0">
              <a:solidFill>
                <a:srgbClr val="000014"/>
              </a:solidFill>
              <a:latin typeface="Source Code Pro"/>
              <a:ea typeface="Source Code Pro"/>
              <a:cs typeface="Source Code Pro"/>
              <a:sym typeface="Source Code Pro"/>
            </a:endParaRP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907674" y="1132223"/>
            <a:ext cx="7328652" cy="4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solidFill>
                  <a:srgbClr val="000014"/>
                </a:solidFill>
                <a:latin typeface="Source Code Pro"/>
                <a:ea typeface="Source Code Pro"/>
                <a:cs typeface="Source Code Pro"/>
                <a:sym typeface="Source Code Pro"/>
              </a:rPr>
              <a:t>Classes</a:t>
            </a:r>
            <a:endParaRPr dirty="0">
              <a:solidFill>
                <a:srgbClr val="000014"/>
              </a:solidFill>
              <a:latin typeface="Source Code Pro"/>
              <a:ea typeface="Source Code Pro"/>
              <a:cs typeface="Source Code Pro"/>
              <a:sym typeface="Source Code Pro"/>
            </a:endParaRPr>
          </a:p>
        </p:txBody>
      </p:sp>
      <p:sp>
        <p:nvSpPr>
          <p:cNvPr id="95" name="Google Shape;95;p17"/>
          <p:cNvSpPr txBox="1">
            <a:spLocks noGrp="1"/>
          </p:cNvSpPr>
          <p:nvPr>
            <p:ph type="body" idx="1"/>
          </p:nvPr>
        </p:nvSpPr>
        <p:spPr>
          <a:xfrm>
            <a:off x="792094" y="1961627"/>
            <a:ext cx="7444231" cy="1828099"/>
          </a:xfrm>
          <a:prstGeom prst="rect">
            <a:avLst/>
          </a:prstGeom>
        </p:spPr>
        <p:txBody>
          <a:bodyPr spcFirstLastPara="1" wrap="square" lIns="91425" tIns="91425" rIns="91425" bIns="91425" anchor="t" anchorCtr="0">
            <a:noAutofit/>
          </a:bodyPr>
          <a:lstStyle/>
          <a:p>
            <a:pPr marL="0" lvl="0" indent="0">
              <a:lnSpc>
                <a:spcPct val="100000"/>
              </a:lnSpc>
              <a:spcBef>
                <a:spcPts val="600"/>
              </a:spcBef>
              <a:spcAft>
                <a:spcPts val="600"/>
              </a:spcAft>
              <a:buNone/>
            </a:pPr>
            <a:r>
              <a:rPr lang="pt-BR" dirty="0">
                <a:solidFill>
                  <a:srgbClr val="000014"/>
                </a:solidFill>
                <a:latin typeface="Source Code Pro"/>
                <a:ea typeface="Source Code Pro"/>
              </a:rPr>
              <a:t>Em orientação a objeto, uma classe é uma estrutura que abstrai um conjunto de objetos com características similares. </a:t>
            </a:r>
          </a:p>
          <a:p>
            <a:pPr marL="0" lvl="0" indent="0">
              <a:lnSpc>
                <a:spcPct val="100000"/>
              </a:lnSpc>
              <a:spcBef>
                <a:spcPts val="600"/>
              </a:spcBef>
              <a:spcAft>
                <a:spcPts val="600"/>
              </a:spcAft>
              <a:buNone/>
            </a:pPr>
            <a:r>
              <a:rPr lang="pt-BR" dirty="0">
                <a:solidFill>
                  <a:srgbClr val="000014"/>
                </a:solidFill>
                <a:latin typeface="Source Code Pro"/>
                <a:ea typeface="Source Code Pro"/>
              </a:rPr>
              <a:t>Uma classe define o comportamento de seus objetos através de métodos e os estados possíveis destes objetos através de atributos.</a:t>
            </a:r>
          </a:p>
          <a:p>
            <a:pPr marL="0" lvl="0" indent="0">
              <a:lnSpc>
                <a:spcPct val="100000"/>
              </a:lnSpc>
              <a:spcBef>
                <a:spcPts val="600"/>
              </a:spcBef>
              <a:spcAft>
                <a:spcPts val="600"/>
              </a:spcAft>
              <a:buNone/>
            </a:pPr>
            <a:endParaRPr lang="pt-BR" dirty="0">
              <a:solidFill>
                <a:srgbClr val="000014"/>
              </a:solidFill>
              <a:latin typeface="Source Code Pro"/>
              <a:ea typeface="Source Code Pro"/>
            </a:endParaRPr>
          </a:p>
          <a:p>
            <a:pPr marL="0" lvl="0" indent="0" algn="l" rtl="0">
              <a:lnSpc>
                <a:spcPct val="100000"/>
              </a:lnSpc>
              <a:spcBef>
                <a:spcPts val="600"/>
              </a:spcBef>
              <a:spcAft>
                <a:spcPts val="600"/>
              </a:spcAft>
              <a:buNone/>
            </a:pPr>
            <a:endParaRPr lang="pt-BR" dirty="0">
              <a:solidFill>
                <a:srgbClr val="000014"/>
              </a:solidFill>
              <a:latin typeface="Source Code Pro"/>
              <a:ea typeface="Source Code Pro"/>
              <a:cs typeface="Source Code Pro"/>
              <a:sym typeface="Source Code Pro"/>
            </a:endParaRP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416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907674" y="1132223"/>
            <a:ext cx="7328652" cy="4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solidFill>
                  <a:srgbClr val="000014"/>
                </a:solidFill>
                <a:latin typeface="Source Code Pro"/>
                <a:ea typeface="Source Code Pro"/>
                <a:cs typeface="Source Code Pro"/>
                <a:sym typeface="Source Code Pro"/>
              </a:rPr>
              <a:t>Objetos</a:t>
            </a:r>
            <a:endParaRPr dirty="0">
              <a:solidFill>
                <a:srgbClr val="000014"/>
              </a:solidFill>
              <a:latin typeface="Source Code Pro"/>
              <a:ea typeface="Source Code Pro"/>
              <a:cs typeface="Source Code Pro"/>
              <a:sym typeface="Source Code Pro"/>
            </a:endParaRPr>
          </a:p>
        </p:txBody>
      </p:sp>
      <p:sp>
        <p:nvSpPr>
          <p:cNvPr id="95" name="Google Shape;95;p17"/>
          <p:cNvSpPr txBox="1">
            <a:spLocks noGrp="1"/>
          </p:cNvSpPr>
          <p:nvPr>
            <p:ph type="body" idx="1"/>
          </p:nvPr>
        </p:nvSpPr>
        <p:spPr>
          <a:xfrm>
            <a:off x="792094" y="1961627"/>
            <a:ext cx="7444231" cy="1828099"/>
          </a:xfrm>
          <a:prstGeom prst="rect">
            <a:avLst/>
          </a:prstGeom>
        </p:spPr>
        <p:txBody>
          <a:bodyPr spcFirstLastPara="1" wrap="square" lIns="91425" tIns="91425" rIns="91425" bIns="91425" anchor="t" anchorCtr="0">
            <a:noAutofit/>
          </a:bodyPr>
          <a:lstStyle/>
          <a:p>
            <a:pPr marL="0" lvl="0" indent="0">
              <a:lnSpc>
                <a:spcPct val="100000"/>
              </a:lnSpc>
              <a:spcBef>
                <a:spcPts val="600"/>
              </a:spcBef>
              <a:spcAft>
                <a:spcPts val="600"/>
              </a:spcAft>
              <a:buNone/>
            </a:pPr>
            <a:r>
              <a:rPr lang="pt-BR" dirty="0">
                <a:solidFill>
                  <a:srgbClr val="000014"/>
                </a:solidFill>
                <a:latin typeface="Source Code Pro"/>
                <a:ea typeface="Source Code Pro"/>
              </a:rPr>
              <a:t>Objetos são instâncias de classes, que determinam qual informação um objeto contém e como ele pode manipulá-la. </a:t>
            </a:r>
            <a:endParaRPr lang="pt-BR" dirty="0">
              <a:solidFill>
                <a:srgbClr val="000014"/>
              </a:solidFill>
              <a:latin typeface="Source Code Pro"/>
              <a:ea typeface="Source Code Pro"/>
              <a:cs typeface="Source Code Pro"/>
              <a:sym typeface="Source Code Pro"/>
            </a:endParaRPr>
          </a:p>
        </p:txBody>
      </p:sp>
      <p:sp>
        <p:nvSpPr>
          <p:cNvPr id="96" name="Google Shape;96;p17"/>
          <p:cNvSpPr/>
          <p:nvPr/>
        </p:nvSpPr>
        <p:spPr>
          <a:xfrm>
            <a:off x="7659500" y="3159425"/>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5828875" y="44396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82200" y="-2025900"/>
            <a:ext cx="3420600" cy="2818500"/>
          </a:xfrm>
          <a:prstGeom prst="hexagon">
            <a:avLst>
              <a:gd name="adj" fmla="val 25000"/>
              <a:gd name="vf" fmla="val 115470"/>
            </a:avLst>
          </a:prstGeom>
          <a:noFill/>
          <a:ln w="9525" cap="flat" cmpd="sng">
            <a:solidFill>
              <a:srgbClr val="32C8E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322700" y="-708475"/>
            <a:ext cx="3420600" cy="2818500"/>
          </a:xfrm>
          <a:prstGeom prst="hexagon">
            <a:avLst>
              <a:gd name="adj" fmla="val 25000"/>
              <a:gd name="vf" fmla="val 115470"/>
            </a:avLst>
          </a:prstGeom>
          <a:noFill/>
          <a:ln w="9525" cap="flat" cmpd="sng">
            <a:solidFill>
              <a:srgbClr val="78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07867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2160</TotalTime>
  <Words>1108</Words>
  <Application>Microsoft Office PowerPoint</Application>
  <PresentationFormat>Apresentação na tela (16:9)</PresentationFormat>
  <Paragraphs>117</Paragraphs>
  <Slides>36</Slides>
  <Notes>36</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36</vt:i4>
      </vt:variant>
    </vt:vector>
  </HeadingPairs>
  <TitlesOfParts>
    <vt:vector size="39" baseType="lpstr">
      <vt:lpstr>Source Code Pro</vt:lpstr>
      <vt:lpstr>Arial</vt:lpstr>
      <vt:lpstr>Simple Light</vt:lpstr>
      <vt:lpstr>AceleraDev Java</vt:lpstr>
      <vt:lpstr>Ementa geral do programa</vt:lpstr>
      <vt:lpstr>Ementa geral do programa</vt:lpstr>
      <vt:lpstr>Tópicos desta aula:</vt:lpstr>
      <vt:lpstr>Programação Orientada a Objetos</vt:lpstr>
      <vt:lpstr>Estruturada x Orientação a Objetos</vt:lpstr>
      <vt:lpstr>Por que utilizar Orientação a Objetos</vt:lpstr>
      <vt:lpstr>Classes</vt:lpstr>
      <vt:lpstr>Objetos</vt:lpstr>
      <vt:lpstr>Apresentação do PowerPoint</vt:lpstr>
      <vt:lpstr>Apresentação do PowerPoint</vt:lpstr>
      <vt:lpstr>Encapsulamento</vt:lpstr>
      <vt:lpstr>Métodos Acessores</vt:lpstr>
      <vt:lpstr>Vamos praticar?</vt:lpstr>
      <vt:lpstr>Herança</vt:lpstr>
      <vt:lpstr>Herança</vt:lpstr>
      <vt:lpstr>Apresentação do PowerPoint</vt:lpstr>
      <vt:lpstr>Vamos refatorar?</vt:lpstr>
      <vt:lpstr>Polimorfismo</vt:lpstr>
      <vt:lpstr>Sobrescrita de Métodos e Sobrecarga </vt:lpstr>
      <vt:lpstr>Entendendo a classe Object </vt:lpstr>
      <vt:lpstr>Entendendo a classe Object </vt:lpstr>
      <vt:lpstr>Vamos refatorar?</vt:lpstr>
      <vt:lpstr>Exceções</vt:lpstr>
      <vt:lpstr>Apresentação do PowerPoint</vt:lpstr>
      <vt:lpstr>Exemplos de Errors</vt:lpstr>
      <vt:lpstr>Exemplos de Exceptions</vt:lpstr>
      <vt:lpstr>Tratando Exceções </vt:lpstr>
      <vt:lpstr>Try/Catch </vt:lpstr>
      <vt:lpstr>Criando Exceções </vt:lpstr>
      <vt:lpstr>Exemplo de exceção customizada </vt:lpstr>
      <vt:lpstr>Vamos refatorar?</vt:lpstr>
      <vt:lpstr>Desafio da semana - Gerenciador de Times de Futebol </vt:lpstr>
      <vt:lpstr>Desafio da semana - Controle de estacionamento</vt:lpstr>
      <vt:lpstr>Revisão do que vimos hoje:</vt:lpstr>
      <vt:lpstr>Feedback da aula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AceleraDev Java</dc:title>
  <dc:creator>Ariane Oliveira</dc:creator>
  <cp:lastModifiedBy>ArianeOliveira</cp:lastModifiedBy>
  <cp:revision>38</cp:revision>
  <dcterms:modified xsi:type="dcterms:W3CDTF">2019-09-20T19:49:15Z</dcterms:modified>
</cp:coreProperties>
</file>