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66" r:id="rId4"/>
    <p:sldId id="258" r:id="rId5"/>
    <p:sldId id="268" r:id="rId6"/>
    <p:sldId id="292" r:id="rId7"/>
    <p:sldId id="311" r:id="rId8"/>
    <p:sldId id="312" r:id="rId9"/>
    <p:sldId id="322" r:id="rId10"/>
    <p:sldId id="293" r:id="rId11"/>
    <p:sldId id="290" r:id="rId12"/>
    <p:sldId id="269" r:id="rId13"/>
    <p:sldId id="267" r:id="rId14"/>
    <p:sldId id="319" r:id="rId15"/>
    <p:sldId id="320" r:id="rId16"/>
    <p:sldId id="321" r:id="rId17"/>
    <p:sldId id="273" r:id="rId18"/>
    <p:sldId id="313" r:id="rId19"/>
    <p:sldId id="295" r:id="rId20"/>
    <p:sldId id="314" r:id="rId21"/>
    <p:sldId id="315" r:id="rId22"/>
    <p:sldId id="316" r:id="rId23"/>
    <p:sldId id="317" r:id="rId24"/>
    <p:sldId id="271" r:id="rId25"/>
    <p:sldId id="318" r:id="rId26"/>
    <p:sldId id="263" r:id="rId27"/>
    <p:sldId id="265" r:id="rId28"/>
  </p:sldIdLst>
  <p:sldSz cx="9144000" cy="5143500" type="screen16x9"/>
  <p:notesSz cx="6858000" cy="9144000"/>
  <p:embeddedFontLst>
    <p:embeddedFont>
      <p:font typeface="Source Code Pro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6E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E06D0A-E4E0-4D53-9CE8-0287BE2089EF}" v="55" dt="2019-09-27T00:05:44.116"/>
  </p1510:revLst>
</p1510:revInfo>
</file>

<file path=ppt/tableStyles.xml><?xml version="1.0" encoding="utf-8"?>
<a:tblStyleLst xmlns:a="http://schemas.openxmlformats.org/drawingml/2006/main" def="{02C56A45-4791-439A-89BC-3738CF4E467E}">
  <a:tblStyle styleId="{02C56A45-4791-439A-89BC-3738CF4E46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ane Oliveira" userId="693239ffcb53a5de" providerId="LiveId" clId="{23556070-C978-4315-B2AD-58EEB7FCC331}"/>
    <pc:docChg chg="undo custSel addSld delSld modSld sldOrd">
      <pc:chgData name="Ariane Oliveira" userId="693239ffcb53a5de" providerId="LiveId" clId="{23556070-C978-4315-B2AD-58EEB7FCC331}" dt="2019-09-14T00:15:45.515" v="3636" actId="20577"/>
      <pc:docMkLst>
        <pc:docMk/>
      </pc:docMkLst>
      <pc:sldChg chg="modSp">
        <pc:chgData name="Ariane Oliveira" userId="693239ffcb53a5de" providerId="LiveId" clId="{23556070-C978-4315-B2AD-58EEB7FCC331}" dt="2019-09-08T23:00:21.834" v="198" actId="207"/>
        <pc:sldMkLst>
          <pc:docMk/>
          <pc:sldMk cId="0" sldId="257"/>
        </pc:sldMkLst>
        <pc:spChg chg="mod">
          <ac:chgData name="Ariane Oliveira" userId="693239ffcb53a5de" providerId="LiveId" clId="{23556070-C978-4315-B2AD-58EEB7FCC331}" dt="2019-09-08T23:00:21.834" v="198" actId="207"/>
          <ac:spMkLst>
            <pc:docMk/>
            <pc:sldMk cId="0" sldId="257"/>
            <ac:spMk id="65" creationId="{00000000-0000-0000-0000-000000000000}"/>
          </ac:spMkLst>
        </pc:spChg>
      </pc:sldChg>
      <pc:sldChg chg="modSp">
        <pc:chgData name="Ariane Oliveira" userId="693239ffcb53a5de" providerId="LiveId" clId="{23556070-C978-4315-B2AD-58EEB7FCC331}" dt="2019-09-13T01:50:02.523" v="1771" actId="20577"/>
        <pc:sldMkLst>
          <pc:docMk/>
          <pc:sldMk cId="0" sldId="258"/>
        </pc:sldMkLst>
        <pc:spChg chg="mod">
          <ac:chgData name="Ariane Oliveira" userId="693239ffcb53a5de" providerId="LiveId" clId="{23556070-C978-4315-B2AD-58EEB7FCC331}" dt="2019-09-13T01:50:02.523" v="1771" actId="20577"/>
          <ac:spMkLst>
            <pc:docMk/>
            <pc:sldMk cId="0" sldId="258"/>
            <ac:spMk id="75" creationId="{00000000-0000-0000-0000-000000000000}"/>
          </ac:spMkLst>
        </pc:spChg>
      </pc:sldChg>
      <pc:sldChg chg="addSp delSp modSp">
        <pc:chgData name="Ariane Oliveira" userId="693239ffcb53a5de" providerId="LiveId" clId="{23556070-C978-4315-B2AD-58EEB7FCC331}" dt="2019-09-11T22:40:25.474" v="932" actId="20577"/>
        <pc:sldMkLst>
          <pc:docMk/>
          <pc:sldMk cId="0" sldId="259"/>
        </pc:sldMkLst>
        <pc:spChg chg="add del mod">
          <ac:chgData name="Ariane Oliveira" userId="693239ffcb53a5de" providerId="LiveId" clId="{23556070-C978-4315-B2AD-58EEB7FCC331}" dt="2019-09-11T22:34:51.905" v="634" actId="478"/>
          <ac:spMkLst>
            <pc:docMk/>
            <pc:sldMk cId="0" sldId="259"/>
            <ac:spMk id="5" creationId="{46809908-9FD6-43A3-81CA-66AF86A61CEF}"/>
          </ac:spMkLst>
        </pc:spChg>
        <pc:spChg chg="mod">
          <ac:chgData name="Ariane Oliveira" userId="693239ffcb53a5de" providerId="LiveId" clId="{23556070-C978-4315-B2AD-58EEB7FCC331}" dt="2019-09-11T22:40:25.474" v="932" actId="20577"/>
          <ac:spMkLst>
            <pc:docMk/>
            <pc:sldMk cId="0" sldId="259"/>
            <ac:spMk id="84" creationId="{00000000-0000-0000-0000-000000000000}"/>
          </ac:spMkLst>
        </pc:spChg>
        <pc:spChg chg="del mod">
          <ac:chgData name="Ariane Oliveira" userId="693239ffcb53a5de" providerId="LiveId" clId="{23556070-C978-4315-B2AD-58EEB7FCC331}" dt="2019-09-11T22:34:44.877" v="633" actId="478"/>
          <ac:spMkLst>
            <pc:docMk/>
            <pc:sldMk cId="0" sldId="259"/>
            <ac:spMk id="85" creationId="{00000000-0000-0000-0000-000000000000}"/>
          </ac:spMkLst>
        </pc:spChg>
        <pc:picChg chg="add mod">
          <ac:chgData name="Ariane Oliveira" userId="693239ffcb53a5de" providerId="LiveId" clId="{23556070-C978-4315-B2AD-58EEB7FCC331}" dt="2019-09-11T22:35:10.496" v="638" actId="1076"/>
          <ac:picMkLst>
            <pc:docMk/>
            <pc:sldMk cId="0" sldId="259"/>
            <ac:picMk id="3" creationId="{FA87E7A8-DA84-4DEF-BD4C-9578251D5344}"/>
          </ac:picMkLst>
        </pc:picChg>
      </pc:sldChg>
      <pc:sldChg chg="addSp delSp modSp">
        <pc:chgData name="Ariane Oliveira" userId="693239ffcb53a5de" providerId="LiveId" clId="{23556070-C978-4315-B2AD-58EEB7FCC331}" dt="2019-09-11T22:40:02.888" v="915" actId="1076"/>
        <pc:sldMkLst>
          <pc:docMk/>
          <pc:sldMk cId="0" sldId="260"/>
        </pc:sldMkLst>
        <pc:spChg chg="add del">
          <ac:chgData name="Ariane Oliveira" userId="693239ffcb53a5de" providerId="LiveId" clId="{23556070-C978-4315-B2AD-58EEB7FCC331}" dt="2019-09-11T22:36:14.497" v="641"/>
          <ac:spMkLst>
            <pc:docMk/>
            <pc:sldMk cId="0" sldId="260"/>
            <ac:spMk id="2" creationId="{A44C9AAC-6AB7-4693-8403-EA4CF8A6858A}"/>
          </ac:spMkLst>
        </pc:spChg>
        <pc:spChg chg="add del">
          <ac:chgData name="Ariane Oliveira" userId="693239ffcb53a5de" providerId="LiveId" clId="{23556070-C978-4315-B2AD-58EEB7FCC331}" dt="2019-09-11T22:37:25.318" v="718"/>
          <ac:spMkLst>
            <pc:docMk/>
            <pc:sldMk cId="0" sldId="260"/>
            <ac:spMk id="3" creationId="{07E5B41B-687D-43B4-B0B9-5479AF6B6E36}"/>
          </ac:spMkLst>
        </pc:spChg>
        <pc:spChg chg="mod">
          <ac:chgData name="Ariane Oliveira" userId="693239ffcb53a5de" providerId="LiveId" clId="{23556070-C978-4315-B2AD-58EEB7FCC331}" dt="2019-09-11T22:39:54.726" v="914" actId="1076"/>
          <ac:spMkLst>
            <pc:docMk/>
            <pc:sldMk cId="0" sldId="260"/>
            <ac:spMk id="94" creationId="{00000000-0000-0000-0000-000000000000}"/>
          </ac:spMkLst>
        </pc:spChg>
        <pc:spChg chg="mod">
          <ac:chgData name="Ariane Oliveira" userId="693239ffcb53a5de" providerId="LiveId" clId="{23556070-C978-4315-B2AD-58EEB7FCC331}" dt="2019-09-11T22:40:02.888" v="915" actId="1076"/>
          <ac:spMkLst>
            <pc:docMk/>
            <pc:sldMk cId="0" sldId="260"/>
            <ac:spMk id="95" creationId="{00000000-0000-0000-0000-000000000000}"/>
          </ac:spMkLst>
        </pc:spChg>
      </pc:sldChg>
      <pc:sldChg chg="del">
        <pc:chgData name="Ariane Oliveira" userId="693239ffcb53a5de" providerId="LiveId" clId="{23556070-C978-4315-B2AD-58EEB7FCC331}" dt="2019-09-12T00:05:06.238" v="1166" actId="2696"/>
        <pc:sldMkLst>
          <pc:docMk/>
          <pc:sldMk cId="0" sldId="261"/>
        </pc:sldMkLst>
      </pc:sldChg>
      <pc:sldChg chg="del">
        <pc:chgData name="Ariane Oliveira" userId="693239ffcb53a5de" providerId="LiveId" clId="{23556070-C978-4315-B2AD-58EEB7FCC331}" dt="2019-09-13T02:23:29.334" v="2364" actId="2696"/>
        <pc:sldMkLst>
          <pc:docMk/>
          <pc:sldMk cId="0" sldId="262"/>
        </pc:sldMkLst>
      </pc:sldChg>
      <pc:sldChg chg="addSp delSp modSp">
        <pc:chgData name="Ariane Oliveira" userId="693239ffcb53a5de" providerId="LiveId" clId="{23556070-C978-4315-B2AD-58EEB7FCC331}" dt="2019-09-13T02:17:34.904" v="2168" actId="6549"/>
        <pc:sldMkLst>
          <pc:docMk/>
          <pc:sldMk cId="0" sldId="263"/>
        </pc:sldMkLst>
        <pc:spChg chg="add del mod">
          <ac:chgData name="Ariane Oliveira" userId="693239ffcb53a5de" providerId="LiveId" clId="{23556070-C978-4315-B2AD-58EEB7FCC331}" dt="2019-09-13T02:17:22.130" v="2138" actId="478"/>
          <ac:spMkLst>
            <pc:docMk/>
            <pc:sldMk cId="0" sldId="263"/>
            <ac:spMk id="3" creationId="{C60FB35C-B8C1-4CC4-8D72-FEB13B723A74}"/>
          </ac:spMkLst>
        </pc:spChg>
        <pc:spChg chg="add mod">
          <ac:chgData name="Ariane Oliveira" userId="693239ffcb53a5de" providerId="LiveId" clId="{23556070-C978-4315-B2AD-58EEB7FCC331}" dt="2019-09-13T02:17:34.904" v="2168" actId="6549"/>
          <ac:spMkLst>
            <pc:docMk/>
            <pc:sldMk cId="0" sldId="263"/>
            <ac:spMk id="8" creationId="{A049C12E-A89E-499F-945A-2D5C97CDEC01}"/>
          </ac:spMkLst>
        </pc:spChg>
        <pc:spChg chg="del">
          <ac:chgData name="Ariane Oliveira" userId="693239ffcb53a5de" providerId="LiveId" clId="{23556070-C978-4315-B2AD-58EEB7FCC331}" dt="2019-09-13T02:17:19.182" v="2137" actId="478"/>
          <ac:spMkLst>
            <pc:docMk/>
            <pc:sldMk cId="0" sldId="263"/>
            <ac:spMk id="125" creationId="{00000000-0000-0000-0000-000000000000}"/>
          </ac:spMkLst>
        </pc:spChg>
      </pc:sldChg>
      <pc:sldChg chg="modSp">
        <pc:chgData name="Ariane Oliveira" userId="693239ffcb53a5de" providerId="LiveId" clId="{23556070-C978-4315-B2AD-58EEB7FCC331}" dt="2019-09-13T02:34:57.804" v="2881" actId="403"/>
        <pc:sldMkLst>
          <pc:docMk/>
          <pc:sldMk cId="0" sldId="264"/>
        </pc:sldMkLst>
        <pc:spChg chg="mod">
          <ac:chgData name="Ariane Oliveira" userId="693239ffcb53a5de" providerId="LiveId" clId="{23556070-C978-4315-B2AD-58EEB7FCC331}" dt="2019-09-13T02:34:57.804" v="2881" actId="403"/>
          <ac:spMkLst>
            <pc:docMk/>
            <pc:sldMk cId="0" sldId="264"/>
            <ac:spMk id="135" creationId="{00000000-0000-0000-0000-000000000000}"/>
          </ac:spMkLst>
        </pc:spChg>
      </pc:sldChg>
      <pc:sldChg chg="modSp add setBg">
        <pc:chgData name="Ariane Oliveira" userId="693239ffcb53a5de" providerId="LiveId" clId="{23556070-C978-4315-B2AD-58EEB7FCC331}" dt="2019-09-08T22:58:24.224" v="195" actId="20577"/>
        <pc:sldMkLst>
          <pc:docMk/>
          <pc:sldMk cId="3113540761" sldId="266"/>
        </pc:sldMkLst>
        <pc:spChg chg="mod">
          <ac:chgData name="Ariane Oliveira" userId="693239ffcb53a5de" providerId="LiveId" clId="{23556070-C978-4315-B2AD-58EEB7FCC331}" dt="2019-09-08T22:58:24.224" v="195" actId="20577"/>
          <ac:spMkLst>
            <pc:docMk/>
            <pc:sldMk cId="3113540761" sldId="266"/>
            <ac:spMk id="65" creationId="{00000000-0000-0000-0000-000000000000}"/>
          </ac:spMkLst>
        </pc:spChg>
      </pc:sldChg>
      <pc:sldChg chg="addSp modSp add ord setBg">
        <pc:chgData name="Ariane Oliveira" userId="693239ffcb53a5de" providerId="LiveId" clId="{23556070-C978-4315-B2AD-58EEB7FCC331}" dt="2019-09-11T22:56:06.680" v="1020" actId="1037"/>
        <pc:sldMkLst>
          <pc:docMk/>
          <pc:sldMk cId="1083182870" sldId="267"/>
        </pc:sldMkLst>
        <pc:spChg chg="mod">
          <ac:chgData name="Ariane Oliveira" userId="693239ffcb53a5de" providerId="LiveId" clId="{23556070-C978-4315-B2AD-58EEB7FCC331}" dt="2019-09-11T22:55:48.761" v="989" actId="1076"/>
          <ac:spMkLst>
            <pc:docMk/>
            <pc:sldMk cId="1083182870" sldId="267"/>
            <ac:spMk id="94" creationId="{00000000-0000-0000-0000-000000000000}"/>
          </ac:spMkLst>
        </pc:spChg>
        <pc:spChg chg="mod">
          <ac:chgData name="Ariane Oliveira" userId="693239ffcb53a5de" providerId="LiveId" clId="{23556070-C978-4315-B2AD-58EEB7FCC331}" dt="2019-09-11T22:55:54.629" v="990" actId="1076"/>
          <ac:spMkLst>
            <pc:docMk/>
            <pc:sldMk cId="1083182870" sldId="267"/>
            <ac:spMk id="95" creationId="{00000000-0000-0000-0000-000000000000}"/>
          </ac:spMkLst>
        </pc:spChg>
        <pc:picChg chg="add mod">
          <ac:chgData name="Ariane Oliveira" userId="693239ffcb53a5de" providerId="LiveId" clId="{23556070-C978-4315-B2AD-58EEB7FCC331}" dt="2019-09-11T22:56:06.680" v="1020" actId="1037"/>
          <ac:picMkLst>
            <pc:docMk/>
            <pc:sldMk cId="1083182870" sldId="267"/>
            <ac:picMk id="3" creationId="{2FB11056-DDCC-4D5B-B497-ED855FF7FF83}"/>
          </ac:picMkLst>
        </pc:picChg>
      </pc:sldChg>
      <pc:sldChg chg="modSp add setBg">
        <pc:chgData name="Ariane Oliveira" userId="693239ffcb53a5de" providerId="LiveId" clId="{23556070-C978-4315-B2AD-58EEB7FCC331}" dt="2019-09-12T00:00:32.180" v="1158" actId="113"/>
        <pc:sldMkLst>
          <pc:docMk/>
          <pc:sldMk cId="3824161629" sldId="268"/>
        </pc:sldMkLst>
        <pc:spChg chg="mod">
          <ac:chgData name="Ariane Oliveira" userId="693239ffcb53a5de" providerId="LiveId" clId="{23556070-C978-4315-B2AD-58EEB7FCC331}" dt="2019-09-11T23:31:58.659" v="1103" actId="1076"/>
          <ac:spMkLst>
            <pc:docMk/>
            <pc:sldMk cId="3824161629" sldId="268"/>
            <ac:spMk id="94" creationId="{00000000-0000-0000-0000-000000000000}"/>
          </ac:spMkLst>
        </pc:spChg>
        <pc:spChg chg="mod">
          <ac:chgData name="Ariane Oliveira" userId="693239ffcb53a5de" providerId="LiveId" clId="{23556070-C978-4315-B2AD-58EEB7FCC331}" dt="2019-09-12T00:00:32.180" v="1158" actId="113"/>
          <ac:spMkLst>
            <pc:docMk/>
            <pc:sldMk cId="3824161629" sldId="268"/>
            <ac:spMk id="95" creationId="{00000000-0000-0000-0000-000000000000}"/>
          </ac:spMkLst>
        </pc:spChg>
      </pc:sldChg>
      <pc:sldChg chg="modSp add">
        <pc:chgData name="Ariane Oliveira" userId="693239ffcb53a5de" providerId="LiveId" clId="{23556070-C978-4315-B2AD-58EEB7FCC331}" dt="2019-09-12T00:04:29.040" v="1165" actId="13926"/>
        <pc:sldMkLst>
          <pc:docMk/>
          <pc:sldMk cId="1749402170" sldId="269"/>
        </pc:sldMkLst>
        <pc:spChg chg="mod">
          <ac:chgData name="Ariane Oliveira" userId="693239ffcb53a5de" providerId="LiveId" clId="{23556070-C978-4315-B2AD-58EEB7FCC331}" dt="2019-09-11T23:32:30.429" v="1128" actId="20577"/>
          <ac:spMkLst>
            <pc:docMk/>
            <pc:sldMk cId="1749402170" sldId="269"/>
            <ac:spMk id="94" creationId="{00000000-0000-0000-0000-000000000000}"/>
          </ac:spMkLst>
        </pc:spChg>
        <pc:spChg chg="mod">
          <ac:chgData name="Ariane Oliveira" userId="693239ffcb53a5de" providerId="LiveId" clId="{23556070-C978-4315-B2AD-58EEB7FCC331}" dt="2019-09-12T00:04:29.040" v="1165" actId="13926"/>
          <ac:spMkLst>
            <pc:docMk/>
            <pc:sldMk cId="1749402170" sldId="269"/>
            <ac:spMk id="95" creationId="{00000000-0000-0000-0000-000000000000}"/>
          </ac:spMkLst>
        </pc:spChg>
      </pc:sldChg>
      <pc:sldChg chg="addSp modSp add ord">
        <pc:chgData name="Ariane Oliveira" userId="693239ffcb53a5de" providerId="LiveId" clId="{23556070-C978-4315-B2AD-58EEB7FCC331}" dt="2019-09-12T00:16:10.821" v="1210" actId="1076"/>
        <pc:sldMkLst>
          <pc:docMk/>
          <pc:sldMk cId="1107163708" sldId="270"/>
        </pc:sldMkLst>
        <pc:spChg chg="mod">
          <ac:chgData name="Ariane Oliveira" userId="693239ffcb53a5de" providerId="LiveId" clId="{23556070-C978-4315-B2AD-58EEB7FCC331}" dt="2019-09-12T00:07:40.069" v="1200" actId="20577"/>
          <ac:spMkLst>
            <pc:docMk/>
            <pc:sldMk cId="1107163708" sldId="270"/>
            <ac:spMk id="94" creationId="{00000000-0000-0000-0000-000000000000}"/>
          </ac:spMkLst>
        </pc:spChg>
        <pc:spChg chg="mod">
          <ac:chgData name="Ariane Oliveira" userId="693239ffcb53a5de" providerId="LiveId" clId="{23556070-C978-4315-B2AD-58EEB7FCC331}" dt="2019-09-12T00:15:39.241" v="1208" actId="1076"/>
          <ac:spMkLst>
            <pc:docMk/>
            <pc:sldMk cId="1107163708" sldId="270"/>
            <ac:spMk id="95" creationId="{00000000-0000-0000-0000-000000000000}"/>
          </ac:spMkLst>
        </pc:spChg>
        <pc:picChg chg="add mod">
          <ac:chgData name="Ariane Oliveira" userId="693239ffcb53a5de" providerId="LiveId" clId="{23556070-C978-4315-B2AD-58EEB7FCC331}" dt="2019-09-12T00:16:10.821" v="1210" actId="1076"/>
          <ac:picMkLst>
            <pc:docMk/>
            <pc:sldMk cId="1107163708" sldId="270"/>
            <ac:picMk id="2" creationId="{72711274-CB77-4F0D-9FEB-21E23916DF2E}"/>
          </ac:picMkLst>
        </pc:picChg>
      </pc:sldChg>
      <pc:sldChg chg="modSp add">
        <pc:chgData name="Ariane Oliveira" userId="693239ffcb53a5de" providerId="LiveId" clId="{23556070-C978-4315-B2AD-58EEB7FCC331}" dt="2019-09-13T01:34:35.028" v="1492" actId="20577"/>
        <pc:sldMkLst>
          <pc:docMk/>
          <pc:sldMk cId="1603765933" sldId="271"/>
        </pc:sldMkLst>
        <pc:spChg chg="mod">
          <ac:chgData name="Ariane Oliveira" userId="693239ffcb53a5de" providerId="LiveId" clId="{23556070-C978-4315-B2AD-58EEB7FCC331}" dt="2019-09-12T00:20:34.951" v="1229" actId="20577"/>
          <ac:spMkLst>
            <pc:docMk/>
            <pc:sldMk cId="1603765933" sldId="271"/>
            <ac:spMk id="94" creationId="{00000000-0000-0000-0000-000000000000}"/>
          </ac:spMkLst>
        </pc:spChg>
        <pc:spChg chg="mod">
          <ac:chgData name="Ariane Oliveira" userId="693239ffcb53a5de" providerId="LiveId" clId="{23556070-C978-4315-B2AD-58EEB7FCC331}" dt="2019-09-13T01:34:35.028" v="1492" actId="20577"/>
          <ac:spMkLst>
            <pc:docMk/>
            <pc:sldMk cId="1603765933" sldId="271"/>
            <ac:spMk id="95" creationId="{00000000-0000-0000-0000-000000000000}"/>
          </ac:spMkLst>
        </pc:spChg>
      </pc:sldChg>
      <pc:sldChg chg="modSp add">
        <pc:chgData name="Ariane Oliveira" userId="693239ffcb53a5de" providerId="LiveId" clId="{23556070-C978-4315-B2AD-58EEB7FCC331}" dt="2019-09-13T01:44:08.827" v="1735" actId="113"/>
        <pc:sldMkLst>
          <pc:docMk/>
          <pc:sldMk cId="2827136517" sldId="272"/>
        </pc:sldMkLst>
        <pc:spChg chg="mod">
          <ac:chgData name="Ariane Oliveira" userId="693239ffcb53a5de" providerId="LiveId" clId="{23556070-C978-4315-B2AD-58EEB7FCC331}" dt="2019-09-13T01:42:13.886" v="1556" actId="6549"/>
          <ac:spMkLst>
            <pc:docMk/>
            <pc:sldMk cId="2827136517" sldId="272"/>
            <ac:spMk id="94" creationId="{00000000-0000-0000-0000-000000000000}"/>
          </ac:spMkLst>
        </pc:spChg>
        <pc:spChg chg="mod">
          <ac:chgData name="Ariane Oliveira" userId="693239ffcb53a5de" providerId="LiveId" clId="{23556070-C978-4315-B2AD-58EEB7FCC331}" dt="2019-09-13T01:44:08.827" v="1735" actId="113"/>
          <ac:spMkLst>
            <pc:docMk/>
            <pc:sldMk cId="2827136517" sldId="272"/>
            <ac:spMk id="95" creationId="{00000000-0000-0000-0000-000000000000}"/>
          </ac:spMkLst>
        </pc:spChg>
      </pc:sldChg>
      <pc:sldChg chg="addSp delSp modSp add ord">
        <pc:chgData name="Ariane Oliveira" userId="693239ffcb53a5de" providerId="LiveId" clId="{23556070-C978-4315-B2AD-58EEB7FCC331}" dt="2019-09-13T23:24:53.887" v="3357"/>
        <pc:sldMkLst>
          <pc:docMk/>
          <pc:sldMk cId="2113148667" sldId="273"/>
        </pc:sldMkLst>
        <pc:spChg chg="add del mod">
          <ac:chgData name="Ariane Oliveira" userId="693239ffcb53a5de" providerId="LiveId" clId="{23556070-C978-4315-B2AD-58EEB7FCC331}" dt="2019-09-13T01:49:13.706" v="1760" actId="478"/>
          <ac:spMkLst>
            <pc:docMk/>
            <pc:sldMk cId="2113148667" sldId="273"/>
            <ac:spMk id="3" creationId="{39621F69-2E06-4FD0-8169-812B1F362116}"/>
          </ac:spMkLst>
        </pc:spChg>
        <pc:spChg chg="mod">
          <ac:chgData name="Ariane Oliveira" userId="693239ffcb53a5de" providerId="LiveId" clId="{23556070-C978-4315-B2AD-58EEB7FCC331}" dt="2019-09-13T01:45:04.614" v="1758" actId="20577"/>
          <ac:spMkLst>
            <pc:docMk/>
            <pc:sldMk cId="2113148667" sldId="273"/>
            <ac:spMk id="94" creationId="{00000000-0000-0000-0000-000000000000}"/>
          </ac:spMkLst>
        </pc:spChg>
        <pc:spChg chg="del">
          <ac:chgData name="Ariane Oliveira" userId="693239ffcb53a5de" providerId="LiveId" clId="{23556070-C978-4315-B2AD-58EEB7FCC331}" dt="2019-09-13T01:49:09.417" v="1759" actId="478"/>
          <ac:spMkLst>
            <pc:docMk/>
            <pc:sldMk cId="2113148667" sldId="273"/>
            <ac:spMk id="95" creationId="{00000000-0000-0000-0000-000000000000}"/>
          </ac:spMkLst>
        </pc:spChg>
        <pc:picChg chg="add mod">
          <ac:chgData name="Ariane Oliveira" userId="693239ffcb53a5de" providerId="LiveId" clId="{23556070-C978-4315-B2AD-58EEB7FCC331}" dt="2019-09-13T01:49:31.505" v="1763" actId="1076"/>
          <ac:picMkLst>
            <pc:docMk/>
            <pc:sldMk cId="2113148667" sldId="273"/>
            <ac:picMk id="4" creationId="{6B6C0634-41E3-456E-8EC9-7217F7B5A49C}"/>
          </ac:picMkLst>
        </pc:picChg>
      </pc:sldChg>
      <pc:sldChg chg="modSp add">
        <pc:chgData name="Ariane Oliveira" userId="693239ffcb53a5de" providerId="LiveId" clId="{23556070-C978-4315-B2AD-58EEB7FCC331}" dt="2019-09-13T01:54:15.258" v="1851" actId="20577"/>
        <pc:sldMkLst>
          <pc:docMk/>
          <pc:sldMk cId="3951145228" sldId="274"/>
        </pc:sldMkLst>
        <pc:spChg chg="mod">
          <ac:chgData name="Ariane Oliveira" userId="693239ffcb53a5de" providerId="LiveId" clId="{23556070-C978-4315-B2AD-58EEB7FCC331}" dt="2019-09-13T01:53:14.703" v="1794" actId="20577"/>
          <ac:spMkLst>
            <pc:docMk/>
            <pc:sldMk cId="3951145228" sldId="274"/>
            <ac:spMk id="94" creationId="{00000000-0000-0000-0000-000000000000}"/>
          </ac:spMkLst>
        </pc:spChg>
        <pc:spChg chg="mod">
          <ac:chgData name="Ariane Oliveira" userId="693239ffcb53a5de" providerId="LiveId" clId="{23556070-C978-4315-B2AD-58EEB7FCC331}" dt="2019-09-13T01:54:15.258" v="1851" actId="20577"/>
          <ac:spMkLst>
            <pc:docMk/>
            <pc:sldMk cId="3951145228" sldId="274"/>
            <ac:spMk id="95" creationId="{00000000-0000-0000-0000-000000000000}"/>
          </ac:spMkLst>
        </pc:spChg>
      </pc:sldChg>
      <pc:sldChg chg="modSp add">
        <pc:chgData name="Ariane Oliveira" userId="693239ffcb53a5de" providerId="LiveId" clId="{23556070-C978-4315-B2AD-58EEB7FCC331}" dt="2019-09-13T02:00:08.547" v="1933" actId="20577"/>
        <pc:sldMkLst>
          <pc:docMk/>
          <pc:sldMk cId="2695108303" sldId="275"/>
        </pc:sldMkLst>
        <pc:spChg chg="mod">
          <ac:chgData name="Ariane Oliveira" userId="693239ffcb53a5de" providerId="LiveId" clId="{23556070-C978-4315-B2AD-58EEB7FCC331}" dt="2019-09-13T01:54:32.211" v="1865" actId="20577"/>
          <ac:spMkLst>
            <pc:docMk/>
            <pc:sldMk cId="2695108303" sldId="275"/>
            <ac:spMk id="94" creationId="{00000000-0000-0000-0000-000000000000}"/>
          </ac:spMkLst>
        </pc:spChg>
        <pc:spChg chg="mod">
          <ac:chgData name="Ariane Oliveira" userId="693239ffcb53a5de" providerId="LiveId" clId="{23556070-C978-4315-B2AD-58EEB7FCC331}" dt="2019-09-13T02:00:08.547" v="1933" actId="20577"/>
          <ac:spMkLst>
            <pc:docMk/>
            <pc:sldMk cId="2695108303" sldId="275"/>
            <ac:spMk id="95" creationId="{00000000-0000-0000-0000-000000000000}"/>
          </ac:spMkLst>
        </pc:spChg>
      </pc:sldChg>
      <pc:sldChg chg="add del">
        <pc:chgData name="Ariane Oliveira" userId="693239ffcb53a5de" providerId="LiveId" clId="{23556070-C978-4315-B2AD-58EEB7FCC331}" dt="2019-09-13T22:47:13.236" v="2882" actId="2696"/>
        <pc:sldMkLst>
          <pc:docMk/>
          <pc:sldMk cId="3436671656" sldId="276"/>
        </pc:sldMkLst>
      </pc:sldChg>
      <pc:sldChg chg="addSp delSp modSp add ord">
        <pc:chgData name="Ariane Oliveira" userId="693239ffcb53a5de" providerId="LiveId" clId="{23556070-C978-4315-B2AD-58EEB7FCC331}" dt="2019-09-13T02:18:17.655" v="2170"/>
        <pc:sldMkLst>
          <pc:docMk/>
          <pc:sldMk cId="3009717496" sldId="277"/>
        </pc:sldMkLst>
        <pc:spChg chg="mod">
          <ac:chgData name="Ariane Oliveira" userId="693239ffcb53a5de" providerId="LiveId" clId="{23556070-C978-4315-B2AD-58EEB7FCC331}" dt="2019-09-13T02:16:11.419" v="2132" actId="20577"/>
          <ac:spMkLst>
            <pc:docMk/>
            <pc:sldMk cId="3009717496" sldId="277"/>
            <ac:spMk id="94" creationId="{00000000-0000-0000-0000-000000000000}"/>
          </ac:spMkLst>
        </pc:spChg>
        <pc:graphicFrameChg chg="add mod modGraphic">
          <ac:chgData name="Ariane Oliveira" userId="693239ffcb53a5de" providerId="LiveId" clId="{23556070-C978-4315-B2AD-58EEB7FCC331}" dt="2019-09-13T02:16:17.214" v="2133" actId="1076"/>
          <ac:graphicFrameMkLst>
            <pc:docMk/>
            <pc:sldMk cId="3009717496" sldId="277"/>
            <ac:graphicFrameMk id="3" creationId="{230CACCB-1E29-4496-B14C-A7413411F09F}"/>
          </ac:graphicFrameMkLst>
        </pc:graphicFrameChg>
        <pc:picChg chg="add del mod">
          <ac:chgData name="Ariane Oliveira" userId="693239ffcb53a5de" providerId="LiveId" clId="{23556070-C978-4315-B2AD-58EEB7FCC331}" dt="2019-09-13T02:13:26.856" v="2106" actId="478"/>
          <ac:picMkLst>
            <pc:docMk/>
            <pc:sldMk cId="3009717496" sldId="277"/>
            <ac:picMk id="2" creationId="{3E341308-AE65-4FF0-B8E9-0B80B6E0E7A0}"/>
          </ac:picMkLst>
        </pc:picChg>
        <pc:picChg chg="del">
          <ac:chgData name="Ariane Oliveira" userId="693239ffcb53a5de" providerId="LiveId" clId="{23556070-C978-4315-B2AD-58EEB7FCC331}" dt="2019-09-13T02:11:55.221" v="2048" actId="478"/>
          <ac:picMkLst>
            <pc:docMk/>
            <pc:sldMk cId="3009717496" sldId="277"/>
            <ac:picMk id="4" creationId="{6B6C0634-41E3-456E-8EC9-7217F7B5A49C}"/>
          </ac:picMkLst>
        </pc:picChg>
      </pc:sldChg>
      <pc:sldChg chg="addSp delSp modSp add del">
        <pc:chgData name="Ariane Oliveira" userId="693239ffcb53a5de" providerId="LiveId" clId="{23556070-C978-4315-B2AD-58EEB7FCC331}" dt="2019-09-13T02:10:30.360" v="2039" actId="2696"/>
        <pc:sldMkLst>
          <pc:docMk/>
          <pc:sldMk cId="3661932553" sldId="277"/>
        </pc:sldMkLst>
        <pc:spChg chg="add del mod">
          <ac:chgData name="Ariane Oliveira" userId="693239ffcb53a5de" providerId="LiveId" clId="{23556070-C978-4315-B2AD-58EEB7FCC331}" dt="2019-09-13T02:08:53.519" v="2011" actId="478"/>
          <ac:spMkLst>
            <pc:docMk/>
            <pc:sldMk cId="3661932553" sldId="277"/>
            <ac:spMk id="3" creationId="{BDA95FCA-A3C3-4A80-AEDD-62FA39C57B13}"/>
          </ac:spMkLst>
        </pc:spChg>
        <pc:spChg chg="mod">
          <ac:chgData name="Ariane Oliveira" userId="693239ffcb53a5de" providerId="LiveId" clId="{23556070-C978-4315-B2AD-58EEB7FCC331}" dt="2019-09-13T02:10:27.644" v="2038" actId="6549"/>
          <ac:spMkLst>
            <pc:docMk/>
            <pc:sldMk cId="3661932553" sldId="277"/>
            <ac:spMk id="94" creationId="{00000000-0000-0000-0000-000000000000}"/>
          </ac:spMkLst>
        </pc:spChg>
        <pc:spChg chg="del mod">
          <ac:chgData name="Ariane Oliveira" userId="693239ffcb53a5de" providerId="LiveId" clId="{23556070-C978-4315-B2AD-58EEB7FCC331}" dt="2019-09-13T02:08:51.336" v="2010" actId="478"/>
          <ac:spMkLst>
            <pc:docMk/>
            <pc:sldMk cId="3661932553" sldId="277"/>
            <ac:spMk id="95" creationId="{00000000-0000-0000-0000-000000000000}"/>
          </ac:spMkLst>
        </pc:spChg>
        <pc:picChg chg="add mod">
          <ac:chgData name="Ariane Oliveira" userId="693239ffcb53a5de" providerId="LiveId" clId="{23556070-C978-4315-B2AD-58EEB7FCC331}" dt="2019-09-13T02:10:25.500" v="2032" actId="14100"/>
          <ac:picMkLst>
            <pc:docMk/>
            <pc:sldMk cId="3661932553" sldId="277"/>
            <ac:picMk id="4" creationId="{AA90ACDF-8609-43B3-AB91-689B1A796746}"/>
          </ac:picMkLst>
        </pc:picChg>
      </pc:sldChg>
      <pc:sldChg chg="add del">
        <pc:chgData name="Ariane Oliveira" userId="693239ffcb53a5de" providerId="LiveId" clId="{23556070-C978-4315-B2AD-58EEB7FCC331}" dt="2019-09-13T22:47:14.050" v="2883" actId="2696"/>
        <pc:sldMkLst>
          <pc:docMk/>
          <pc:sldMk cId="1573225425" sldId="278"/>
        </pc:sldMkLst>
      </pc:sldChg>
      <pc:sldChg chg="addSp modSp add">
        <pc:chgData name="Ariane Oliveira" userId="693239ffcb53a5de" providerId="LiveId" clId="{23556070-C978-4315-B2AD-58EEB7FCC331}" dt="2019-09-13T02:23:14.082" v="2363" actId="1076"/>
        <pc:sldMkLst>
          <pc:docMk/>
          <pc:sldMk cId="1070917587" sldId="279"/>
        </pc:sldMkLst>
        <pc:spChg chg="mod">
          <ac:chgData name="Ariane Oliveira" userId="693239ffcb53a5de" providerId="LiveId" clId="{23556070-C978-4315-B2AD-58EEB7FCC331}" dt="2019-09-13T02:22:22.102" v="2357" actId="1076"/>
          <ac:spMkLst>
            <pc:docMk/>
            <pc:sldMk cId="1070917587" sldId="279"/>
            <ac:spMk id="94" creationId="{00000000-0000-0000-0000-000000000000}"/>
          </ac:spMkLst>
        </pc:spChg>
        <pc:spChg chg="mod">
          <ac:chgData name="Ariane Oliveira" userId="693239ffcb53a5de" providerId="LiveId" clId="{23556070-C978-4315-B2AD-58EEB7FCC331}" dt="2019-09-13T02:22:25.681" v="2358" actId="1076"/>
          <ac:spMkLst>
            <pc:docMk/>
            <pc:sldMk cId="1070917587" sldId="279"/>
            <ac:spMk id="95" creationId="{00000000-0000-0000-0000-000000000000}"/>
          </ac:spMkLst>
        </pc:spChg>
        <pc:picChg chg="add mod">
          <ac:chgData name="Ariane Oliveira" userId="693239ffcb53a5de" providerId="LiveId" clId="{23556070-C978-4315-B2AD-58EEB7FCC331}" dt="2019-09-13T02:23:14.082" v="2363" actId="1076"/>
          <ac:picMkLst>
            <pc:docMk/>
            <pc:sldMk cId="1070917587" sldId="279"/>
            <ac:picMk id="2" creationId="{20AE8165-84B6-4979-951C-7D186C9766B8}"/>
          </ac:picMkLst>
        </pc:picChg>
      </pc:sldChg>
      <pc:sldChg chg="addSp delSp modSp add">
        <pc:chgData name="Ariane Oliveira" userId="693239ffcb53a5de" providerId="LiveId" clId="{23556070-C978-4315-B2AD-58EEB7FCC331}" dt="2019-09-13T02:30:41.679" v="2778" actId="113"/>
        <pc:sldMkLst>
          <pc:docMk/>
          <pc:sldMk cId="1858507865" sldId="280"/>
        </pc:sldMkLst>
        <pc:spChg chg="add del">
          <ac:chgData name="Ariane Oliveira" userId="693239ffcb53a5de" providerId="LiveId" clId="{23556070-C978-4315-B2AD-58EEB7FCC331}" dt="2019-09-13T02:26:42.920" v="2426"/>
          <ac:spMkLst>
            <pc:docMk/>
            <pc:sldMk cId="1858507865" sldId="280"/>
            <ac:spMk id="2" creationId="{6357F121-9F4E-46A9-8067-8FA1EA7FDF3C}"/>
          </ac:spMkLst>
        </pc:spChg>
        <pc:spChg chg="add del mod">
          <ac:chgData name="Ariane Oliveira" userId="693239ffcb53a5de" providerId="LiveId" clId="{23556070-C978-4315-B2AD-58EEB7FCC331}" dt="2019-09-13T02:27:01.468" v="2459"/>
          <ac:spMkLst>
            <pc:docMk/>
            <pc:sldMk cId="1858507865" sldId="280"/>
            <ac:spMk id="3" creationId="{A8B87E17-C540-4E4D-B340-95284388E2FC}"/>
          </ac:spMkLst>
        </pc:spChg>
        <pc:spChg chg="add del">
          <ac:chgData name="Ariane Oliveira" userId="693239ffcb53a5de" providerId="LiveId" clId="{23556070-C978-4315-B2AD-58EEB7FCC331}" dt="2019-09-13T02:27:06.510" v="2463"/>
          <ac:spMkLst>
            <pc:docMk/>
            <pc:sldMk cId="1858507865" sldId="280"/>
            <ac:spMk id="4" creationId="{1ABE6DCD-EC3E-4043-9605-5A491E1322F1}"/>
          </ac:spMkLst>
        </pc:spChg>
        <pc:spChg chg="add del">
          <ac:chgData name="Ariane Oliveira" userId="693239ffcb53a5de" providerId="LiveId" clId="{23556070-C978-4315-B2AD-58EEB7FCC331}" dt="2019-09-13T02:27:27.909" v="2469"/>
          <ac:spMkLst>
            <pc:docMk/>
            <pc:sldMk cId="1858507865" sldId="280"/>
            <ac:spMk id="5" creationId="{AF75606E-C99A-4663-960E-33CCAE5FDEEF}"/>
          </ac:spMkLst>
        </pc:spChg>
        <pc:spChg chg="add del">
          <ac:chgData name="Ariane Oliveira" userId="693239ffcb53a5de" providerId="LiveId" clId="{23556070-C978-4315-B2AD-58EEB7FCC331}" dt="2019-09-13T02:27:42.552" v="2473"/>
          <ac:spMkLst>
            <pc:docMk/>
            <pc:sldMk cId="1858507865" sldId="280"/>
            <ac:spMk id="6" creationId="{B8690183-AC35-4AF7-8815-17E80D5B58FE}"/>
          </ac:spMkLst>
        </pc:spChg>
        <pc:spChg chg="add del">
          <ac:chgData name="Ariane Oliveira" userId="693239ffcb53a5de" providerId="LiveId" clId="{23556070-C978-4315-B2AD-58EEB7FCC331}" dt="2019-09-13T02:27:42.206" v="2472"/>
          <ac:spMkLst>
            <pc:docMk/>
            <pc:sldMk cId="1858507865" sldId="280"/>
            <ac:spMk id="7" creationId="{3E7C6052-018A-4DC7-9F00-FBFA3AB92DA2}"/>
          </ac:spMkLst>
        </pc:spChg>
        <pc:spChg chg="add del">
          <ac:chgData name="Ariane Oliveira" userId="693239ffcb53a5de" providerId="LiveId" clId="{23556070-C978-4315-B2AD-58EEB7FCC331}" dt="2019-09-13T02:27:46.111" v="2478"/>
          <ac:spMkLst>
            <pc:docMk/>
            <pc:sldMk cId="1858507865" sldId="280"/>
            <ac:spMk id="8" creationId="{A27C6EAC-4F61-4C60-A061-A96D407012A7}"/>
          </ac:spMkLst>
        </pc:spChg>
        <pc:spChg chg="mod">
          <ac:chgData name="Ariane Oliveira" userId="693239ffcb53a5de" providerId="LiveId" clId="{23556070-C978-4315-B2AD-58EEB7FCC331}" dt="2019-09-13T02:24:34.676" v="2424" actId="20577"/>
          <ac:spMkLst>
            <pc:docMk/>
            <pc:sldMk cId="1858507865" sldId="280"/>
            <ac:spMk id="94" creationId="{00000000-0000-0000-0000-000000000000}"/>
          </ac:spMkLst>
        </pc:spChg>
        <pc:spChg chg="add del mod">
          <ac:chgData name="Ariane Oliveira" userId="693239ffcb53a5de" providerId="LiveId" clId="{23556070-C978-4315-B2AD-58EEB7FCC331}" dt="2019-09-13T02:30:41.679" v="2778" actId="113"/>
          <ac:spMkLst>
            <pc:docMk/>
            <pc:sldMk cId="1858507865" sldId="280"/>
            <ac:spMk id="95" creationId="{00000000-0000-0000-0000-000000000000}"/>
          </ac:spMkLst>
        </pc:spChg>
      </pc:sldChg>
      <pc:sldChg chg="addSp delSp modSp add">
        <pc:chgData name="Ariane Oliveira" userId="693239ffcb53a5de" providerId="LiveId" clId="{23556070-C978-4315-B2AD-58EEB7FCC331}" dt="2019-09-13T23:01:26.848" v="3356" actId="20577"/>
        <pc:sldMkLst>
          <pc:docMk/>
          <pc:sldMk cId="2837370633" sldId="281"/>
        </pc:sldMkLst>
        <pc:spChg chg="add del">
          <ac:chgData name="Ariane Oliveira" userId="693239ffcb53a5de" providerId="LiveId" clId="{23556070-C978-4315-B2AD-58EEB7FCC331}" dt="2019-09-13T22:56:19.052" v="2951"/>
          <ac:spMkLst>
            <pc:docMk/>
            <pc:sldMk cId="2837370633" sldId="281"/>
            <ac:spMk id="3" creationId="{0027F7F3-AEBD-43FF-9CB0-C0DB5E69C647}"/>
          </ac:spMkLst>
        </pc:spChg>
        <pc:spChg chg="mod">
          <ac:chgData name="Ariane Oliveira" userId="693239ffcb53a5de" providerId="LiveId" clId="{23556070-C978-4315-B2AD-58EEB7FCC331}" dt="2019-09-13T22:55:46.278" v="2911"/>
          <ac:spMkLst>
            <pc:docMk/>
            <pc:sldMk cId="2837370633" sldId="281"/>
            <ac:spMk id="94" creationId="{00000000-0000-0000-0000-000000000000}"/>
          </ac:spMkLst>
        </pc:spChg>
        <pc:spChg chg="mod">
          <ac:chgData name="Ariane Oliveira" userId="693239ffcb53a5de" providerId="LiveId" clId="{23556070-C978-4315-B2AD-58EEB7FCC331}" dt="2019-09-13T23:01:26.848" v="3356" actId="20577"/>
          <ac:spMkLst>
            <pc:docMk/>
            <pc:sldMk cId="2837370633" sldId="281"/>
            <ac:spMk id="95" creationId="{00000000-0000-0000-0000-000000000000}"/>
          </ac:spMkLst>
        </pc:spChg>
        <pc:graphicFrameChg chg="add del">
          <ac:chgData name="Ariane Oliveira" userId="693239ffcb53a5de" providerId="LiveId" clId="{23556070-C978-4315-B2AD-58EEB7FCC331}" dt="2019-09-13T22:56:19.052" v="2951"/>
          <ac:graphicFrameMkLst>
            <pc:docMk/>
            <pc:sldMk cId="2837370633" sldId="281"/>
            <ac:graphicFrameMk id="2" creationId="{4F8A7E29-F2E0-433B-ABA3-518FFA136190}"/>
          </ac:graphicFrameMkLst>
        </pc:graphicFrameChg>
      </pc:sldChg>
      <pc:sldChg chg="modSp add">
        <pc:chgData name="Ariane Oliveira" userId="693239ffcb53a5de" providerId="LiveId" clId="{23556070-C978-4315-B2AD-58EEB7FCC331}" dt="2019-09-13T23:01:18.778" v="3355" actId="1076"/>
        <pc:sldMkLst>
          <pc:docMk/>
          <pc:sldMk cId="2920108668" sldId="282"/>
        </pc:sldMkLst>
        <pc:spChg chg="mod">
          <ac:chgData name="Ariane Oliveira" userId="693239ffcb53a5de" providerId="LiveId" clId="{23556070-C978-4315-B2AD-58EEB7FCC331}" dt="2019-09-13T23:00:21.722" v="3232" actId="20577"/>
          <ac:spMkLst>
            <pc:docMk/>
            <pc:sldMk cId="2920108668" sldId="282"/>
            <ac:spMk id="94" creationId="{00000000-0000-0000-0000-000000000000}"/>
          </ac:spMkLst>
        </pc:spChg>
        <pc:spChg chg="mod">
          <ac:chgData name="Ariane Oliveira" userId="693239ffcb53a5de" providerId="LiveId" clId="{23556070-C978-4315-B2AD-58EEB7FCC331}" dt="2019-09-13T23:01:18.778" v="3355" actId="1076"/>
          <ac:spMkLst>
            <pc:docMk/>
            <pc:sldMk cId="2920108668" sldId="282"/>
            <ac:spMk id="95" creationId="{00000000-0000-0000-0000-000000000000}"/>
          </ac:spMkLst>
        </pc:spChg>
      </pc:sldChg>
      <pc:sldChg chg="addSp delSp modSp add ord">
        <pc:chgData name="Ariane Oliveira" userId="693239ffcb53a5de" providerId="LiveId" clId="{23556070-C978-4315-B2AD-58EEB7FCC331}" dt="2019-09-13T23:28:27.168" v="3410" actId="1076"/>
        <pc:sldMkLst>
          <pc:docMk/>
          <pc:sldMk cId="2587844593" sldId="283"/>
        </pc:sldMkLst>
        <pc:spChg chg="add del mod">
          <ac:chgData name="Ariane Oliveira" userId="693239ffcb53a5de" providerId="LiveId" clId="{23556070-C978-4315-B2AD-58EEB7FCC331}" dt="2019-09-13T23:26:06.485" v="3400" actId="478"/>
          <ac:spMkLst>
            <pc:docMk/>
            <pc:sldMk cId="2587844593" sldId="283"/>
            <ac:spMk id="3" creationId="{789A25CC-2BFC-4559-A463-7418F2B910E0}"/>
          </ac:spMkLst>
        </pc:spChg>
        <pc:spChg chg="mod">
          <ac:chgData name="Ariane Oliveira" userId="693239ffcb53a5de" providerId="LiveId" clId="{23556070-C978-4315-B2AD-58EEB7FCC331}" dt="2019-09-13T23:25:58.786" v="3398" actId="20577"/>
          <ac:spMkLst>
            <pc:docMk/>
            <pc:sldMk cId="2587844593" sldId="283"/>
            <ac:spMk id="94" creationId="{00000000-0000-0000-0000-000000000000}"/>
          </ac:spMkLst>
        </pc:spChg>
        <pc:spChg chg="del">
          <ac:chgData name="Ariane Oliveira" userId="693239ffcb53a5de" providerId="LiveId" clId="{23556070-C978-4315-B2AD-58EEB7FCC331}" dt="2019-09-13T23:26:03.315" v="3399" actId="478"/>
          <ac:spMkLst>
            <pc:docMk/>
            <pc:sldMk cId="2587844593" sldId="283"/>
            <ac:spMk id="95" creationId="{00000000-0000-0000-0000-000000000000}"/>
          </ac:spMkLst>
        </pc:spChg>
        <pc:picChg chg="add mod">
          <ac:chgData name="Ariane Oliveira" userId="693239ffcb53a5de" providerId="LiveId" clId="{23556070-C978-4315-B2AD-58EEB7FCC331}" dt="2019-09-13T23:28:24.684" v="3409" actId="1076"/>
          <ac:picMkLst>
            <pc:docMk/>
            <pc:sldMk cId="2587844593" sldId="283"/>
            <ac:picMk id="4" creationId="{9553455F-F927-496F-8367-79314F5F38A5}"/>
          </ac:picMkLst>
        </pc:picChg>
        <pc:picChg chg="add mod">
          <ac:chgData name="Ariane Oliveira" userId="693239ffcb53a5de" providerId="LiveId" clId="{23556070-C978-4315-B2AD-58EEB7FCC331}" dt="2019-09-13T23:28:27.168" v="3410" actId="1076"/>
          <ac:picMkLst>
            <pc:docMk/>
            <pc:sldMk cId="2587844593" sldId="283"/>
            <ac:picMk id="5" creationId="{E921C98A-540E-4BC8-A877-5E5A02E04FC6}"/>
          </ac:picMkLst>
        </pc:picChg>
      </pc:sldChg>
      <pc:sldChg chg="addSp delSp modSp add">
        <pc:chgData name="Ariane Oliveira" userId="693239ffcb53a5de" providerId="LiveId" clId="{23556070-C978-4315-B2AD-58EEB7FCC331}" dt="2019-09-13T23:29:42.864" v="3418" actId="1076"/>
        <pc:sldMkLst>
          <pc:docMk/>
          <pc:sldMk cId="1168877537" sldId="284"/>
        </pc:sldMkLst>
        <pc:picChg chg="add mod">
          <ac:chgData name="Ariane Oliveira" userId="693239ffcb53a5de" providerId="LiveId" clId="{23556070-C978-4315-B2AD-58EEB7FCC331}" dt="2019-09-13T23:29:42.864" v="3418" actId="1076"/>
          <ac:picMkLst>
            <pc:docMk/>
            <pc:sldMk cId="1168877537" sldId="284"/>
            <ac:picMk id="2" creationId="{86C76B8B-6022-41FF-BAC9-5FD432ECEDFD}"/>
          </ac:picMkLst>
        </pc:picChg>
        <pc:picChg chg="del">
          <ac:chgData name="Ariane Oliveira" userId="693239ffcb53a5de" providerId="LiveId" clId="{23556070-C978-4315-B2AD-58EEB7FCC331}" dt="2019-09-13T23:28:59.346" v="3412" actId="478"/>
          <ac:picMkLst>
            <pc:docMk/>
            <pc:sldMk cId="1168877537" sldId="284"/>
            <ac:picMk id="4" creationId="{9553455F-F927-496F-8367-79314F5F38A5}"/>
          </ac:picMkLst>
        </pc:picChg>
        <pc:picChg chg="del">
          <ac:chgData name="Ariane Oliveira" userId="693239ffcb53a5de" providerId="LiveId" clId="{23556070-C978-4315-B2AD-58EEB7FCC331}" dt="2019-09-13T23:29:00.764" v="3413" actId="478"/>
          <ac:picMkLst>
            <pc:docMk/>
            <pc:sldMk cId="1168877537" sldId="284"/>
            <ac:picMk id="5" creationId="{E921C98A-540E-4BC8-A877-5E5A02E04FC6}"/>
          </ac:picMkLst>
        </pc:picChg>
      </pc:sldChg>
      <pc:sldChg chg="modSp add">
        <pc:chgData name="Ariane Oliveira" userId="693239ffcb53a5de" providerId="LiveId" clId="{23556070-C978-4315-B2AD-58EEB7FCC331}" dt="2019-09-13T23:37:32.245" v="3588" actId="113"/>
        <pc:sldMkLst>
          <pc:docMk/>
          <pc:sldMk cId="1743014953" sldId="285"/>
        </pc:sldMkLst>
        <pc:spChg chg="mod">
          <ac:chgData name="Ariane Oliveira" userId="693239ffcb53a5de" providerId="LiveId" clId="{23556070-C978-4315-B2AD-58EEB7FCC331}" dt="2019-09-13T23:35:46.783" v="3436" actId="20577"/>
          <ac:spMkLst>
            <pc:docMk/>
            <pc:sldMk cId="1743014953" sldId="285"/>
            <ac:spMk id="94" creationId="{00000000-0000-0000-0000-000000000000}"/>
          </ac:spMkLst>
        </pc:spChg>
        <pc:spChg chg="mod">
          <ac:chgData name="Ariane Oliveira" userId="693239ffcb53a5de" providerId="LiveId" clId="{23556070-C978-4315-B2AD-58EEB7FCC331}" dt="2019-09-13T23:37:32.245" v="3588" actId="113"/>
          <ac:spMkLst>
            <pc:docMk/>
            <pc:sldMk cId="1743014953" sldId="285"/>
            <ac:spMk id="95" creationId="{00000000-0000-0000-0000-000000000000}"/>
          </ac:spMkLst>
        </pc:spChg>
      </pc:sldChg>
      <pc:sldChg chg="modSp add">
        <pc:chgData name="Ariane Oliveira" userId="693239ffcb53a5de" providerId="LiveId" clId="{23556070-C978-4315-B2AD-58EEB7FCC331}" dt="2019-09-14T00:15:45.515" v="3636" actId="20577"/>
        <pc:sldMkLst>
          <pc:docMk/>
          <pc:sldMk cId="1869790590" sldId="286"/>
        </pc:sldMkLst>
        <pc:spChg chg="mod">
          <ac:chgData name="Ariane Oliveira" userId="693239ffcb53a5de" providerId="LiveId" clId="{23556070-C978-4315-B2AD-58EEB7FCC331}" dt="2019-09-14T00:15:45.515" v="3636" actId="20577"/>
          <ac:spMkLst>
            <pc:docMk/>
            <pc:sldMk cId="1869790590" sldId="286"/>
            <ac:spMk id="95" creationId="{00000000-0000-0000-0000-000000000000}"/>
          </ac:spMkLst>
        </pc:spChg>
      </pc:sldChg>
      <pc:sldChg chg="add del">
        <pc:chgData name="Ariane Oliveira" userId="693239ffcb53a5de" providerId="LiveId" clId="{23556070-C978-4315-B2AD-58EEB7FCC331}" dt="2019-09-14T00:15:27.189" v="3627" actId="2696"/>
        <pc:sldMkLst>
          <pc:docMk/>
          <pc:sldMk cId="1422060653" sldId="287"/>
        </pc:sldMkLst>
      </pc:sldChg>
      <pc:sldChg chg="modSp add">
        <pc:chgData name="Ariane Oliveira" userId="693239ffcb53a5de" providerId="LiveId" clId="{23556070-C978-4315-B2AD-58EEB7FCC331}" dt="2019-09-13T23:50:34.076" v="3623" actId="12"/>
        <pc:sldMkLst>
          <pc:docMk/>
          <pc:sldMk cId="2958398059" sldId="288"/>
        </pc:sldMkLst>
        <pc:spChg chg="mod">
          <ac:chgData name="Ariane Oliveira" userId="693239ffcb53a5de" providerId="LiveId" clId="{23556070-C978-4315-B2AD-58EEB7FCC331}" dt="2019-09-13T23:50:34.076" v="3623" actId="12"/>
          <ac:spMkLst>
            <pc:docMk/>
            <pc:sldMk cId="2958398059" sldId="288"/>
            <ac:spMk id="95" creationId="{00000000-0000-0000-0000-000000000000}"/>
          </ac:spMkLst>
        </pc:spChg>
      </pc:sldChg>
      <pc:sldChg chg="modSp add">
        <pc:chgData name="Ariane Oliveira" userId="693239ffcb53a5de" providerId="LiveId" clId="{23556070-C978-4315-B2AD-58EEB7FCC331}" dt="2019-09-13T23:51:11.607" v="3626" actId="20577"/>
        <pc:sldMkLst>
          <pc:docMk/>
          <pc:sldMk cId="1072597442" sldId="289"/>
        </pc:sldMkLst>
        <pc:spChg chg="mod">
          <ac:chgData name="Ariane Oliveira" userId="693239ffcb53a5de" providerId="LiveId" clId="{23556070-C978-4315-B2AD-58EEB7FCC331}" dt="2019-09-13T23:51:11.607" v="3626" actId="20577"/>
          <ac:spMkLst>
            <pc:docMk/>
            <pc:sldMk cId="1072597442" sldId="289"/>
            <ac:spMk id="95" creationId="{00000000-0000-0000-0000-000000000000}"/>
          </ac:spMkLst>
        </pc:spChg>
      </pc:sldChg>
      <pc:sldChg chg="add del">
        <pc:chgData name="Ariane Oliveira" userId="693239ffcb53a5de" providerId="LiveId" clId="{23556070-C978-4315-B2AD-58EEB7FCC331}" dt="2019-09-13T23:43:40.967" v="3596"/>
        <pc:sldMkLst>
          <pc:docMk/>
          <pc:sldMk cId="2918732620" sldId="290"/>
        </pc:sldMkLst>
      </pc:sldChg>
      <pc:sldChg chg="add del">
        <pc:chgData name="Ariane Oliveira" userId="693239ffcb53a5de" providerId="LiveId" clId="{23556070-C978-4315-B2AD-58EEB7FCC331}" dt="2019-09-13T23:45:00.511" v="3613" actId="2696"/>
        <pc:sldMkLst>
          <pc:docMk/>
          <pc:sldMk cId="3543893591" sldId="290"/>
        </pc:sldMkLst>
      </pc:sldChg>
      <pc:sldChg chg="add del">
        <pc:chgData name="Ariane Oliveira" userId="693239ffcb53a5de" providerId="LiveId" clId="{23556070-C978-4315-B2AD-58EEB7FCC331}" dt="2019-09-13T23:43:40.104" v="3595"/>
        <pc:sldMkLst>
          <pc:docMk/>
          <pc:sldMk cId="3269559744" sldId="291"/>
        </pc:sldMkLst>
      </pc:sldChg>
      <pc:sldChg chg="modSp add">
        <pc:chgData name="Ariane Oliveira" userId="693239ffcb53a5de" providerId="LiveId" clId="{23556070-C978-4315-B2AD-58EEB7FCC331}" dt="2019-09-13T23:44:52.597" v="3612" actId="20577"/>
        <pc:sldMkLst>
          <pc:docMk/>
          <pc:sldMk cId="4215192866" sldId="291"/>
        </pc:sldMkLst>
        <pc:spChg chg="mod">
          <ac:chgData name="Ariane Oliveira" userId="693239ffcb53a5de" providerId="LiveId" clId="{23556070-C978-4315-B2AD-58EEB7FCC331}" dt="2019-09-13T23:44:52.597" v="3612" actId="20577"/>
          <ac:spMkLst>
            <pc:docMk/>
            <pc:sldMk cId="4215192866" sldId="291"/>
            <ac:spMk id="95" creationId="{00000000-0000-0000-0000-000000000000}"/>
          </ac:spMkLst>
        </pc:spChg>
      </pc:sldChg>
      <pc:sldChg chg="modSp add">
        <pc:chgData name="Ariane Oliveira" userId="693239ffcb53a5de" providerId="LiveId" clId="{23556070-C978-4315-B2AD-58EEB7FCC331}" dt="2019-09-13T23:47:08.433" v="3616" actId="115"/>
        <pc:sldMkLst>
          <pc:docMk/>
          <pc:sldMk cId="2530792974" sldId="292"/>
        </pc:sldMkLst>
        <pc:spChg chg="mod">
          <ac:chgData name="Ariane Oliveira" userId="693239ffcb53a5de" providerId="LiveId" clId="{23556070-C978-4315-B2AD-58EEB7FCC331}" dt="2019-09-13T23:47:08.433" v="3616" actId="115"/>
          <ac:spMkLst>
            <pc:docMk/>
            <pc:sldMk cId="2530792974" sldId="292"/>
            <ac:spMk id="95" creationId="{00000000-0000-0000-0000-000000000000}"/>
          </ac:spMkLst>
        </pc:spChg>
      </pc:sldChg>
    </pc:docChg>
  </pc:docChgLst>
  <pc:docChgLst>
    <pc:chgData name="Ariane Oliveira" userId="693239ffcb53a5de" providerId="LiveId" clId="{07E06D0A-E4E0-4D53-9CE8-0287BE2089EF}"/>
    <pc:docChg chg="undo custSel addSld delSld modSld sldOrd">
      <pc:chgData name="Ariane Oliveira" userId="693239ffcb53a5de" providerId="LiveId" clId="{07E06D0A-E4E0-4D53-9CE8-0287BE2089EF}" dt="2019-09-27T00:06:24.184" v="1995" actId="1076"/>
      <pc:docMkLst>
        <pc:docMk/>
      </pc:docMkLst>
      <pc:sldChg chg="modSp">
        <pc:chgData name="Ariane Oliveira" userId="693239ffcb53a5de" providerId="LiveId" clId="{07E06D0A-E4E0-4D53-9CE8-0287BE2089EF}" dt="2019-09-26T23:50:40.445" v="1972" actId="20577"/>
        <pc:sldMkLst>
          <pc:docMk/>
          <pc:sldMk cId="0" sldId="256"/>
        </pc:sldMkLst>
        <pc:spChg chg="mod">
          <ac:chgData name="Ariane Oliveira" userId="693239ffcb53a5de" providerId="LiveId" clId="{07E06D0A-E4E0-4D53-9CE8-0287BE2089EF}" dt="2019-09-26T23:50:40.445" v="1972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Ariane Oliveira" userId="693239ffcb53a5de" providerId="LiveId" clId="{07E06D0A-E4E0-4D53-9CE8-0287BE2089EF}" dt="2019-09-23T15:49:46.935" v="63" actId="108"/>
        <pc:sldMkLst>
          <pc:docMk/>
          <pc:sldMk cId="0" sldId="257"/>
        </pc:sldMkLst>
        <pc:spChg chg="mod">
          <ac:chgData name="Ariane Oliveira" userId="693239ffcb53a5de" providerId="LiveId" clId="{07E06D0A-E4E0-4D53-9CE8-0287BE2089EF}" dt="2019-09-23T15:49:46.935" v="63" actId="108"/>
          <ac:spMkLst>
            <pc:docMk/>
            <pc:sldMk cId="0" sldId="257"/>
            <ac:spMk id="65" creationId="{00000000-0000-0000-0000-000000000000}"/>
          </ac:spMkLst>
        </pc:spChg>
      </pc:sldChg>
      <pc:sldChg chg="modSp">
        <pc:chgData name="Ariane Oliveira" userId="693239ffcb53a5de" providerId="LiveId" clId="{07E06D0A-E4E0-4D53-9CE8-0287BE2089EF}" dt="2019-09-23T21:39:16.534" v="455" actId="20577"/>
        <pc:sldMkLst>
          <pc:docMk/>
          <pc:sldMk cId="0" sldId="258"/>
        </pc:sldMkLst>
        <pc:spChg chg="mod">
          <ac:chgData name="Ariane Oliveira" userId="693239ffcb53a5de" providerId="LiveId" clId="{07E06D0A-E4E0-4D53-9CE8-0287BE2089EF}" dt="2019-09-23T21:39:16.534" v="455" actId="20577"/>
          <ac:spMkLst>
            <pc:docMk/>
            <pc:sldMk cId="0" sldId="258"/>
            <ac:spMk id="75" creationId="{00000000-0000-0000-0000-000000000000}"/>
          </ac:spMkLst>
        </pc:spChg>
      </pc:sldChg>
      <pc:sldChg chg="del">
        <pc:chgData name="Ariane Oliveira" userId="693239ffcb53a5de" providerId="LiveId" clId="{07E06D0A-E4E0-4D53-9CE8-0287BE2089EF}" dt="2019-09-23T21:31:34.327" v="153" actId="2696"/>
        <pc:sldMkLst>
          <pc:docMk/>
          <pc:sldMk cId="0" sldId="259"/>
        </pc:sldMkLst>
      </pc:sldChg>
      <pc:sldChg chg="del">
        <pc:chgData name="Ariane Oliveira" userId="693239ffcb53a5de" providerId="LiveId" clId="{07E06D0A-E4E0-4D53-9CE8-0287BE2089EF}" dt="2019-09-23T21:31:36.989" v="154" actId="2696"/>
        <pc:sldMkLst>
          <pc:docMk/>
          <pc:sldMk cId="0" sldId="260"/>
        </pc:sldMkLst>
      </pc:sldChg>
      <pc:sldChg chg="modSp">
        <pc:chgData name="Ariane Oliveira" userId="693239ffcb53a5de" providerId="LiveId" clId="{07E06D0A-E4E0-4D53-9CE8-0287BE2089EF}" dt="2019-09-23T23:01:19.307" v="1881" actId="20577"/>
        <pc:sldMkLst>
          <pc:docMk/>
          <pc:sldMk cId="0" sldId="263"/>
        </pc:sldMkLst>
        <pc:spChg chg="mod">
          <ac:chgData name="Ariane Oliveira" userId="693239ffcb53a5de" providerId="LiveId" clId="{07E06D0A-E4E0-4D53-9CE8-0287BE2089EF}" dt="2019-09-23T23:01:19.307" v="1881" actId="20577"/>
          <ac:spMkLst>
            <pc:docMk/>
            <pc:sldMk cId="0" sldId="263"/>
            <ac:spMk id="8" creationId="{A049C12E-A89E-499F-945A-2D5C97CDEC01}"/>
          </ac:spMkLst>
        </pc:spChg>
      </pc:sldChg>
      <pc:sldChg chg="modSp ord">
        <pc:chgData name="Ariane Oliveira" userId="693239ffcb53a5de" providerId="LiveId" clId="{07E06D0A-E4E0-4D53-9CE8-0287BE2089EF}" dt="2019-09-24T23:40:30.705" v="1933" actId="113"/>
        <pc:sldMkLst>
          <pc:docMk/>
          <pc:sldMk cId="1083182870" sldId="267"/>
        </pc:sldMkLst>
        <pc:spChg chg="mod">
          <ac:chgData name="Ariane Oliveira" userId="693239ffcb53a5de" providerId="LiveId" clId="{07E06D0A-E4E0-4D53-9CE8-0287BE2089EF}" dt="2019-09-23T15:51:00.822" v="152" actId="20577"/>
          <ac:spMkLst>
            <pc:docMk/>
            <pc:sldMk cId="1083182870" sldId="267"/>
            <ac:spMk id="94" creationId="{00000000-0000-0000-0000-000000000000}"/>
          </ac:spMkLst>
        </pc:spChg>
        <pc:spChg chg="mod">
          <ac:chgData name="Ariane Oliveira" userId="693239ffcb53a5de" providerId="LiveId" clId="{07E06D0A-E4E0-4D53-9CE8-0287BE2089EF}" dt="2019-09-24T23:40:30.705" v="1933" actId="113"/>
          <ac:spMkLst>
            <pc:docMk/>
            <pc:sldMk cId="1083182870" sldId="267"/>
            <ac:spMk id="95" creationId="{00000000-0000-0000-0000-000000000000}"/>
          </ac:spMkLst>
        </pc:spChg>
      </pc:sldChg>
      <pc:sldChg chg="modSp">
        <pc:chgData name="Ariane Oliveira" userId="693239ffcb53a5de" providerId="LiveId" clId="{07E06D0A-E4E0-4D53-9CE8-0287BE2089EF}" dt="2019-09-23T21:39:02" v="454" actId="1076"/>
        <pc:sldMkLst>
          <pc:docMk/>
          <pc:sldMk cId="3824161629" sldId="268"/>
        </pc:sldMkLst>
        <pc:spChg chg="mod">
          <ac:chgData name="Ariane Oliveira" userId="693239ffcb53a5de" providerId="LiveId" clId="{07E06D0A-E4E0-4D53-9CE8-0287BE2089EF}" dt="2019-09-23T21:32:29.546" v="169" actId="20577"/>
          <ac:spMkLst>
            <pc:docMk/>
            <pc:sldMk cId="3824161629" sldId="268"/>
            <ac:spMk id="94" creationId="{00000000-0000-0000-0000-000000000000}"/>
          </ac:spMkLst>
        </pc:spChg>
        <pc:spChg chg="mod">
          <ac:chgData name="Ariane Oliveira" userId="693239ffcb53a5de" providerId="LiveId" clId="{07E06D0A-E4E0-4D53-9CE8-0287BE2089EF}" dt="2019-09-23T21:39:02" v="454" actId="1076"/>
          <ac:spMkLst>
            <pc:docMk/>
            <pc:sldMk cId="3824161629" sldId="268"/>
            <ac:spMk id="95" creationId="{00000000-0000-0000-0000-000000000000}"/>
          </ac:spMkLst>
        </pc:spChg>
      </pc:sldChg>
      <pc:sldChg chg="addSp delSp modSp">
        <pc:chgData name="Ariane Oliveira" userId="693239ffcb53a5de" providerId="LiveId" clId="{07E06D0A-E4E0-4D53-9CE8-0287BE2089EF}" dt="2019-09-23T23:03:41.968" v="1883"/>
        <pc:sldMkLst>
          <pc:docMk/>
          <pc:sldMk cId="1749402170" sldId="269"/>
        </pc:sldMkLst>
        <pc:spChg chg="add del">
          <ac:chgData name="Ariane Oliveira" userId="693239ffcb53a5de" providerId="LiveId" clId="{07E06D0A-E4E0-4D53-9CE8-0287BE2089EF}" dt="2019-09-23T22:07:15.002" v="537"/>
          <ac:spMkLst>
            <pc:docMk/>
            <pc:sldMk cId="1749402170" sldId="269"/>
            <ac:spMk id="3" creationId="{C579F332-EADC-4CE0-A12A-3B9CA67B6471}"/>
          </ac:spMkLst>
        </pc:spChg>
        <pc:spChg chg="add del">
          <ac:chgData name="Ariane Oliveira" userId="693239ffcb53a5de" providerId="LiveId" clId="{07E06D0A-E4E0-4D53-9CE8-0287BE2089EF}" dt="2019-09-23T22:07:18.470" v="539"/>
          <ac:spMkLst>
            <pc:docMk/>
            <pc:sldMk cId="1749402170" sldId="269"/>
            <ac:spMk id="4" creationId="{13C72700-B8DD-4339-829E-05CF9C568E0A}"/>
          </ac:spMkLst>
        </pc:spChg>
        <pc:spChg chg="add del">
          <ac:chgData name="Ariane Oliveira" userId="693239ffcb53a5de" providerId="LiveId" clId="{07E06D0A-E4E0-4D53-9CE8-0287BE2089EF}" dt="2019-09-23T22:07:30.555" v="541"/>
          <ac:spMkLst>
            <pc:docMk/>
            <pc:sldMk cId="1749402170" sldId="269"/>
            <ac:spMk id="5" creationId="{13AC7E1F-C233-46FA-B5DA-62C4A79BA470}"/>
          </ac:spMkLst>
        </pc:spChg>
        <pc:spChg chg="add del">
          <ac:chgData name="Ariane Oliveira" userId="693239ffcb53a5de" providerId="LiveId" clId="{07E06D0A-E4E0-4D53-9CE8-0287BE2089EF}" dt="2019-09-23T23:03:41.968" v="1883"/>
          <ac:spMkLst>
            <pc:docMk/>
            <pc:sldMk cId="1749402170" sldId="269"/>
            <ac:spMk id="6" creationId="{76D50C54-C642-419B-9D71-95388EA1A42F}"/>
          </ac:spMkLst>
        </pc:spChg>
        <pc:spChg chg="mod">
          <ac:chgData name="Ariane Oliveira" userId="693239ffcb53a5de" providerId="LiveId" clId="{07E06D0A-E4E0-4D53-9CE8-0287BE2089EF}" dt="2019-09-23T22:05:58.560" v="531" actId="20577"/>
          <ac:spMkLst>
            <pc:docMk/>
            <pc:sldMk cId="1749402170" sldId="269"/>
            <ac:spMk id="94" creationId="{00000000-0000-0000-0000-000000000000}"/>
          </ac:spMkLst>
        </pc:spChg>
        <pc:spChg chg="mod">
          <ac:chgData name="Ariane Oliveira" userId="693239ffcb53a5de" providerId="LiveId" clId="{07E06D0A-E4E0-4D53-9CE8-0287BE2089EF}" dt="2019-09-23T22:12:22.675" v="1082" actId="1076"/>
          <ac:spMkLst>
            <pc:docMk/>
            <pc:sldMk cId="1749402170" sldId="269"/>
            <ac:spMk id="95" creationId="{00000000-0000-0000-0000-000000000000}"/>
          </ac:spMkLst>
        </pc:spChg>
        <pc:picChg chg="add del">
          <ac:chgData name="Ariane Oliveira" userId="693239ffcb53a5de" providerId="LiveId" clId="{07E06D0A-E4E0-4D53-9CE8-0287BE2089EF}" dt="2019-09-23T22:06:56.594" v="533" actId="478"/>
          <ac:picMkLst>
            <pc:docMk/>
            <pc:sldMk cId="1749402170" sldId="269"/>
            <ac:picMk id="2" creationId="{9F5E3867-9B53-405C-87CC-61E5D5E23365}"/>
          </ac:picMkLst>
        </pc:picChg>
      </pc:sldChg>
      <pc:sldChg chg="addSp delSp modSp">
        <pc:chgData name="Ariane Oliveira" userId="693239ffcb53a5de" providerId="LiveId" clId="{07E06D0A-E4E0-4D53-9CE8-0287BE2089EF}" dt="2019-09-23T22:58:24.935" v="1864" actId="1076"/>
        <pc:sldMkLst>
          <pc:docMk/>
          <pc:sldMk cId="1603765933" sldId="271"/>
        </pc:sldMkLst>
        <pc:spChg chg="add del">
          <ac:chgData name="Ariane Oliveira" userId="693239ffcb53a5de" providerId="LiveId" clId="{07E06D0A-E4E0-4D53-9CE8-0287BE2089EF}" dt="2019-09-23T22:51:51.810" v="1350"/>
          <ac:spMkLst>
            <pc:docMk/>
            <pc:sldMk cId="1603765933" sldId="271"/>
            <ac:spMk id="2" creationId="{0540AF1F-28B9-4F85-BFDD-B650D0D7654E}"/>
          </ac:spMkLst>
        </pc:spChg>
        <pc:spChg chg="add del">
          <ac:chgData name="Ariane Oliveira" userId="693239ffcb53a5de" providerId="LiveId" clId="{07E06D0A-E4E0-4D53-9CE8-0287BE2089EF}" dt="2019-09-23T22:52:41.735" v="1360"/>
          <ac:spMkLst>
            <pc:docMk/>
            <pc:sldMk cId="1603765933" sldId="271"/>
            <ac:spMk id="3" creationId="{F0CF4D8B-9953-48E1-A0EA-C0AEAB4D2D34}"/>
          </ac:spMkLst>
        </pc:spChg>
        <pc:spChg chg="mod">
          <ac:chgData name="Ariane Oliveira" userId="693239ffcb53a5de" providerId="LiveId" clId="{07E06D0A-E4E0-4D53-9CE8-0287BE2089EF}" dt="2019-09-23T22:58:24.935" v="1864" actId="1076"/>
          <ac:spMkLst>
            <pc:docMk/>
            <pc:sldMk cId="1603765933" sldId="271"/>
            <ac:spMk id="94" creationId="{00000000-0000-0000-0000-000000000000}"/>
          </ac:spMkLst>
        </pc:spChg>
        <pc:spChg chg="mod">
          <ac:chgData name="Ariane Oliveira" userId="693239ffcb53a5de" providerId="LiveId" clId="{07E06D0A-E4E0-4D53-9CE8-0287BE2089EF}" dt="2019-09-23T22:58:17.898" v="1863" actId="20577"/>
          <ac:spMkLst>
            <pc:docMk/>
            <pc:sldMk cId="1603765933" sldId="271"/>
            <ac:spMk id="95" creationId="{00000000-0000-0000-0000-000000000000}"/>
          </ac:spMkLst>
        </pc:spChg>
      </pc:sldChg>
      <pc:sldChg chg="del">
        <pc:chgData name="Ariane Oliveira" userId="693239ffcb53a5de" providerId="LiveId" clId="{07E06D0A-E4E0-4D53-9CE8-0287BE2089EF}" dt="2019-09-23T22:52:01.312" v="1353" actId="2696"/>
        <pc:sldMkLst>
          <pc:docMk/>
          <pc:sldMk cId="2827136517" sldId="272"/>
        </pc:sldMkLst>
      </pc:sldChg>
      <pc:sldChg chg="modSp">
        <pc:chgData name="Ariane Oliveira" userId="693239ffcb53a5de" providerId="LiveId" clId="{07E06D0A-E4E0-4D53-9CE8-0287BE2089EF}" dt="2019-09-23T22:33:37.591" v="1114" actId="20577"/>
        <pc:sldMkLst>
          <pc:docMk/>
          <pc:sldMk cId="2113148667" sldId="273"/>
        </pc:sldMkLst>
        <pc:spChg chg="mod">
          <ac:chgData name="Ariane Oliveira" userId="693239ffcb53a5de" providerId="LiveId" clId="{07E06D0A-E4E0-4D53-9CE8-0287BE2089EF}" dt="2019-09-23T22:33:37.591" v="1114" actId="20577"/>
          <ac:spMkLst>
            <pc:docMk/>
            <pc:sldMk cId="2113148667" sldId="273"/>
            <ac:spMk id="8" creationId="{8B67D2A4-7EE7-42F1-BC61-B6206DAE2E2C}"/>
          </ac:spMkLst>
        </pc:spChg>
        <pc:spChg chg="mod">
          <ac:chgData name="Ariane Oliveira" userId="693239ffcb53a5de" providerId="LiveId" clId="{07E06D0A-E4E0-4D53-9CE8-0287BE2089EF}" dt="2019-09-23T22:33:21.272" v="1110" actId="1076"/>
          <ac:spMkLst>
            <pc:docMk/>
            <pc:sldMk cId="2113148667" sldId="273"/>
            <ac:spMk id="94" creationId="{00000000-0000-0000-0000-000000000000}"/>
          </ac:spMkLst>
        </pc:spChg>
      </pc:sldChg>
      <pc:sldChg chg="del">
        <pc:chgData name="Ariane Oliveira" userId="693239ffcb53a5de" providerId="LiveId" clId="{07E06D0A-E4E0-4D53-9CE8-0287BE2089EF}" dt="2019-09-23T23:00:51.714" v="1874" actId="2696"/>
        <pc:sldMkLst>
          <pc:docMk/>
          <pc:sldMk cId="2695108303" sldId="275"/>
        </pc:sldMkLst>
      </pc:sldChg>
      <pc:sldChg chg="del">
        <pc:chgData name="Ariane Oliveira" userId="693239ffcb53a5de" providerId="LiveId" clId="{07E06D0A-E4E0-4D53-9CE8-0287BE2089EF}" dt="2019-09-24T23:50:54.387" v="1970" actId="2696"/>
        <pc:sldMkLst>
          <pc:docMk/>
          <pc:sldMk cId="2837370633" sldId="281"/>
        </pc:sldMkLst>
      </pc:sldChg>
      <pc:sldChg chg="del">
        <pc:chgData name="Ariane Oliveira" userId="693239ffcb53a5de" providerId="LiveId" clId="{07E06D0A-E4E0-4D53-9CE8-0287BE2089EF}" dt="2019-09-24T23:50:54.387" v="1969" actId="2696"/>
        <pc:sldMkLst>
          <pc:docMk/>
          <pc:sldMk cId="2920108668" sldId="282"/>
        </pc:sldMkLst>
      </pc:sldChg>
      <pc:sldChg chg="addSp delSp modSp">
        <pc:chgData name="Ariane Oliveira" userId="693239ffcb53a5de" providerId="LiveId" clId="{07E06D0A-E4E0-4D53-9CE8-0287BE2089EF}" dt="2019-09-23T22:05:22.546" v="493" actId="1076"/>
        <pc:sldMkLst>
          <pc:docMk/>
          <pc:sldMk cId="2343078679" sldId="290"/>
        </pc:sldMkLst>
        <pc:spChg chg="add del mod">
          <ac:chgData name="Ariane Oliveira" userId="693239ffcb53a5de" providerId="LiveId" clId="{07E06D0A-E4E0-4D53-9CE8-0287BE2089EF}" dt="2019-09-23T22:05:05.737" v="490" actId="478"/>
          <ac:spMkLst>
            <pc:docMk/>
            <pc:sldMk cId="2343078679" sldId="290"/>
            <ac:spMk id="3" creationId="{EAFAD7A1-25AA-4BA3-B593-D16688F92F61}"/>
          </ac:spMkLst>
        </pc:spChg>
        <pc:spChg chg="del">
          <ac:chgData name="Ariane Oliveira" userId="693239ffcb53a5de" providerId="LiveId" clId="{07E06D0A-E4E0-4D53-9CE8-0287BE2089EF}" dt="2019-09-23T22:05:03.683" v="489" actId="478"/>
          <ac:spMkLst>
            <pc:docMk/>
            <pc:sldMk cId="2343078679" sldId="290"/>
            <ac:spMk id="94" creationId="{00000000-0000-0000-0000-000000000000}"/>
          </ac:spMkLst>
        </pc:spChg>
        <pc:spChg chg="mod">
          <ac:chgData name="Ariane Oliveira" userId="693239ffcb53a5de" providerId="LiveId" clId="{07E06D0A-E4E0-4D53-9CE8-0287BE2089EF}" dt="2019-09-23T22:05:22.546" v="493" actId="1076"/>
          <ac:spMkLst>
            <pc:docMk/>
            <pc:sldMk cId="2343078679" sldId="290"/>
            <ac:spMk id="95" creationId="{00000000-0000-0000-0000-000000000000}"/>
          </ac:spMkLst>
        </pc:spChg>
      </pc:sldChg>
      <pc:sldChg chg="del">
        <pc:chgData name="Ariane Oliveira" userId="693239ffcb53a5de" providerId="LiveId" clId="{07E06D0A-E4E0-4D53-9CE8-0287BE2089EF}" dt="2019-09-23T22:58:06.453" v="1860" actId="2696"/>
        <pc:sldMkLst>
          <pc:docMk/>
          <pc:sldMk cId="64035958" sldId="291"/>
        </pc:sldMkLst>
      </pc:sldChg>
      <pc:sldChg chg="addSp delSp modSp ord">
        <pc:chgData name="Ariane Oliveira" userId="693239ffcb53a5de" providerId="LiveId" clId="{07E06D0A-E4E0-4D53-9CE8-0287BE2089EF}" dt="2019-09-23T21:42:06.802" v="465" actId="1076"/>
        <pc:sldMkLst>
          <pc:docMk/>
          <pc:sldMk cId="2337683759" sldId="292"/>
        </pc:sldMkLst>
        <pc:picChg chg="add mod">
          <ac:chgData name="Ariane Oliveira" userId="693239ffcb53a5de" providerId="LiveId" clId="{07E06D0A-E4E0-4D53-9CE8-0287BE2089EF}" dt="2019-09-23T21:42:06.802" v="465" actId="1076"/>
          <ac:picMkLst>
            <pc:docMk/>
            <pc:sldMk cId="2337683759" sldId="292"/>
            <ac:picMk id="2" creationId="{1F1455BE-6F9C-42E4-A7BC-918A06DE229D}"/>
          </ac:picMkLst>
        </pc:picChg>
        <pc:picChg chg="del">
          <ac:chgData name="Ariane Oliveira" userId="693239ffcb53a5de" providerId="LiveId" clId="{07E06D0A-E4E0-4D53-9CE8-0287BE2089EF}" dt="2019-09-23T21:39:37.592" v="457" actId="478"/>
          <ac:picMkLst>
            <pc:docMk/>
            <pc:sldMk cId="2337683759" sldId="292"/>
            <ac:picMk id="7" creationId="{17A42D4F-11D8-46A4-B43D-7527900BF54C}"/>
          </ac:picMkLst>
        </pc:picChg>
      </pc:sldChg>
      <pc:sldChg chg="addSp delSp modSp ord">
        <pc:chgData name="Ariane Oliveira" userId="693239ffcb53a5de" providerId="LiveId" clId="{07E06D0A-E4E0-4D53-9CE8-0287BE2089EF}" dt="2019-09-26T23:52:41.904" v="1988"/>
        <pc:sldMkLst>
          <pc:docMk/>
          <pc:sldMk cId="1408256245" sldId="293"/>
        </pc:sldMkLst>
        <pc:picChg chg="del">
          <ac:chgData name="Ariane Oliveira" userId="693239ffcb53a5de" providerId="LiveId" clId="{07E06D0A-E4E0-4D53-9CE8-0287BE2089EF}" dt="2019-09-23T22:01:09.332" v="477" actId="478"/>
          <ac:picMkLst>
            <pc:docMk/>
            <pc:sldMk cId="1408256245" sldId="293"/>
            <ac:picMk id="3" creationId="{D741A788-3F72-4183-A4BE-5635758E4133}"/>
          </ac:picMkLst>
        </pc:picChg>
        <pc:picChg chg="add mod">
          <ac:chgData name="Ariane Oliveira" userId="693239ffcb53a5de" providerId="LiveId" clId="{07E06D0A-E4E0-4D53-9CE8-0287BE2089EF}" dt="2019-09-23T22:01:36.694" v="484" actId="1076"/>
          <ac:picMkLst>
            <pc:docMk/>
            <pc:sldMk cId="1408256245" sldId="293"/>
            <ac:picMk id="4" creationId="{A9B1B551-A11D-440B-8277-B456FA9F9F01}"/>
          </ac:picMkLst>
        </pc:picChg>
      </pc:sldChg>
      <pc:sldChg chg="del">
        <pc:chgData name="Ariane Oliveira" userId="693239ffcb53a5de" providerId="LiveId" clId="{07E06D0A-E4E0-4D53-9CE8-0287BE2089EF}" dt="2019-09-23T22:52:00.166" v="1351" actId="2696"/>
        <pc:sldMkLst>
          <pc:docMk/>
          <pc:sldMk cId="2179452532" sldId="294"/>
        </pc:sldMkLst>
      </pc:sldChg>
      <pc:sldChg chg="modSp">
        <pc:chgData name="Ariane Oliveira" userId="693239ffcb53a5de" providerId="LiveId" clId="{07E06D0A-E4E0-4D53-9CE8-0287BE2089EF}" dt="2019-09-23T22:40:28.934" v="1166" actId="1076"/>
        <pc:sldMkLst>
          <pc:docMk/>
          <pc:sldMk cId="2970088635" sldId="295"/>
        </pc:sldMkLst>
        <pc:spChg chg="mod">
          <ac:chgData name="Ariane Oliveira" userId="693239ffcb53a5de" providerId="LiveId" clId="{07E06D0A-E4E0-4D53-9CE8-0287BE2089EF}" dt="2019-09-23T22:40:18.977" v="1165" actId="1076"/>
          <ac:spMkLst>
            <pc:docMk/>
            <pc:sldMk cId="2970088635" sldId="295"/>
            <ac:spMk id="94" creationId="{00000000-0000-0000-0000-000000000000}"/>
          </ac:spMkLst>
        </pc:spChg>
        <pc:spChg chg="mod">
          <ac:chgData name="Ariane Oliveira" userId="693239ffcb53a5de" providerId="LiveId" clId="{07E06D0A-E4E0-4D53-9CE8-0287BE2089EF}" dt="2019-09-23T22:40:28.934" v="1166" actId="1076"/>
          <ac:spMkLst>
            <pc:docMk/>
            <pc:sldMk cId="2970088635" sldId="295"/>
            <ac:spMk id="95" creationId="{00000000-0000-0000-0000-000000000000}"/>
          </ac:spMkLst>
        </pc:spChg>
      </pc:sldChg>
      <pc:sldChg chg="del">
        <pc:chgData name="Ariane Oliveira" userId="693239ffcb53a5de" providerId="LiveId" clId="{07E06D0A-E4E0-4D53-9CE8-0287BE2089EF}" dt="2019-09-23T22:52:00.756" v="1352" actId="2696"/>
        <pc:sldMkLst>
          <pc:docMk/>
          <pc:sldMk cId="3139219910" sldId="298"/>
        </pc:sldMkLst>
      </pc:sldChg>
      <pc:sldChg chg="del">
        <pc:chgData name="Ariane Oliveira" userId="693239ffcb53a5de" providerId="LiveId" clId="{07E06D0A-E4E0-4D53-9CE8-0287BE2089EF}" dt="2019-09-23T23:00:51.120" v="1873" actId="2696"/>
        <pc:sldMkLst>
          <pc:docMk/>
          <pc:sldMk cId="2246684529" sldId="299"/>
        </pc:sldMkLst>
      </pc:sldChg>
      <pc:sldChg chg="del">
        <pc:chgData name="Ariane Oliveira" userId="693239ffcb53a5de" providerId="LiveId" clId="{07E06D0A-E4E0-4D53-9CE8-0287BE2089EF}" dt="2019-09-23T22:52:01.765" v="1354" actId="2696"/>
        <pc:sldMkLst>
          <pc:docMk/>
          <pc:sldMk cId="3330480802" sldId="300"/>
        </pc:sldMkLst>
      </pc:sldChg>
      <pc:sldChg chg="del">
        <pc:chgData name="Ariane Oliveira" userId="693239ffcb53a5de" providerId="LiveId" clId="{07E06D0A-E4E0-4D53-9CE8-0287BE2089EF}" dt="2019-09-23T22:52:05.906" v="1356" actId="2696"/>
        <pc:sldMkLst>
          <pc:docMk/>
          <pc:sldMk cId="1742206444" sldId="301"/>
        </pc:sldMkLst>
      </pc:sldChg>
      <pc:sldChg chg="del">
        <pc:chgData name="Ariane Oliveira" userId="693239ffcb53a5de" providerId="LiveId" clId="{07E06D0A-E4E0-4D53-9CE8-0287BE2089EF}" dt="2019-09-23T23:00:52.454" v="1875" actId="2696"/>
        <pc:sldMkLst>
          <pc:docMk/>
          <pc:sldMk cId="1980229134" sldId="302"/>
        </pc:sldMkLst>
      </pc:sldChg>
      <pc:sldChg chg="del">
        <pc:chgData name="Ariane Oliveira" userId="693239ffcb53a5de" providerId="LiveId" clId="{07E06D0A-E4E0-4D53-9CE8-0287BE2089EF}" dt="2019-09-23T23:00:53.141" v="1876" actId="2696"/>
        <pc:sldMkLst>
          <pc:docMk/>
          <pc:sldMk cId="4134414522" sldId="303"/>
        </pc:sldMkLst>
      </pc:sldChg>
      <pc:sldChg chg="del">
        <pc:chgData name="Ariane Oliveira" userId="693239ffcb53a5de" providerId="LiveId" clId="{07E06D0A-E4E0-4D53-9CE8-0287BE2089EF}" dt="2019-09-23T23:00:54.364" v="1877" actId="2696"/>
        <pc:sldMkLst>
          <pc:docMk/>
          <pc:sldMk cId="3987809875" sldId="304"/>
        </pc:sldMkLst>
      </pc:sldChg>
      <pc:sldChg chg="del">
        <pc:chgData name="Ariane Oliveira" userId="693239ffcb53a5de" providerId="LiveId" clId="{07E06D0A-E4E0-4D53-9CE8-0287BE2089EF}" dt="2019-09-23T22:52:08.196" v="1357" actId="2696"/>
        <pc:sldMkLst>
          <pc:docMk/>
          <pc:sldMk cId="1595317109" sldId="305"/>
        </pc:sldMkLst>
      </pc:sldChg>
      <pc:sldChg chg="del">
        <pc:chgData name="Ariane Oliveira" userId="693239ffcb53a5de" providerId="LiveId" clId="{07E06D0A-E4E0-4D53-9CE8-0287BE2089EF}" dt="2019-09-23T23:00:54.850" v="1878" actId="2696"/>
        <pc:sldMkLst>
          <pc:docMk/>
          <pc:sldMk cId="1699205610" sldId="306"/>
        </pc:sldMkLst>
      </pc:sldChg>
      <pc:sldChg chg="del">
        <pc:chgData name="Ariane Oliveira" userId="693239ffcb53a5de" providerId="LiveId" clId="{07E06D0A-E4E0-4D53-9CE8-0287BE2089EF}" dt="2019-09-23T23:00:55.503" v="1879" actId="2696"/>
        <pc:sldMkLst>
          <pc:docMk/>
          <pc:sldMk cId="1703489806" sldId="307"/>
        </pc:sldMkLst>
      </pc:sldChg>
      <pc:sldChg chg="del">
        <pc:chgData name="Ariane Oliveira" userId="693239ffcb53a5de" providerId="LiveId" clId="{07E06D0A-E4E0-4D53-9CE8-0287BE2089EF}" dt="2019-09-23T22:52:09.151" v="1358" actId="2696"/>
        <pc:sldMkLst>
          <pc:docMk/>
          <pc:sldMk cId="1273013868" sldId="308"/>
        </pc:sldMkLst>
      </pc:sldChg>
      <pc:sldChg chg="del">
        <pc:chgData name="Ariane Oliveira" userId="693239ffcb53a5de" providerId="LiveId" clId="{07E06D0A-E4E0-4D53-9CE8-0287BE2089EF}" dt="2019-09-23T22:52:02.282" v="1355" actId="2696"/>
        <pc:sldMkLst>
          <pc:docMk/>
          <pc:sldMk cId="763495413" sldId="309"/>
        </pc:sldMkLst>
      </pc:sldChg>
      <pc:sldChg chg="del">
        <pc:chgData name="Ariane Oliveira" userId="693239ffcb53a5de" providerId="LiveId" clId="{07E06D0A-E4E0-4D53-9CE8-0287BE2089EF}" dt="2019-09-23T23:00:28.821" v="1872" actId="2696"/>
        <pc:sldMkLst>
          <pc:docMk/>
          <pc:sldMk cId="2021214267" sldId="310"/>
        </pc:sldMkLst>
      </pc:sldChg>
      <pc:sldChg chg="addSp delSp modSp add">
        <pc:chgData name="Ariane Oliveira" userId="693239ffcb53a5de" providerId="LiveId" clId="{07E06D0A-E4E0-4D53-9CE8-0287BE2089EF}" dt="2019-09-23T21:43:12.155" v="472" actId="14100"/>
        <pc:sldMkLst>
          <pc:docMk/>
          <pc:sldMk cId="752372722" sldId="311"/>
        </pc:sldMkLst>
        <pc:picChg chg="del">
          <ac:chgData name="Ariane Oliveira" userId="693239ffcb53a5de" providerId="LiveId" clId="{07E06D0A-E4E0-4D53-9CE8-0287BE2089EF}" dt="2019-09-23T21:42:20.836" v="467" actId="478"/>
          <ac:picMkLst>
            <pc:docMk/>
            <pc:sldMk cId="752372722" sldId="311"/>
            <ac:picMk id="2" creationId="{1F1455BE-6F9C-42E4-A7BC-918A06DE229D}"/>
          </ac:picMkLst>
        </pc:picChg>
        <pc:picChg chg="add mod">
          <ac:chgData name="Ariane Oliveira" userId="693239ffcb53a5de" providerId="LiveId" clId="{07E06D0A-E4E0-4D53-9CE8-0287BE2089EF}" dt="2019-09-23T21:43:12.155" v="472" actId="14100"/>
          <ac:picMkLst>
            <pc:docMk/>
            <pc:sldMk cId="752372722" sldId="311"/>
            <ac:picMk id="3" creationId="{4E6AA953-6F91-4E9B-8C5A-C6FC0F90108D}"/>
          </ac:picMkLst>
        </pc:picChg>
      </pc:sldChg>
      <pc:sldChg chg="modSp add">
        <pc:chgData name="Ariane Oliveira" userId="693239ffcb53a5de" providerId="LiveId" clId="{07E06D0A-E4E0-4D53-9CE8-0287BE2089EF}" dt="2019-09-23T21:54:50.099" v="476" actId="6549"/>
        <pc:sldMkLst>
          <pc:docMk/>
          <pc:sldMk cId="2849275457" sldId="312"/>
        </pc:sldMkLst>
        <pc:spChg chg="mod">
          <ac:chgData name="Ariane Oliveira" userId="693239ffcb53a5de" providerId="LiveId" clId="{07E06D0A-E4E0-4D53-9CE8-0287BE2089EF}" dt="2019-09-23T21:54:50.099" v="476" actId="6549"/>
          <ac:spMkLst>
            <pc:docMk/>
            <pc:sldMk cId="2849275457" sldId="312"/>
            <ac:spMk id="95" creationId="{00000000-0000-0000-0000-000000000000}"/>
          </ac:spMkLst>
        </pc:spChg>
      </pc:sldChg>
      <pc:sldChg chg="addSp delSp modSp add">
        <pc:chgData name="Ariane Oliveira" userId="693239ffcb53a5de" providerId="LiveId" clId="{07E06D0A-E4E0-4D53-9CE8-0287BE2089EF}" dt="2019-09-27T00:06:24.184" v="1995" actId="1076"/>
        <pc:sldMkLst>
          <pc:docMk/>
          <pc:sldMk cId="2993365744" sldId="313"/>
        </pc:sldMkLst>
        <pc:picChg chg="add del mod modCrop">
          <ac:chgData name="Ariane Oliveira" userId="693239ffcb53a5de" providerId="LiveId" clId="{07E06D0A-E4E0-4D53-9CE8-0287BE2089EF}" dt="2019-09-27T00:06:24.184" v="1995" actId="1076"/>
          <ac:picMkLst>
            <pc:docMk/>
            <pc:sldMk cId="2993365744" sldId="313"/>
            <ac:picMk id="3" creationId="{F1A1E85B-DDDD-4B56-9804-083139E6D327}"/>
          </ac:picMkLst>
        </pc:picChg>
        <pc:picChg chg="del">
          <ac:chgData name="Ariane Oliveira" userId="693239ffcb53a5de" providerId="LiveId" clId="{07E06D0A-E4E0-4D53-9CE8-0287BE2089EF}" dt="2019-09-23T22:36:06.423" v="1116" actId="478"/>
          <ac:picMkLst>
            <pc:docMk/>
            <pc:sldMk cId="2993365744" sldId="313"/>
            <ac:picMk id="4" creationId="{A9B1B551-A11D-440B-8277-B456FA9F9F01}"/>
          </ac:picMkLst>
        </pc:picChg>
      </pc:sldChg>
      <pc:sldChg chg="add del">
        <pc:chgData name="Ariane Oliveira" userId="693239ffcb53a5de" providerId="LiveId" clId="{07E06D0A-E4E0-4D53-9CE8-0287BE2089EF}" dt="2019-09-23T22:05:31.422" v="495"/>
        <pc:sldMkLst>
          <pc:docMk/>
          <pc:sldMk cId="3434018535" sldId="313"/>
        </pc:sldMkLst>
      </pc:sldChg>
      <pc:sldChg chg="modSp add">
        <pc:chgData name="Ariane Oliveira" userId="693239ffcb53a5de" providerId="LiveId" clId="{07E06D0A-E4E0-4D53-9CE8-0287BE2089EF}" dt="2019-09-23T22:41:57.181" v="1176" actId="6549"/>
        <pc:sldMkLst>
          <pc:docMk/>
          <pc:sldMk cId="3744737724" sldId="314"/>
        </pc:sldMkLst>
        <pc:spChg chg="mod">
          <ac:chgData name="Ariane Oliveira" userId="693239ffcb53a5de" providerId="LiveId" clId="{07E06D0A-E4E0-4D53-9CE8-0287BE2089EF}" dt="2019-09-23T22:41:57.181" v="1176" actId="6549"/>
          <ac:spMkLst>
            <pc:docMk/>
            <pc:sldMk cId="3744737724" sldId="314"/>
            <ac:spMk id="95" creationId="{00000000-0000-0000-0000-000000000000}"/>
          </ac:spMkLst>
        </pc:spChg>
      </pc:sldChg>
      <pc:sldChg chg="modSp add">
        <pc:chgData name="Ariane Oliveira" userId="693239ffcb53a5de" providerId="LiveId" clId="{07E06D0A-E4E0-4D53-9CE8-0287BE2089EF}" dt="2019-09-23T22:43:24.878" v="1221" actId="20577"/>
        <pc:sldMkLst>
          <pc:docMk/>
          <pc:sldMk cId="3174703141" sldId="315"/>
        </pc:sldMkLst>
        <pc:spChg chg="mod">
          <ac:chgData name="Ariane Oliveira" userId="693239ffcb53a5de" providerId="LiveId" clId="{07E06D0A-E4E0-4D53-9CE8-0287BE2089EF}" dt="2019-09-23T22:42:27.931" v="1202" actId="20577"/>
          <ac:spMkLst>
            <pc:docMk/>
            <pc:sldMk cId="3174703141" sldId="315"/>
            <ac:spMk id="94" creationId="{00000000-0000-0000-0000-000000000000}"/>
          </ac:spMkLst>
        </pc:spChg>
        <pc:spChg chg="mod">
          <ac:chgData name="Ariane Oliveira" userId="693239ffcb53a5de" providerId="LiveId" clId="{07E06D0A-E4E0-4D53-9CE8-0287BE2089EF}" dt="2019-09-23T22:43:24.878" v="1221" actId="20577"/>
          <ac:spMkLst>
            <pc:docMk/>
            <pc:sldMk cId="3174703141" sldId="315"/>
            <ac:spMk id="95" creationId="{00000000-0000-0000-0000-000000000000}"/>
          </ac:spMkLst>
        </pc:spChg>
      </pc:sldChg>
      <pc:sldChg chg="modSp add">
        <pc:chgData name="Ariane Oliveira" userId="693239ffcb53a5de" providerId="LiveId" clId="{07E06D0A-E4E0-4D53-9CE8-0287BE2089EF}" dt="2019-09-23T22:47:23.918" v="1329" actId="20577"/>
        <pc:sldMkLst>
          <pc:docMk/>
          <pc:sldMk cId="3662576988" sldId="316"/>
        </pc:sldMkLst>
        <pc:spChg chg="mod">
          <ac:chgData name="Ariane Oliveira" userId="693239ffcb53a5de" providerId="LiveId" clId="{07E06D0A-E4E0-4D53-9CE8-0287BE2089EF}" dt="2019-09-23T22:46:24.554" v="1258" actId="20577"/>
          <ac:spMkLst>
            <pc:docMk/>
            <pc:sldMk cId="3662576988" sldId="316"/>
            <ac:spMk id="94" creationId="{00000000-0000-0000-0000-000000000000}"/>
          </ac:spMkLst>
        </pc:spChg>
        <pc:spChg chg="mod">
          <ac:chgData name="Ariane Oliveira" userId="693239ffcb53a5de" providerId="LiveId" clId="{07E06D0A-E4E0-4D53-9CE8-0287BE2089EF}" dt="2019-09-23T22:47:23.918" v="1329" actId="20577"/>
          <ac:spMkLst>
            <pc:docMk/>
            <pc:sldMk cId="3662576988" sldId="316"/>
            <ac:spMk id="95" creationId="{00000000-0000-0000-0000-000000000000}"/>
          </ac:spMkLst>
        </pc:spChg>
      </pc:sldChg>
      <pc:sldChg chg="modSp add">
        <pc:chgData name="Ariane Oliveira" userId="693239ffcb53a5de" providerId="LiveId" clId="{07E06D0A-E4E0-4D53-9CE8-0287BE2089EF}" dt="2019-09-23T22:47:37.028" v="1333" actId="5793"/>
        <pc:sldMkLst>
          <pc:docMk/>
          <pc:sldMk cId="3199868738" sldId="317"/>
        </pc:sldMkLst>
        <pc:spChg chg="mod">
          <ac:chgData name="Ariane Oliveira" userId="693239ffcb53a5de" providerId="LiveId" clId="{07E06D0A-E4E0-4D53-9CE8-0287BE2089EF}" dt="2019-09-23T22:47:37.028" v="1333" actId="5793"/>
          <ac:spMkLst>
            <pc:docMk/>
            <pc:sldMk cId="3199868738" sldId="317"/>
            <ac:spMk id="95" creationId="{00000000-0000-0000-0000-000000000000}"/>
          </ac:spMkLst>
        </pc:spChg>
      </pc:sldChg>
      <pc:sldChg chg="modSp add">
        <pc:chgData name="Ariane Oliveira" userId="693239ffcb53a5de" providerId="LiveId" clId="{07E06D0A-E4E0-4D53-9CE8-0287BE2089EF}" dt="2019-09-23T22:58:56.877" v="1871" actId="113"/>
        <pc:sldMkLst>
          <pc:docMk/>
          <pc:sldMk cId="4150092985" sldId="318"/>
        </pc:sldMkLst>
        <pc:spChg chg="mod">
          <ac:chgData name="Ariane Oliveira" userId="693239ffcb53a5de" providerId="LiveId" clId="{07E06D0A-E4E0-4D53-9CE8-0287BE2089EF}" dt="2019-09-23T22:58:40.741" v="1868" actId="1076"/>
          <ac:spMkLst>
            <pc:docMk/>
            <pc:sldMk cId="4150092985" sldId="318"/>
            <ac:spMk id="94" creationId="{00000000-0000-0000-0000-000000000000}"/>
          </ac:spMkLst>
        </pc:spChg>
        <pc:spChg chg="mod">
          <ac:chgData name="Ariane Oliveira" userId="693239ffcb53a5de" providerId="LiveId" clId="{07E06D0A-E4E0-4D53-9CE8-0287BE2089EF}" dt="2019-09-23T22:58:56.877" v="1871" actId="113"/>
          <ac:spMkLst>
            <pc:docMk/>
            <pc:sldMk cId="4150092985" sldId="318"/>
            <ac:spMk id="95" creationId="{00000000-0000-0000-0000-000000000000}"/>
          </ac:spMkLst>
        </pc:spChg>
      </pc:sldChg>
      <pc:sldChg chg="modSp add">
        <pc:chgData name="Ariane Oliveira" userId="693239ffcb53a5de" providerId="LiveId" clId="{07E06D0A-E4E0-4D53-9CE8-0287BE2089EF}" dt="2019-09-24T23:41:44.226" v="1937" actId="20577"/>
        <pc:sldMkLst>
          <pc:docMk/>
          <pc:sldMk cId="1237231068" sldId="319"/>
        </pc:sldMkLst>
        <pc:spChg chg="mod">
          <ac:chgData name="Ariane Oliveira" userId="693239ffcb53a5de" providerId="LiveId" clId="{07E06D0A-E4E0-4D53-9CE8-0287BE2089EF}" dt="2019-09-24T23:41:44.226" v="1937" actId="20577"/>
          <ac:spMkLst>
            <pc:docMk/>
            <pc:sldMk cId="1237231068" sldId="319"/>
            <ac:spMk id="95" creationId="{00000000-0000-0000-0000-000000000000}"/>
          </ac:spMkLst>
        </pc:spChg>
      </pc:sldChg>
      <pc:sldChg chg="modSp add">
        <pc:chgData name="Ariane Oliveira" userId="693239ffcb53a5de" providerId="LiveId" clId="{07E06D0A-E4E0-4D53-9CE8-0287BE2089EF}" dt="2019-09-24T23:43:46.624" v="1955" actId="113"/>
        <pc:sldMkLst>
          <pc:docMk/>
          <pc:sldMk cId="1015710131" sldId="320"/>
        </pc:sldMkLst>
        <pc:spChg chg="mod">
          <ac:chgData name="Ariane Oliveira" userId="693239ffcb53a5de" providerId="LiveId" clId="{07E06D0A-E4E0-4D53-9CE8-0287BE2089EF}" dt="2019-09-24T23:42:40.405" v="1945" actId="1076"/>
          <ac:spMkLst>
            <pc:docMk/>
            <pc:sldMk cId="1015710131" sldId="320"/>
            <ac:spMk id="94" creationId="{00000000-0000-0000-0000-000000000000}"/>
          </ac:spMkLst>
        </pc:spChg>
        <pc:spChg chg="mod">
          <ac:chgData name="Ariane Oliveira" userId="693239ffcb53a5de" providerId="LiveId" clId="{07E06D0A-E4E0-4D53-9CE8-0287BE2089EF}" dt="2019-09-24T23:43:46.624" v="1955" actId="113"/>
          <ac:spMkLst>
            <pc:docMk/>
            <pc:sldMk cId="1015710131" sldId="320"/>
            <ac:spMk id="95" creationId="{00000000-0000-0000-0000-000000000000}"/>
          </ac:spMkLst>
        </pc:spChg>
      </pc:sldChg>
      <pc:sldChg chg="addSp delSp modSp add">
        <pc:chgData name="Ariane Oliveira" userId="693239ffcb53a5de" providerId="LiveId" clId="{07E06D0A-E4E0-4D53-9CE8-0287BE2089EF}" dt="2019-09-24T23:44:56.307" v="1968" actId="1076"/>
        <pc:sldMkLst>
          <pc:docMk/>
          <pc:sldMk cId="1703017529" sldId="321"/>
        </pc:sldMkLst>
        <pc:spChg chg="add del mod">
          <ac:chgData name="Ariane Oliveira" userId="693239ffcb53a5de" providerId="LiveId" clId="{07E06D0A-E4E0-4D53-9CE8-0287BE2089EF}" dt="2019-09-24T23:44:27.220" v="1958" actId="478"/>
          <ac:spMkLst>
            <pc:docMk/>
            <pc:sldMk cId="1703017529" sldId="321"/>
            <ac:spMk id="3" creationId="{0BE1DC81-23B8-4874-89B4-C9C90853F21A}"/>
          </ac:spMkLst>
        </pc:spChg>
        <pc:spChg chg="add del mod">
          <ac:chgData name="Ariane Oliveira" userId="693239ffcb53a5de" providerId="LiveId" clId="{07E06D0A-E4E0-4D53-9CE8-0287BE2089EF}" dt="2019-09-24T23:44:31.798" v="1960" actId="478"/>
          <ac:spMkLst>
            <pc:docMk/>
            <pc:sldMk cId="1703017529" sldId="321"/>
            <ac:spMk id="5" creationId="{3E039F75-FA0F-4D6B-9F3C-9107C1FFF2C4}"/>
          </ac:spMkLst>
        </pc:spChg>
        <pc:spChg chg="del">
          <ac:chgData name="Ariane Oliveira" userId="693239ffcb53a5de" providerId="LiveId" clId="{07E06D0A-E4E0-4D53-9CE8-0287BE2089EF}" dt="2019-09-24T23:44:25.384" v="1957" actId="478"/>
          <ac:spMkLst>
            <pc:docMk/>
            <pc:sldMk cId="1703017529" sldId="321"/>
            <ac:spMk id="94" creationId="{00000000-0000-0000-0000-000000000000}"/>
          </ac:spMkLst>
        </pc:spChg>
        <pc:spChg chg="del">
          <ac:chgData name="Ariane Oliveira" userId="693239ffcb53a5de" providerId="LiveId" clId="{07E06D0A-E4E0-4D53-9CE8-0287BE2089EF}" dt="2019-09-24T23:44:29.870" v="1959" actId="478"/>
          <ac:spMkLst>
            <pc:docMk/>
            <pc:sldMk cId="1703017529" sldId="321"/>
            <ac:spMk id="95" creationId="{00000000-0000-0000-0000-000000000000}"/>
          </ac:spMkLst>
        </pc:spChg>
        <pc:picChg chg="add mod">
          <ac:chgData name="Ariane Oliveira" userId="693239ffcb53a5de" providerId="LiveId" clId="{07E06D0A-E4E0-4D53-9CE8-0287BE2089EF}" dt="2019-09-24T23:44:56.307" v="1968" actId="1076"/>
          <ac:picMkLst>
            <pc:docMk/>
            <pc:sldMk cId="1703017529" sldId="321"/>
            <ac:picMk id="7" creationId="{5C4AF1C2-9E3A-493C-804F-745969A6DB8F}"/>
          </ac:picMkLst>
        </pc:picChg>
      </pc:sldChg>
      <pc:sldChg chg="addSp delSp modSp add ord">
        <pc:chgData name="Ariane Oliveira" userId="693239ffcb53a5de" providerId="LiveId" clId="{07E06D0A-E4E0-4D53-9CE8-0287BE2089EF}" dt="2019-09-26T23:52:30.436" v="1986"/>
        <pc:sldMkLst>
          <pc:docMk/>
          <pc:sldMk cId="3600677674" sldId="322"/>
        </pc:sldMkLst>
        <pc:spChg chg="add del mod">
          <ac:chgData name="Ariane Oliveira" userId="693239ffcb53a5de" providerId="LiveId" clId="{07E06D0A-E4E0-4D53-9CE8-0287BE2089EF}" dt="2019-09-26T23:51:21.381" v="1975" actId="478"/>
          <ac:spMkLst>
            <pc:docMk/>
            <pc:sldMk cId="3600677674" sldId="322"/>
            <ac:spMk id="3" creationId="{D765AC85-C821-4713-AB66-6F0FF2E50C02}"/>
          </ac:spMkLst>
        </pc:spChg>
        <pc:spChg chg="del">
          <ac:chgData name="Ariane Oliveira" userId="693239ffcb53a5de" providerId="LiveId" clId="{07E06D0A-E4E0-4D53-9CE8-0287BE2089EF}" dt="2019-09-26T23:51:14.594" v="1974" actId="478"/>
          <ac:spMkLst>
            <pc:docMk/>
            <pc:sldMk cId="3600677674" sldId="322"/>
            <ac:spMk id="95" creationId="{00000000-0000-0000-0000-000000000000}"/>
          </ac:spMkLst>
        </pc:spChg>
        <pc:picChg chg="add mod">
          <ac:chgData name="Ariane Oliveira" userId="693239ffcb53a5de" providerId="LiveId" clId="{07E06D0A-E4E0-4D53-9CE8-0287BE2089EF}" dt="2019-09-26T23:52:19.742" v="1985" actId="1076"/>
          <ac:picMkLst>
            <pc:docMk/>
            <pc:sldMk cId="3600677674" sldId="322"/>
            <ac:picMk id="4" creationId="{3D9F165D-70E4-4D8C-B662-59EDD2E7A64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88314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120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81274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81274f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384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81274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81274f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251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81274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81274f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666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81274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81274f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236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81274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81274f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915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81274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81274f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797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81274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81274f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650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81274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81274f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885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81274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81274f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16451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81274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81274f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0309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b59dfd5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b59dfd52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9316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81274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81274f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9121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81274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81274f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829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81274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81274f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88388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81274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81274f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09339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81274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81274f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3914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81274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81274f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5540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d81274f1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d81274f1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91483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d81274f1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d81274f1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147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b59dfd5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b59dfd52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6541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b59dfd52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b59dfd52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176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81274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81274f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785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81274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81274f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552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81274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81274f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7287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81274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81274f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149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81274f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81274f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0920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1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327875" y="1120025"/>
            <a:ext cx="7469100" cy="9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>
                <a:solidFill>
                  <a:srgbClr val="F5F6F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AceleraDev</a:t>
            </a:r>
            <a:r>
              <a:rPr lang="pt-BR" dirty="0">
                <a:solidFill>
                  <a:srgbClr val="F5F6F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Java</a:t>
            </a:r>
            <a:endParaRPr dirty="0">
              <a:solidFill>
                <a:srgbClr val="F5F6F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327876" y="3159425"/>
            <a:ext cx="7469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rgbClr val="F5F6F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5F6F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Módulo 3 – Programação Orientada a Objetos II</a:t>
            </a:r>
            <a:endParaRPr sz="1800" dirty="0">
              <a:solidFill>
                <a:srgbClr val="F5F6F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\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m 3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A9B1B551-A11D-440B-8277-B456FA9F9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36" y="634180"/>
            <a:ext cx="7947318" cy="370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56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849884" y="1657700"/>
            <a:ext cx="7444231" cy="1828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Diferentemente das classes, uma interface pode herdar de mais de uma interface. É como um contrato que depende que outros contratos sejam fechados antes deste valer. Você não herda métodos e atributos, mas sim responsabilidades.</a:t>
            </a:r>
            <a:endParaRPr lang="pt-BR" dirty="0">
              <a:solidFill>
                <a:srgbClr val="000014"/>
              </a:solidFill>
              <a:latin typeface="Source Code Pro"/>
              <a:ea typeface="Source Code Pro"/>
              <a:sym typeface="Source Code Pro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3078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907674" y="1132223"/>
            <a:ext cx="7328652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Métodos default	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792095" y="1813228"/>
            <a:ext cx="7444231" cy="1828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Um outro recurso em interfaces são os métodos </a:t>
            </a: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</a:rPr>
              <a:t>default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 a partir do Java 8. Você pode sim declarar um método concreto, utilizando a palavra default ao lado, e suas implementações não precisam necessariamente reescrevê-lo.</a:t>
            </a: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É utilizado para poder evoluir uma interface sem quebrar compatibilidade com as implementações anteriores. </a:t>
            </a: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402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732955" y="1383275"/>
            <a:ext cx="7328652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Collections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732955" y="2072850"/>
            <a:ext cx="7160035" cy="1923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Disponível no pacote </a:t>
            </a:r>
            <a:r>
              <a:rPr lang="pt-BR" b="1" dirty="0" err="1">
                <a:solidFill>
                  <a:srgbClr val="000014"/>
                </a:solidFill>
                <a:latin typeface="Source Code Pro"/>
                <a:ea typeface="Source Code Pro"/>
              </a:rPr>
              <a:t>java.util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, a API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</a:rPr>
              <a:t>Collections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 é um conjunto de classes e interfaces que implementam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</a:rPr>
              <a:t>Collection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, tendo assim que, obrigatoriamente, trabalhar com métodos de adição e remoção de elementos em coleções de dados.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sym typeface="Source Code Pro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3182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732955" y="1383275"/>
            <a:ext cx="7328652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Collections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732955" y="2072850"/>
            <a:ext cx="7160035" cy="1923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Dentro da API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</a:rPr>
              <a:t>Collections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, uma das interfaces mais conhecidas é a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</a:rPr>
              <a:t>List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. Como no caso de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</a:rPr>
              <a:t>arrays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, esse tipo de lista, é ordenado, porém não tem um valor definido com tamanho fixo, enquanto você precisar adicionar elementos, você conseguirá, desde que tendo cuidado e mantendo um código limpo para que não tenha problemas de memória.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sym typeface="Source Code Pro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231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2834600" y="204875"/>
            <a:ext cx="7328652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Collections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991982" y="902472"/>
            <a:ext cx="7827553" cy="1923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Algumas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</a:rPr>
              <a:t>Collections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 são ordenadas, outras organizadas.</a:t>
            </a: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b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</a:b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</a:rPr>
              <a:t>Organizada: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</a:rPr>
              <a:t>LinkedHashSet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,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</a:rPr>
              <a:t>ArrayList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, Vector,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</a:rPr>
              <a:t>LinkedList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,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</a:rPr>
              <a:t>LinkedHashMap</a:t>
            </a:r>
            <a:b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</a:b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</a:rPr>
              <a:t>Não organizada: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</a:rPr>
              <a:t>HashSet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,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</a:rPr>
              <a:t>TreeSet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,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</a:rPr>
              <a:t>PriorityQueue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,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</a:rPr>
              <a:t>HashMap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,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</a:rPr>
              <a:t>HashTable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,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</a:rPr>
              <a:t>TreeMap</a:t>
            </a:r>
            <a:b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</a:b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</a:rPr>
              <a:t>Ordenada: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</a:rPr>
              <a:t>TreeSet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,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</a:rPr>
              <a:t>PriorityQueue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,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</a:rPr>
              <a:t>TreeMap</a:t>
            </a:r>
            <a:b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</a:b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</a:rPr>
              <a:t>Não ordenada: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</a:rPr>
              <a:t>HashSet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,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</a:rPr>
              <a:t>LinkedHashSet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,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</a:rPr>
              <a:t>ArrayList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, Vector,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</a:rPr>
              <a:t>LinkedList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,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</a:rPr>
              <a:t>HashMap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,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</a:rPr>
              <a:t>HashTable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,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</a:rPr>
              <a:t>LinkedHashMap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.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sym typeface="Source Code Pro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710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m 6" descr="Uma imagem contendo texto, screenshot, monitor, rua&#10;&#10;Descrição gerada automaticamente">
            <a:extLst>
              <a:ext uri="{FF2B5EF4-FFF2-40B4-BE49-F238E27FC236}">
                <a16:creationId xmlns:a16="http://schemas.microsoft.com/office/drawing/2014/main" id="{5C4AF1C2-9E3A-493C-804F-745969A6D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925" y="97093"/>
            <a:ext cx="5606149" cy="469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17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966667" y="792600"/>
            <a:ext cx="7328652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Classes abstratas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95;p17">
            <a:extLst>
              <a:ext uri="{FF2B5EF4-FFF2-40B4-BE49-F238E27FC236}">
                <a16:creationId xmlns:a16="http://schemas.microsoft.com/office/drawing/2014/main" id="{8B67D2A4-7EE7-42F1-BC61-B6206DAE2E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9884" y="1402815"/>
            <a:ext cx="7444231" cy="1828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As classes abstratas são as que não permitem realizar qualquer tipo de instância. São classes feitas especialmente para serem modelos para suas classes derivadas.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As classes derivadas, via de regra, deverão </a:t>
            </a: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</a:rPr>
              <a:t>sobrescrever os métodos 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para realizar a implementação dos mesmos.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As classes derivadas das classes abstratas são conhecidas como classes concretas.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113148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F1A1E85B-DDDD-4B56-9804-083139E6D3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31222"/>
          <a:stretch/>
        </p:blipFill>
        <p:spPr>
          <a:xfrm>
            <a:off x="1831275" y="337474"/>
            <a:ext cx="5555675" cy="423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65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907674" y="955412"/>
            <a:ext cx="7328652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Reflection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604684" y="1614124"/>
            <a:ext cx="7411065" cy="1828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Por ser uma linguagem compilada, Java permite que, enquanto escrevemos nosso código, tenhamos total controle sobre o que será executado, de tudo que faz parte do nosso sistema.</a:t>
            </a: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Em tempo de desenvolvimento, olhando nosso código, sabemos quantos atributos uma classe tem, quais métodos ela tem, qual chamada de método está sendo feita e assim por diante.</a:t>
            </a:r>
            <a:endParaRPr lang="pt-BR" dirty="0">
              <a:solidFill>
                <a:srgbClr val="000014"/>
              </a:solidFill>
              <a:latin typeface="Source Code Pro"/>
              <a:ea typeface="Source Code Pro"/>
              <a:sym typeface="Source Code Pro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08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1343400" y="1291825"/>
            <a:ext cx="64572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Ementa geral do programa</a:t>
            </a:r>
            <a:endParaRPr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1343400" y="1879175"/>
            <a:ext cx="6989440" cy="19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Módulo 1:Introdução à linguagem Java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sym typeface="Source Code Pro"/>
              </a:rPr>
              <a:t>Módulo 2:Programação Orientada a Objetos I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sym typeface="Source Code Pr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B06EFD"/>
                </a:solidFill>
                <a:latin typeface="Source Code Pro"/>
                <a:ea typeface="Source Code Pro"/>
                <a:sym typeface="Source Code Pro"/>
              </a:rPr>
              <a:t>Módulo 3:Programação Orientada a Objetos II</a:t>
            </a:r>
            <a:endParaRPr dirty="0">
              <a:solidFill>
                <a:srgbClr val="B06EFD"/>
              </a:solidFill>
              <a:latin typeface="Source Code Pro"/>
              <a:ea typeface="Source Code Pro"/>
              <a:sym typeface="Source Code Pr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Módulo 4:Modelagem de Banco de Dados Relacional</a:t>
            </a:r>
          </a:p>
          <a:p>
            <a:pPr marL="0" lvl="0" indent="0"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Módulo 5:Manipulação de Banco de Dados Relacional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907674" y="955412"/>
            <a:ext cx="7328652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Reflection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604684" y="1614124"/>
            <a:ext cx="7411065" cy="1828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O </a:t>
            </a:r>
            <a:r>
              <a:rPr lang="pt-BR" b="1" dirty="0" err="1">
                <a:solidFill>
                  <a:srgbClr val="000014"/>
                </a:solidFill>
                <a:latin typeface="Source Code Pro"/>
                <a:ea typeface="Source Code Pro"/>
              </a:rPr>
              <a:t>javax.reflection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 é um pacote do Java que permite criar chamadas em tempo de execução, sem precisar conhecer as classes e objetos envolvidos quando escrevemos nosso código (tempo de compilação).</a:t>
            </a: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Esse dinamismo é necessário para resolvermos determinadas tarefas que nosso programa só descobre serem necessárias ao receber dados, em tempo de execução.</a:t>
            </a:r>
            <a:endParaRPr lang="pt-BR" dirty="0">
              <a:solidFill>
                <a:srgbClr val="000014"/>
              </a:solidFill>
              <a:latin typeface="Source Code Pro"/>
              <a:ea typeface="Source Code Pro"/>
              <a:sym typeface="Source Code Pro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737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907674" y="955412"/>
            <a:ext cx="7328652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Possibilidades com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reflection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604684" y="1614124"/>
            <a:ext cx="7411065" cy="1828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Listar todos os atributos de uma classe e pegar seus valores em um objeto</a:t>
            </a:r>
          </a:p>
          <a:p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Instanciar classes cujo nome só vamos conhecer em tempo de execução</a:t>
            </a:r>
          </a:p>
          <a:p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Invocar métodos dinamicamente baseado no nome do método como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</a:rPr>
              <a:t>String</a:t>
            </a:r>
            <a:endParaRPr lang="pt-BR" dirty="0">
              <a:solidFill>
                <a:srgbClr val="000014"/>
              </a:solidFill>
              <a:latin typeface="Source Code Pro"/>
              <a:ea typeface="Source Code Pro"/>
            </a:endParaRPr>
          </a:p>
          <a:p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Descobrir se determinados pedaços do código têm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</a:rPr>
              <a:t>annotations</a:t>
            </a:r>
            <a:endParaRPr lang="pt-BR" dirty="0">
              <a:solidFill>
                <a:srgbClr val="000014"/>
              </a:solidFill>
              <a:latin typeface="Source Code Pro"/>
              <a:ea typeface="Source Code Pro"/>
            </a:endParaRP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pt-BR" dirty="0">
              <a:solidFill>
                <a:srgbClr val="000014"/>
              </a:solidFill>
              <a:latin typeface="Source Code Pro"/>
              <a:ea typeface="Source Code Pro"/>
              <a:sym typeface="Source Code Pro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703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907674" y="955412"/>
            <a:ext cx="7328652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Riscos do Java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Reflection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604684" y="1614124"/>
            <a:ext cx="7411065" cy="1828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Deve usar este recurso com muito cuidado, sempre atentando aos possíveis riscos que podem ser causados pelo uso indevido do mesmo: </a:t>
            </a:r>
          </a:p>
          <a:p>
            <a:pPr marL="114300" indent="0">
              <a:buNone/>
            </a:pPr>
            <a:endParaRPr lang="pt-BR" dirty="0">
              <a:solidFill>
                <a:srgbClr val="000014"/>
              </a:solidFill>
              <a:latin typeface="Source Code Pro"/>
              <a:ea typeface="Source Code Pro"/>
            </a:endParaRPr>
          </a:p>
          <a:p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Redução de Desempenho, pois se o código que esta sendo executado for requerido com muita frequência, consequentemente acarretará em uma redução de desempenho.</a:t>
            </a:r>
          </a:p>
        </p:txBody>
      </p:sp>
      <p:sp>
        <p:nvSpPr>
          <p:cNvPr id="96" name="Google Shape;96;p17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576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907674" y="955412"/>
            <a:ext cx="7328652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Riscos do Java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Reflection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604684" y="1614124"/>
            <a:ext cx="7411065" cy="1828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Problemas por restrição de segurança, especialmente se executado em um ambiente com regras específicas</a:t>
            </a:r>
          </a:p>
          <a:p>
            <a:pPr marL="114300" indent="0">
              <a:buNone/>
            </a:pPr>
            <a:endParaRPr lang="pt-BR" dirty="0">
              <a:solidFill>
                <a:srgbClr val="000014"/>
              </a:solidFill>
              <a:latin typeface="Source Code Pro"/>
              <a:ea typeface="Source Code Pro"/>
            </a:endParaRPr>
          </a:p>
          <a:p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Exposição de estrutura interna dos objetos, pois utilizando este recurso temos acesso a todos os métodos e atributos de determinado objeto, isso pode ser um problema em se tratando de segurança.</a:t>
            </a:r>
          </a:p>
          <a:p>
            <a:endParaRPr lang="pt-BR" dirty="0">
              <a:solidFill>
                <a:srgbClr val="000014"/>
              </a:solidFill>
              <a:latin typeface="Source Code Pro"/>
              <a:ea typeface="Source Code Pro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9868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769972" y="1301419"/>
            <a:ext cx="7328652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Annotations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769972" y="1454138"/>
            <a:ext cx="7444231" cy="1828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pt-BR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Anotações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annotations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são uma novidade do Java 5 cujo objetivo é possibilitar a declaração de </a:t>
            </a: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metadados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nos nossos objetos, isto é, configurações de uma classe podem ficar dentro dela, em vez de um XML à parte!</a:t>
            </a:r>
            <a:endParaRPr lang="pt-BR" dirty="0">
              <a:solidFill>
                <a:srgbClr val="000014"/>
              </a:solidFill>
              <a:latin typeface="Source Code Pro"/>
              <a:ea typeface="Source Code Pro"/>
              <a:sym typeface="Source Code Pro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765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769972" y="1451531"/>
            <a:ext cx="7328652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Annotations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769972" y="2072850"/>
            <a:ext cx="7444231" cy="1828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sym typeface="Source Code Pro"/>
              </a:rPr>
              <a:t>Até agora, usamos anotações para indicar que um método não deve mais ser usado (</a:t>
            </a: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sym typeface="Source Code Pro"/>
              </a:rPr>
              <a:t>@</a:t>
            </a:r>
            <a:r>
              <a:rPr lang="pt-BR" b="1" dirty="0" err="1">
                <a:solidFill>
                  <a:srgbClr val="000014"/>
                </a:solidFill>
                <a:latin typeface="Source Code Pro"/>
                <a:ea typeface="Source Code Pro"/>
                <a:sym typeface="Source Code Pro"/>
              </a:rPr>
              <a:t>Deprecated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sym typeface="Source Code Pro"/>
              </a:rPr>
              <a:t>), que ele foi sobrescrito (</a:t>
            </a: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sym typeface="Source Code Pro"/>
              </a:rPr>
              <a:t>@</a:t>
            </a:r>
            <a:r>
              <a:rPr lang="pt-BR" b="1" dirty="0" err="1">
                <a:solidFill>
                  <a:srgbClr val="000014"/>
                </a:solidFill>
                <a:latin typeface="Source Code Pro"/>
                <a:ea typeface="Source Code Pro"/>
                <a:sym typeface="Source Code Pro"/>
              </a:rPr>
              <a:t>Override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sym typeface="Source Code Pro"/>
              </a:rPr>
              <a:t>) e para configurar um método como teste do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  <a:sym typeface="Source Code Pro"/>
              </a:rPr>
              <a:t>Junit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sym typeface="Source Code Pro"/>
              </a:rPr>
              <a:t> (</a:t>
            </a: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sym typeface="Source Code Pro"/>
              </a:rPr>
              <a:t>@Test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sym typeface="Source Code Pro"/>
              </a:rPr>
              <a:t>).</a:t>
            </a:r>
            <a:endParaRPr lang="pt-BR" dirty="0">
              <a:solidFill>
                <a:srgbClr val="000014"/>
              </a:solidFill>
              <a:latin typeface="Source Code Pro"/>
              <a:ea typeface="Source Code Pro"/>
            </a:endParaRP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pt-BR" dirty="0">
              <a:solidFill>
                <a:srgbClr val="000014"/>
              </a:solidFill>
              <a:latin typeface="Source Code Pro"/>
              <a:ea typeface="Source Code Pro"/>
              <a:sym typeface="Source Code Pro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092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1343400" y="922688"/>
            <a:ext cx="64572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Revisão do que vimos hoje:</a:t>
            </a:r>
            <a:endParaRPr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;p15">
            <a:extLst>
              <a:ext uri="{FF2B5EF4-FFF2-40B4-BE49-F238E27FC236}">
                <a16:creationId xmlns:a16="http://schemas.microsoft.com/office/drawing/2014/main" id="{A049C12E-A89E-499F-945A-2D5C97CDEC01}"/>
              </a:ext>
            </a:extLst>
          </p:cNvPr>
          <p:cNvSpPr txBox="1">
            <a:spLocks/>
          </p:cNvSpPr>
          <p:nvPr/>
        </p:nvSpPr>
        <p:spPr>
          <a:xfrm>
            <a:off x="1403504" y="1614275"/>
            <a:ext cx="6457200" cy="30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00000"/>
              </a:lnSpc>
            </a:pPr>
            <a:r>
              <a:rPr lang="pt-BR" sz="16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Programação Orientada a Objetos II</a:t>
            </a:r>
            <a:endParaRPr lang="pt-BR" sz="10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742950" lvl="1" indent="-285750">
              <a:lnSpc>
                <a:spcPct val="100000"/>
              </a:lnSpc>
            </a:pPr>
            <a:r>
              <a:rPr lang="pt-BR" sz="12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Interface</a:t>
            </a:r>
          </a:p>
          <a:p>
            <a:pPr marL="742950" lvl="1" indent="-285750">
              <a:lnSpc>
                <a:spcPct val="100000"/>
              </a:lnSpc>
            </a:pPr>
            <a:r>
              <a:rPr lang="pt-BR" sz="12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Classes Abstratas</a:t>
            </a:r>
          </a:p>
          <a:p>
            <a:pPr marL="742950" lvl="1" indent="-285750">
              <a:lnSpc>
                <a:spcPct val="100000"/>
              </a:lnSpc>
            </a:pPr>
            <a:r>
              <a:rPr lang="pt-BR" sz="12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Java </a:t>
            </a:r>
            <a:r>
              <a:rPr lang="pt-BR" sz="12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Reflection</a:t>
            </a:r>
            <a:endParaRPr lang="pt-BR" sz="12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742950" lvl="1" indent="-285750">
              <a:lnSpc>
                <a:spcPct val="100000"/>
              </a:lnSpc>
            </a:pPr>
            <a:r>
              <a:rPr lang="pt-BR" sz="12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Annotations</a:t>
            </a:r>
            <a:endParaRPr lang="pt-BR" sz="12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pt-BR" sz="10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1343400" y="922688"/>
            <a:ext cx="64572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Feedback da aula</a:t>
            </a:r>
            <a:endParaRPr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1343400" y="1548676"/>
            <a:ext cx="6457200" cy="30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</a:t>
            </a:r>
            <a:endParaRPr sz="140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1665075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1343400" y="1291825"/>
            <a:ext cx="64572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Ementa geral do programa</a:t>
            </a:r>
            <a:endParaRPr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1343399" y="1904373"/>
            <a:ext cx="6989440" cy="19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Módulo 6:Criação de APIs REST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Módulo 7:Documentação de APIs REST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Módulo 8:GIT, boas práticas e Clean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Code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Módulo 9:Deploy de aplicações</a:t>
            </a:r>
          </a:p>
          <a:p>
            <a:pPr marL="0" lvl="0" indent="0"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Módulo 10:Preparação para o demo </a:t>
            </a:r>
            <a:r>
              <a:rPr lang="pt-BR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day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540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1343400" y="922688"/>
            <a:ext cx="64572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Tópicos desta aula: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1343400" y="1548676"/>
            <a:ext cx="6457200" cy="30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</a:pPr>
            <a:r>
              <a:rPr lang="pt-BR" sz="16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Programação Orientada a Objetos II</a:t>
            </a:r>
            <a:endParaRPr lang="pt-BR" sz="10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742950" lvl="1" indent="-285750">
              <a:lnSpc>
                <a:spcPct val="100000"/>
              </a:lnSpc>
            </a:pPr>
            <a:r>
              <a:rPr lang="pt-BR" sz="12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Interface</a:t>
            </a:r>
          </a:p>
          <a:p>
            <a:pPr marL="742950" lvl="1" indent="-285750">
              <a:lnSpc>
                <a:spcPct val="100000"/>
              </a:lnSpc>
            </a:pPr>
            <a:r>
              <a:rPr lang="pt-BR" sz="12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Classes Abstratas</a:t>
            </a:r>
          </a:p>
          <a:p>
            <a:pPr marL="742950" lvl="1" indent="-285750">
              <a:lnSpc>
                <a:spcPct val="100000"/>
              </a:lnSpc>
            </a:pPr>
            <a:r>
              <a:rPr lang="pt-BR" sz="12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Java </a:t>
            </a:r>
            <a:r>
              <a:rPr lang="pt-BR" sz="12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Reflection</a:t>
            </a:r>
            <a:endParaRPr lang="pt-BR" sz="12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742950" lvl="1" indent="-285750">
              <a:lnSpc>
                <a:spcPct val="100000"/>
              </a:lnSpc>
            </a:pPr>
            <a:r>
              <a:rPr lang="pt-BR" sz="1200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Annotations</a:t>
            </a:r>
            <a:endParaRPr lang="pt-BR" sz="12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907674" y="1132223"/>
            <a:ext cx="7328652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Interface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849884" y="1813228"/>
            <a:ext cx="7444231" cy="1828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O objetivo da interface é criar um “</a:t>
            </a: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</a:rPr>
              <a:t>contrato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”, onde a Classe que implementa deve obrigatoriamente obedecer.</a:t>
            </a: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Os métodos na interface não têm corpo, apenas assinatura.</a:t>
            </a: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Ao usar a palavra reservada “</a:t>
            </a:r>
            <a:r>
              <a:rPr lang="pt-BR" b="1" dirty="0" err="1">
                <a:solidFill>
                  <a:srgbClr val="000014"/>
                </a:solidFill>
                <a:latin typeface="Source Code Pro"/>
                <a:ea typeface="Source Code Pro"/>
              </a:rPr>
              <a:t>implements</a:t>
            </a: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”, a IDE obriga a implementar os métodos descritos na interface.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pt-BR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16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F1455BE-6F9C-42E4-A7BC-918A06DE2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94" y="792600"/>
            <a:ext cx="6893011" cy="356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83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E6AA953-6F91-4E9B-8C5A-C6FC0F901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166" y="0"/>
            <a:ext cx="479566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7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907674" y="1132223"/>
            <a:ext cx="7328652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Interface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849884" y="1813228"/>
            <a:ext cx="7444231" cy="1828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</a:rPr>
              <a:t>A Interface é muito utilizada em grandes projetos para obrigar o programador a seguir o padrão do projeto, por esta tratar-se de um contrato onde o mesmo é obrigado a implementar seus métodos, ele deverá sempre seguir o padrão de implementação da Interface.</a:t>
            </a:r>
            <a:endParaRPr lang="pt-BR" dirty="0">
              <a:solidFill>
                <a:srgbClr val="000014"/>
              </a:solidFill>
              <a:latin typeface="Source Code Pro"/>
              <a:ea typeface="Source Code Pro"/>
              <a:sym typeface="Source Code Pro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275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D9F165D-70E4-4D8C-B662-59EDD2E7A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7813"/>
            <a:ext cx="9144000" cy="286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7767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2623</TotalTime>
  <Words>861</Words>
  <Application>Microsoft Office PowerPoint</Application>
  <PresentationFormat>Apresentação na tela (16:9)</PresentationFormat>
  <Paragraphs>75</Paragraphs>
  <Slides>27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0" baseType="lpstr">
      <vt:lpstr>Arial</vt:lpstr>
      <vt:lpstr>Source Code Pro</vt:lpstr>
      <vt:lpstr>Simple Light</vt:lpstr>
      <vt:lpstr>AceleraDev Java</vt:lpstr>
      <vt:lpstr>Ementa geral do programa</vt:lpstr>
      <vt:lpstr>Ementa geral do programa</vt:lpstr>
      <vt:lpstr>Tópicos desta aula:</vt:lpstr>
      <vt:lpstr>Interface</vt:lpstr>
      <vt:lpstr>Apresentação do PowerPoint</vt:lpstr>
      <vt:lpstr>Apresentação do PowerPoint</vt:lpstr>
      <vt:lpstr>Interface</vt:lpstr>
      <vt:lpstr>Apresentação do PowerPoint</vt:lpstr>
      <vt:lpstr>Apresentação do PowerPoint</vt:lpstr>
      <vt:lpstr>Apresentação do PowerPoint</vt:lpstr>
      <vt:lpstr>Métodos default </vt:lpstr>
      <vt:lpstr>Collections</vt:lpstr>
      <vt:lpstr>Collections</vt:lpstr>
      <vt:lpstr>Collections</vt:lpstr>
      <vt:lpstr>Apresentação do PowerPoint</vt:lpstr>
      <vt:lpstr>Classes abstratas</vt:lpstr>
      <vt:lpstr>Apresentação do PowerPoint</vt:lpstr>
      <vt:lpstr>Reflection</vt:lpstr>
      <vt:lpstr>Reflection</vt:lpstr>
      <vt:lpstr>Possibilidades com reflection</vt:lpstr>
      <vt:lpstr>Riscos do Java Reflection</vt:lpstr>
      <vt:lpstr>Riscos do Java Reflection</vt:lpstr>
      <vt:lpstr>Annotations</vt:lpstr>
      <vt:lpstr>Annotations</vt:lpstr>
      <vt:lpstr>Revisão do que vimos hoje:</vt:lpstr>
      <vt:lpstr>Feedback da aula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AceleraDev Java</dc:title>
  <dc:creator>Ariane Oliveira</dc:creator>
  <cp:lastModifiedBy>Ariane Oliveira</cp:lastModifiedBy>
  <cp:revision>38</cp:revision>
  <dcterms:modified xsi:type="dcterms:W3CDTF">2019-09-27T00:06:34Z</dcterms:modified>
</cp:coreProperties>
</file>