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605" autoAdjust="0"/>
    <p:restoredTop sz="86355" autoAdjust="0"/>
  </p:normalViewPr>
  <p:slideViewPr>
    <p:cSldViewPr snapToGrid="0" snapToObjects="1">
      <p:cViewPr>
        <p:scale>
          <a:sx n="178" d="100"/>
          <a:sy n="178" d="100"/>
        </p:scale>
        <p:origin x="-23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0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9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3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8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6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4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7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3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AA65-4C2E-C442-9F99-81D5056B9EA9}" type="datetimeFigureOut">
              <a:rPr lang="fr-FR" smtClean="0"/>
              <a:t>01/04/19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866E-67B1-DA4E-BBE5-12AFA0AE3B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7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Capture d’écran 2019-04-01 à 16.58.22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1" r="5312" b="-1293"/>
          <a:stretch/>
        </p:blipFill>
        <p:spPr>
          <a:xfrm>
            <a:off x="192438" y="941686"/>
            <a:ext cx="4320000" cy="1713701"/>
          </a:xfrm>
          <a:ln>
            <a:solidFill>
              <a:srgbClr val="000000"/>
            </a:solidFill>
          </a:ln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00" y="1235171"/>
            <a:ext cx="4320000" cy="1137092"/>
          </a:xfrm>
          <a:ln>
            <a:solidFill>
              <a:schemeClr val="tx1"/>
            </a:solidFill>
          </a:ln>
        </p:spPr>
      </p:pic>
      <p:cxnSp>
        <p:nvCxnSpPr>
          <p:cNvPr id="5" name="Connecteur droit avec flèche 4"/>
          <p:cNvCxnSpPr/>
          <p:nvPr/>
        </p:nvCxnSpPr>
        <p:spPr>
          <a:xfrm>
            <a:off x="3517403" y="1235171"/>
            <a:ext cx="1555363" cy="12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625567" y="1362682"/>
            <a:ext cx="2447199" cy="164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517403" y="1648060"/>
            <a:ext cx="1555363" cy="5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852734" y="1805018"/>
            <a:ext cx="1220032" cy="20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437779" y="1940573"/>
            <a:ext cx="634987" cy="221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517403" y="2090397"/>
            <a:ext cx="1555363" cy="2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512438" y="2225952"/>
            <a:ext cx="560328" cy="24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78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Université Lyon 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Pinche</dc:creator>
  <cp:lastModifiedBy>Ariane Pinche</cp:lastModifiedBy>
  <cp:revision>4</cp:revision>
  <dcterms:created xsi:type="dcterms:W3CDTF">2019-04-01T12:31:04Z</dcterms:created>
  <dcterms:modified xsi:type="dcterms:W3CDTF">2019-04-01T18:00:43Z</dcterms:modified>
</cp:coreProperties>
</file>