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48" r:id="rId1"/>
  </p:sldMasterIdLst>
  <p:sldIdLst>
    <p:sldId id="256" r:id="rId2"/>
    <p:sldId id="268" r:id="rId3"/>
    <p:sldId id="262" r:id="rId4"/>
    <p:sldId id="261" r:id="rId5"/>
    <p:sldId id="269" r:id="rId6"/>
    <p:sldId id="264" r:id="rId7"/>
    <p:sldId id="267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73532" y="2741028"/>
            <a:ext cx="39604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KELOMPOK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8</a:t>
            </a: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Deryandaru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B 	(1301160239)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Raden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Muhammad I 	(1301164339)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Ariani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Fitria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K		(1301164155)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Fatkha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Nuansa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P	(1301164006)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2573532" y="1779662"/>
            <a:ext cx="3960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ELMA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(E-LEARNING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INFORMATIKA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884466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200151"/>
            <a:ext cx="7560840" cy="3394472"/>
          </a:xfrm>
        </p:spPr>
        <p:txBody>
          <a:bodyPr/>
          <a:lstStyle/>
          <a:p>
            <a:pPr algn="just"/>
            <a:r>
              <a:rPr lang="en-US" sz="1400" dirty="0" smtClean="0">
                <a:latin typeface="Adobe Caslon Pro" pitchFamily="18" charset="0"/>
              </a:rPr>
              <a:t>ELMA </a:t>
            </a:r>
            <a:r>
              <a:rPr lang="en-US" sz="1400" dirty="0" err="1" smtClean="0">
                <a:latin typeface="Adobe Caslon Pro" pitchFamily="18" charset="0"/>
              </a:rPr>
              <a:t>atau</a:t>
            </a:r>
            <a:r>
              <a:rPr lang="en-US" sz="1400" dirty="0" smtClean="0">
                <a:latin typeface="Adobe Caslon Pro" pitchFamily="18" charset="0"/>
              </a:rPr>
              <a:t> E-Learning </a:t>
            </a:r>
            <a:r>
              <a:rPr lang="en-US" sz="1400" dirty="0" err="1" smtClean="0">
                <a:latin typeface="Adobe Caslon Pro" pitchFamily="18" charset="0"/>
              </a:rPr>
              <a:t>Informatika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merupakan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sarana</a:t>
            </a:r>
            <a:r>
              <a:rPr lang="en-US" sz="1400" dirty="0" smtClean="0">
                <a:latin typeface="Adobe Caslon Pro" pitchFamily="18" charset="0"/>
              </a:rPr>
              <a:t> online learning </a:t>
            </a:r>
            <a:r>
              <a:rPr lang="en-US" sz="1400" dirty="0" err="1" smtClean="0">
                <a:latin typeface="Adobe Caslon Pro" pitchFamily="18" charset="0"/>
              </a:rPr>
              <a:t>dalam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membantu</a:t>
            </a:r>
            <a:r>
              <a:rPr lang="en-US" sz="1400" dirty="0" smtClean="0">
                <a:latin typeface="Adobe Caslon Pro" pitchFamily="18" charset="0"/>
              </a:rPr>
              <a:t> proses    </a:t>
            </a:r>
            <a:r>
              <a:rPr lang="en-US" sz="1400" dirty="0" err="1" smtClean="0">
                <a:latin typeface="Adobe Caslon Pro" pitchFamily="18" charset="0"/>
              </a:rPr>
              <a:t>pembelajaran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antara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dosen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dengan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mahasiswa</a:t>
            </a:r>
            <a:r>
              <a:rPr lang="en-US" sz="1400" dirty="0" smtClean="0">
                <a:latin typeface="Adobe Caslon Pro" pitchFamily="18" charset="0"/>
              </a:rPr>
              <a:t> di </a:t>
            </a:r>
            <a:r>
              <a:rPr lang="en-US" sz="1400" dirty="0" err="1" smtClean="0">
                <a:latin typeface="Adobe Caslon Pro" pitchFamily="18" charset="0"/>
              </a:rPr>
              <a:t>Fakultas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Informatika</a:t>
            </a:r>
            <a:r>
              <a:rPr lang="en-US" sz="1400" dirty="0" smtClean="0">
                <a:latin typeface="Adobe Caslon Pro" pitchFamily="18" charset="0"/>
              </a:rPr>
              <a:t>. </a:t>
            </a:r>
            <a:endParaRPr lang="en-US" sz="1400" dirty="0">
              <a:latin typeface="Adobe Caslon Pro" pitchFamily="18" charset="0"/>
            </a:endParaRPr>
          </a:p>
          <a:p>
            <a:pPr algn="just"/>
            <a:endParaRPr lang="en-US" sz="1400" dirty="0" smtClean="0">
              <a:latin typeface="Adobe Caslon Pro" pitchFamily="18" charset="0"/>
            </a:endParaRPr>
          </a:p>
          <a:p>
            <a:pPr algn="just"/>
            <a:r>
              <a:rPr lang="en-US" sz="1400" dirty="0" err="1">
                <a:latin typeface="Adobe Caslon Pro" pitchFamily="18" charset="0"/>
              </a:rPr>
              <a:t>Dosen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diharapkan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merasa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terbantu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dengan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adanya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aplikasi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ini</a:t>
            </a:r>
            <a:r>
              <a:rPr lang="en-US" sz="1400" dirty="0">
                <a:latin typeface="Adobe Caslon Pro" pitchFamily="18" charset="0"/>
              </a:rPr>
              <a:t>, </a:t>
            </a:r>
            <a:r>
              <a:rPr lang="en-US" sz="1400" dirty="0" err="1">
                <a:latin typeface="Adobe Caslon Pro" pitchFamily="18" charset="0"/>
              </a:rPr>
              <a:t>dimana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aplikasi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ini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akan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 smtClean="0">
                <a:latin typeface="Adobe Caslon Pro" pitchFamily="18" charset="0"/>
              </a:rPr>
              <a:t>meringankan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pekerjaan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dosen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dalam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mengajar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mahasiswa</a:t>
            </a:r>
            <a:r>
              <a:rPr lang="en-US" sz="1400" dirty="0" smtClean="0">
                <a:latin typeface="Adobe Caslon Pro" pitchFamily="18" charset="0"/>
              </a:rPr>
              <a:t>.</a:t>
            </a:r>
          </a:p>
          <a:p>
            <a:pPr algn="just"/>
            <a:endParaRPr lang="en-US" sz="1400" dirty="0">
              <a:latin typeface="Adobe Caslon Pro" pitchFamily="18" charset="0"/>
            </a:endParaRPr>
          </a:p>
          <a:p>
            <a:pPr algn="just"/>
            <a:r>
              <a:rPr lang="en-US" sz="1400" dirty="0" err="1">
                <a:latin typeface="Adobe Caslon Pro" pitchFamily="18" charset="0"/>
              </a:rPr>
              <a:t>Mahasiswa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juga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diharapkan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bisa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lebih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mandiri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dengan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adanya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aplikasi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i="1" dirty="0">
                <a:latin typeface="Adobe Caslon Pro" pitchFamily="18" charset="0"/>
              </a:rPr>
              <a:t>ELMA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ini</a:t>
            </a:r>
            <a:r>
              <a:rPr lang="en-US" sz="1400" dirty="0">
                <a:latin typeface="Adobe Caslon Pro" pitchFamily="18" charset="0"/>
              </a:rPr>
              <a:t>, </a:t>
            </a:r>
            <a:r>
              <a:rPr lang="en-US" sz="1400" dirty="0" err="1">
                <a:latin typeface="Adobe Caslon Pro" pitchFamily="18" charset="0"/>
              </a:rPr>
              <a:t>serta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mahasiswa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diharapkan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mampu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memahami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materi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sebelum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materi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disampaikan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oleh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dosen</a:t>
            </a:r>
            <a:r>
              <a:rPr lang="en-US" sz="1400" dirty="0">
                <a:latin typeface="Adobe Caslon Pro" pitchFamily="18" charset="0"/>
              </a:rPr>
              <a:t> di </a:t>
            </a:r>
            <a:r>
              <a:rPr lang="en-US" sz="1400" dirty="0" err="1">
                <a:latin typeface="Adobe Caslon Pro" pitchFamily="18" charset="0"/>
              </a:rPr>
              <a:t>kelas</a:t>
            </a:r>
            <a:r>
              <a:rPr lang="en-US" sz="1400" dirty="0" smtClean="0">
                <a:latin typeface="Adobe Caslon Pro" pitchFamily="18" charset="0"/>
              </a:rPr>
              <a:t>.</a:t>
            </a:r>
          </a:p>
          <a:p>
            <a:pPr algn="just"/>
            <a:endParaRPr lang="en-US" sz="1400" dirty="0">
              <a:latin typeface="Adobe Caslon Pro" pitchFamily="18" charset="0"/>
            </a:endParaRPr>
          </a:p>
          <a:p>
            <a:pPr algn="just"/>
            <a:r>
              <a:rPr lang="en-US" sz="1400" i="1" dirty="0">
                <a:latin typeface="Adobe Caslon Pro" pitchFamily="18" charset="0"/>
              </a:rPr>
              <a:t>ELMA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sendiri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dibuat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dengan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tujuan</a:t>
            </a:r>
            <a:r>
              <a:rPr lang="en-US" sz="1400" dirty="0">
                <a:latin typeface="Adobe Caslon Pro" pitchFamily="18" charset="0"/>
              </a:rPr>
              <a:t> agar </a:t>
            </a:r>
            <a:r>
              <a:rPr lang="en-US" sz="1400" dirty="0" err="1">
                <a:latin typeface="Adobe Caslon Pro" pitchFamily="18" charset="0"/>
              </a:rPr>
              <a:t>mampu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bersaing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dengan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bisnis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i="1" dirty="0">
                <a:latin typeface="Adobe Caslon Pro" pitchFamily="18" charset="0"/>
              </a:rPr>
              <a:t>start-up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dalam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err="1">
                <a:latin typeface="Adobe Caslon Pro" pitchFamily="18" charset="0"/>
              </a:rPr>
              <a:t>bidang</a:t>
            </a:r>
            <a:r>
              <a:rPr lang="en-US" sz="1400" dirty="0">
                <a:latin typeface="Adobe Caslon Pro" pitchFamily="18" charset="0"/>
              </a:rPr>
              <a:t> </a:t>
            </a:r>
            <a:r>
              <a:rPr lang="en-US" sz="1400" dirty="0" smtClean="0">
                <a:latin typeface="Adobe Caslon Pro" pitchFamily="18" charset="0"/>
              </a:rPr>
              <a:t>   </a:t>
            </a:r>
            <a:r>
              <a:rPr lang="en-US" sz="1400" dirty="0" err="1" smtClean="0">
                <a:latin typeface="Adobe Caslon Pro" pitchFamily="18" charset="0"/>
              </a:rPr>
              <a:t>pendidikan</a:t>
            </a:r>
            <a:r>
              <a:rPr lang="en-US" sz="1400" dirty="0" smtClean="0">
                <a:latin typeface="Adobe Caslon Pro" pitchFamily="18" charset="0"/>
              </a:rPr>
              <a:t> </a:t>
            </a:r>
            <a:r>
              <a:rPr lang="en-US" sz="1400" dirty="0">
                <a:latin typeface="Adobe Caslon Pro" pitchFamily="18" charset="0"/>
              </a:rPr>
              <a:t>yang lain.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3478"/>
            <a:ext cx="8244408" cy="884466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203598"/>
            <a:ext cx="68407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80563"/>
              </p:ext>
            </p:extLst>
          </p:nvPr>
        </p:nvGraphicFramePr>
        <p:xfrm>
          <a:off x="1269536" y="2638926"/>
          <a:ext cx="7560840" cy="199008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6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Actor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System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15"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1. Actor </a:t>
                      </a:r>
                      <a:r>
                        <a:rPr lang="en-US" sz="1200" b="1" dirty="0" err="1">
                          <a:effectLst/>
                        </a:rPr>
                        <a:t>menginputkan</a:t>
                      </a:r>
                      <a:r>
                        <a:rPr lang="en-US" sz="1200" b="1" dirty="0">
                          <a:effectLst/>
                        </a:rPr>
                        <a:t> username </a:t>
                      </a:r>
                      <a:r>
                        <a:rPr lang="en-US" sz="1200" b="1" dirty="0" err="1">
                          <a:effectLst/>
                        </a:rPr>
                        <a:t>dan</a:t>
                      </a:r>
                      <a:r>
                        <a:rPr lang="en-US" sz="1200" b="1" dirty="0">
                          <a:effectLst/>
                        </a:rPr>
                        <a:t> password.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2. Actor </a:t>
                      </a:r>
                      <a:r>
                        <a:rPr lang="en-US" sz="1200" b="1" dirty="0" err="1">
                          <a:effectLst/>
                        </a:rPr>
                        <a:t>melakukan</a:t>
                      </a:r>
                      <a:r>
                        <a:rPr lang="en-US" sz="1200" b="1" dirty="0">
                          <a:effectLst/>
                        </a:rPr>
                        <a:t> login.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3. System </a:t>
                      </a:r>
                      <a:r>
                        <a:rPr lang="en-US" sz="1200" b="1" dirty="0" err="1">
                          <a:effectLst/>
                        </a:rPr>
                        <a:t>memberikan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notifikasi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kepada</a:t>
                      </a:r>
                      <a:r>
                        <a:rPr lang="en-US" sz="1200" b="1" dirty="0">
                          <a:effectLst/>
                        </a:rPr>
                        <a:t> actor, </a:t>
                      </a:r>
                      <a:r>
                        <a:rPr lang="en-US" sz="1200" b="1" dirty="0" err="1">
                          <a:effectLst/>
                        </a:rPr>
                        <a:t>apakah</a:t>
                      </a:r>
                      <a:r>
                        <a:rPr lang="en-US" sz="1200" b="1" dirty="0">
                          <a:effectLst/>
                        </a:rPr>
                        <a:t> login </a:t>
                      </a:r>
                      <a:r>
                        <a:rPr lang="en-US" sz="1200" b="1" dirty="0" err="1">
                          <a:effectLst/>
                        </a:rPr>
                        <a:t>berhasil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atau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gagal</a:t>
                      </a:r>
                      <a:r>
                        <a:rPr lang="en-US" sz="1200" b="1" dirty="0">
                          <a:effectLst/>
                        </a:rPr>
                        <a:t>.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59"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4. Actor </a:t>
                      </a:r>
                      <a:r>
                        <a:rPr lang="en-US" sz="1200" b="1" dirty="0" err="1">
                          <a:effectLst/>
                        </a:rPr>
                        <a:t>menerima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notifikasi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dari</a:t>
                      </a:r>
                      <a:r>
                        <a:rPr lang="en-US" sz="1200" b="1" dirty="0">
                          <a:effectLst/>
                        </a:rPr>
                        <a:t> system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5. Actor </a:t>
                      </a:r>
                      <a:r>
                        <a:rPr lang="en-US" sz="1200" b="1" dirty="0" err="1">
                          <a:effectLst/>
                        </a:rPr>
                        <a:t>melakukan</a:t>
                      </a:r>
                      <a:r>
                        <a:rPr lang="en-US" sz="1200" b="1" dirty="0">
                          <a:effectLst/>
                        </a:rPr>
                        <a:t> login </a:t>
                      </a:r>
                      <a:r>
                        <a:rPr lang="en-US" sz="1200" b="1" dirty="0" err="1">
                          <a:effectLst/>
                        </a:rPr>
                        <a:t>kembali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jika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gagal</a:t>
                      </a:r>
                      <a:r>
                        <a:rPr lang="en-US" sz="1200" b="1" dirty="0">
                          <a:effectLst/>
                        </a:rPr>
                        <a:t>.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</a:rPr>
                        <a:t>6. Data </a:t>
                      </a:r>
                      <a:r>
                        <a:rPr lang="en-US" sz="1200" b="1" dirty="0">
                          <a:effectLst/>
                        </a:rPr>
                        <a:t>login </a:t>
                      </a:r>
                      <a:r>
                        <a:rPr lang="en-US" sz="1200" b="1" dirty="0" err="1">
                          <a:effectLst/>
                        </a:rPr>
                        <a:t>tersimpan</a:t>
                      </a:r>
                      <a:r>
                        <a:rPr lang="en-US" sz="1200" b="1" dirty="0">
                          <a:effectLst/>
                        </a:rPr>
                        <a:t> di database</a:t>
                      </a:r>
                      <a:endParaRPr lang="en-US" sz="1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411510"/>
            <a:ext cx="84969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smtClean="0" bmk="_Toc473622277">
                <a:latin typeface="Times"/>
                <a:cs typeface="Times New Roman" pitchFamily="18" charset="0"/>
              </a:rPr>
              <a:t>Nama</a:t>
            </a:r>
            <a:r>
              <a:rPr lang="en-US" sz="1500" b="1" dirty="0" smtClean="0" bmk="_Toc473622277">
                <a:latin typeface="Times"/>
                <a:cs typeface="Times New Roman" pitchFamily="18" charset="0"/>
              </a:rPr>
              <a:t> </a:t>
            </a:r>
            <a:r>
              <a:rPr lang="en-US" sz="1500" b="1" dirty="0" bmk="_Toc473622277">
                <a:latin typeface="Times"/>
                <a:cs typeface="Times New Roman" pitchFamily="18" charset="0"/>
              </a:rPr>
              <a:t>Use Case:</a:t>
            </a:r>
            <a:r>
              <a:rPr lang="en-US" sz="1500" b="1" dirty="0" bmk="">
                <a:latin typeface="Times"/>
                <a:cs typeface="Times New Roman" pitchFamily="18" charset="0"/>
              </a:rPr>
              <a:t> Login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smtClean="0" bmk="">
                <a:latin typeface="Times"/>
                <a:cs typeface="Times New Roman" pitchFamily="18" charset="0"/>
              </a:rPr>
              <a:t>Tujuan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: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Untuk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dapat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mengakses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aplikasi</a:t>
            </a:r>
            <a:r>
              <a:rPr lang="en-US" sz="1500" b="1" dirty="0" bmk="">
                <a:latin typeface="Times"/>
                <a:cs typeface="Times New Roman" pitchFamily="18" charset="0"/>
              </a:rPr>
              <a:t> ELMA,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sebelum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bisa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mengoprasikan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fungsionalitas</a:t>
            </a:r>
            <a:r>
              <a:rPr lang="en-US" sz="1500" b="1" dirty="0" bmk="">
                <a:latin typeface="Times"/>
                <a:cs typeface="Times New Roman" pitchFamily="18" charset="0"/>
              </a:rPr>
              <a:t> yang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ada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pada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aplikasi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smtClean="0" bmk="">
                <a:latin typeface="Times"/>
                <a:cs typeface="Times New Roman" pitchFamily="18" charset="0"/>
              </a:rPr>
              <a:t>ini</a:t>
            </a:r>
            <a:endParaRPr lang="en-US" sz="1500" b="1" dirty="0" smtClean="0" bmk="">
              <a:latin typeface="Times"/>
              <a:cs typeface="Times New Roman" pitchFamily="18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smtClean="0" bmk="">
                <a:latin typeface="Times"/>
                <a:cs typeface="Times New Roman" pitchFamily="18" charset="0"/>
              </a:rPr>
              <a:t>Input:Username</a:t>
            </a:r>
            <a:r>
              <a:rPr lang="en-US" sz="1500" b="1" dirty="0" smtClean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bmk="">
                <a:latin typeface="Times"/>
                <a:cs typeface="Times New Roman" pitchFamily="18" charset="0"/>
              </a:rPr>
              <a:t>&amp; Password User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bmk="">
                <a:latin typeface="Times"/>
                <a:cs typeface="Times New Roman" pitchFamily="18" charset="0"/>
              </a:rPr>
              <a:t>Output: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Dapat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mengakses</a:t>
            </a:r>
            <a:r>
              <a:rPr lang="en-US" sz="1500" b="1" dirty="0" bmk="">
                <a:latin typeface="Times"/>
                <a:cs typeface="Times New Roman" pitchFamily="18" charset="0"/>
              </a:rPr>
              <a:t> ELMA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bmk="">
                <a:latin typeface="Times"/>
                <a:cs typeface="Times New Roman" pitchFamily="18" charset="0"/>
              </a:rPr>
              <a:t>Skenario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Utama</a:t>
            </a:r>
            <a:r>
              <a:rPr lang="en-US" sz="1500" b="1" dirty="0" bmk="">
                <a:latin typeface="Times"/>
                <a:cs typeface="Times New Roman" pitchFamily="18" charset="0"/>
              </a:rPr>
              <a:t>: Admin,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Mahasiswa</a:t>
            </a:r>
            <a:r>
              <a:rPr lang="en-US" sz="1500" b="1" dirty="0" bmk="">
                <a:latin typeface="Times"/>
                <a:cs typeface="Times New Roman" pitchFamily="18" charset="0"/>
              </a:rPr>
              <a:t>,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Dosen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menginputkan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username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password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untuk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melakukan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login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data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tersimpan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di database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bmk="">
                <a:latin typeface="Times"/>
                <a:cs typeface="Times New Roman" pitchFamily="18" charset="0"/>
              </a:rPr>
              <a:t>Prakondisi</a:t>
            </a:r>
            <a:r>
              <a:rPr lang="en-US" sz="1500" b="1" dirty="0" bmk="">
                <a:latin typeface="Times"/>
                <a:cs typeface="Times New Roman" pitchFamily="18" charset="0"/>
              </a:rPr>
              <a:t>: Actor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belum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melakukan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login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dan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memasuki</a:t>
            </a:r>
            <a:r>
              <a:rPr lang="en-US" sz="1500" b="1" dirty="0" bmk="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 bmk="">
                <a:latin typeface="Times"/>
                <a:cs typeface="Times New Roman" pitchFamily="18" charset="0"/>
              </a:rPr>
              <a:t>sistem</a:t>
            </a:r>
            <a:endParaRPr lang="en-US" sz="1500" b="1" dirty="0" bmk="">
              <a:latin typeface="Times"/>
              <a:cs typeface="Times New Roman" pitchFamily="18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bmk="">
                <a:latin typeface="Times"/>
                <a:cs typeface="Times New Roman" pitchFamily="18" charset="0"/>
              </a:rPr>
              <a:t>Langkah-langkah</a:t>
            </a:r>
            <a:r>
              <a:rPr lang="en-US" sz="1500" b="1" dirty="0" bmk="">
                <a:latin typeface="Times"/>
                <a:cs typeface="Times New Roman" pitchFamily="18" charset="0"/>
              </a:rPr>
              <a:t>: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4650895"/>
            <a:ext cx="83529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smtClean="0" bmk="">
                <a:latin typeface="Times"/>
                <a:cs typeface="Times New Roman" pitchFamily="18" charset="0"/>
              </a:rPr>
              <a:t>Pascakondisi</a:t>
            </a:r>
            <a:r>
              <a:rPr lang="en-US" sz="1500" b="1" dirty="0">
                <a:latin typeface="Times"/>
                <a:cs typeface="Times New Roman" pitchFamily="18" charset="0"/>
              </a:rPr>
              <a:t>: Actor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berhasil</a:t>
            </a:r>
            <a:r>
              <a:rPr lang="en-US" sz="1500" b="1" dirty="0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melakukan</a:t>
            </a:r>
            <a:r>
              <a:rPr lang="en-US" sz="1500" b="1" dirty="0">
                <a:latin typeface="Times"/>
                <a:cs typeface="Times New Roman" pitchFamily="18" charset="0"/>
              </a:rPr>
              <a:t> login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dan</a:t>
            </a:r>
            <a:r>
              <a:rPr lang="en-US" sz="1500" b="1" dirty="0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telah</a:t>
            </a:r>
            <a:r>
              <a:rPr lang="en-US" sz="1500" b="1" dirty="0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memasuki</a:t>
            </a:r>
            <a:r>
              <a:rPr lang="en-US" sz="1500" b="1" dirty="0">
                <a:latin typeface="Times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"/>
                <a:cs typeface="Times New Roman" pitchFamily="18" charset="0"/>
              </a:rPr>
              <a:t>sistem</a:t>
            </a:r>
            <a:endParaRPr lang="en-US" sz="1500" b="1" dirty="0">
              <a:latin typeface="Times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3478"/>
            <a:ext cx="8244408" cy="884466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131590"/>
            <a:ext cx="7056784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3478"/>
            <a:ext cx="7740352" cy="884466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0658" y="999819"/>
            <a:ext cx="1731142" cy="4354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Kelola</a:t>
            </a:r>
            <a:r>
              <a:rPr lang="en-US" sz="2000" dirty="0" smtClean="0"/>
              <a:t> </a:t>
            </a:r>
            <a:r>
              <a:rPr lang="en-US" sz="2000" dirty="0" err="1" smtClean="0"/>
              <a:t>Akun</a:t>
            </a:r>
            <a:r>
              <a:rPr lang="en-US" sz="2000" dirty="0" smtClean="0"/>
              <a:t> </a:t>
            </a:r>
            <a:r>
              <a:rPr lang="en-US" sz="2000" dirty="0" smtClean="0"/>
              <a:t>: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07944"/>
            <a:ext cx="573151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3478"/>
            <a:ext cx="7740352" cy="884466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25025"/>
            <a:ext cx="1731142" cy="4354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Kelola</a:t>
            </a:r>
            <a:r>
              <a:rPr lang="en-US" sz="2000" dirty="0" smtClean="0"/>
              <a:t> </a:t>
            </a:r>
            <a:r>
              <a:rPr lang="en-US" sz="2000" dirty="0" err="1" smtClean="0"/>
              <a:t>Akun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62" y="925025"/>
            <a:ext cx="4981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3478"/>
            <a:ext cx="7740352" cy="884466"/>
          </a:xfrm>
        </p:spPr>
        <p:txBody>
          <a:bodyPr/>
          <a:lstStyle/>
          <a:p>
            <a:r>
              <a:rPr lang="en-US" dirty="0" err="1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46" y="113538"/>
            <a:ext cx="4804314" cy="48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235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Adobe Caslon Pro</vt:lpstr>
      <vt:lpstr>Arial</vt:lpstr>
      <vt:lpstr>Times</vt:lpstr>
      <vt:lpstr>Times New Roman</vt:lpstr>
      <vt:lpstr>Office Theme</vt:lpstr>
      <vt:lpstr>PowerPoint Presentation</vt:lpstr>
      <vt:lpstr>Sistem Overview</vt:lpstr>
      <vt:lpstr>Usecase Diagram</vt:lpstr>
      <vt:lpstr>PowerPoint Presentation</vt:lpstr>
      <vt:lpstr>Class Diagram</vt:lpstr>
      <vt:lpstr>Activity Diagram</vt:lpstr>
      <vt:lpstr>Sequence Diagram</vt:lpstr>
      <vt:lpstr>ERD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X302UJ_WIN10</cp:lastModifiedBy>
  <cp:revision>25</cp:revision>
  <dcterms:created xsi:type="dcterms:W3CDTF">2014-04-01T16:27:38Z</dcterms:created>
  <dcterms:modified xsi:type="dcterms:W3CDTF">2018-04-27T16:07:57Z</dcterms:modified>
</cp:coreProperties>
</file>