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9E9A5B-09FC-4CC5-9660-F0676B17231C}" v="10" dt="2021-06-22T04:12:56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inyu Lin" userId="bc9d7558e5f16977" providerId="LiveId" clId="{879E9A5B-09FC-4CC5-9660-F0676B17231C}"/>
    <pc:docChg chg="custSel addSld delSld modSld">
      <pc:chgData name="hsinyu Lin" userId="bc9d7558e5f16977" providerId="LiveId" clId="{879E9A5B-09FC-4CC5-9660-F0676B17231C}" dt="2021-06-22T04:14:08.316" v="578" actId="478"/>
      <pc:docMkLst>
        <pc:docMk/>
      </pc:docMkLst>
      <pc:sldChg chg="del">
        <pc:chgData name="hsinyu Lin" userId="bc9d7558e5f16977" providerId="LiveId" clId="{879E9A5B-09FC-4CC5-9660-F0676B17231C}" dt="2021-06-22T04:02:03.645" v="112" actId="47"/>
        <pc:sldMkLst>
          <pc:docMk/>
          <pc:sldMk cId="3764895507" sldId="256"/>
        </pc:sldMkLst>
      </pc:sldChg>
      <pc:sldChg chg="addSp delSp modSp mod">
        <pc:chgData name="hsinyu Lin" userId="bc9d7558e5f16977" providerId="LiveId" clId="{879E9A5B-09FC-4CC5-9660-F0676B17231C}" dt="2021-06-22T04:10:37.275" v="514" actId="1076"/>
        <pc:sldMkLst>
          <pc:docMk/>
          <pc:sldMk cId="2718824683" sldId="257"/>
        </pc:sldMkLst>
        <pc:spChg chg="del mod">
          <ac:chgData name="hsinyu Lin" userId="bc9d7558e5f16977" providerId="LiveId" clId="{879E9A5B-09FC-4CC5-9660-F0676B17231C}" dt="2021-06-22T04:03:56.986" v="235" actId="478"/>
          <ac:spMkLst>
            <pc:docMk/>
            <pc:sldMk cId="2718824683" sldId="257"/>
            <ac:spMk id="4" creationId="{7E21B0DB-8909-4676-9C45-3B533333E676}"/>
          </ac:spMkLst>
        </pc:spChg>
        <pc:spChg chg="mod">
          <ac:chgData name="hsinyu Lin" userId="bc9d7558e5f16977" providerId="LiveId" clId="{879E9A5B-09FC-4CC5-9660-F0676B17231C}" dt="2021-06-22T04:10:37.275" v="514" actId="1076"/>
          <ac:spMkLst>
            <pc:docMk/>
            <pc:sldMk cId="2718824683" sldId="257"/>
            <ac:spMk id="5" creationId="{C2421C20-9449-410E-A30B-111F2E7DBBFD}"/>
          </ac:spMkLst>
        </pc:spChg>
        <pc:spChg chg="mod">
          <ac:chgData name="hsinyu Lin" userId="bc9d7558e5f16977" providerId="LiveId" clId="{879E9A5B-09FC-4CC5-9660-F0676B17231C}" dt="2021-06-22T04:09:31.657" v="511" actId="1076"/>
          <ac:spMkLst>
            <pc:docMk/>
            <pc:sldMk cId="2718824683" sldId="257"/>
            <ac:spMk id="6" creationId="{3C746FA1-B2CB-47A0-ACBB-0F12FFB96432}"/>
          </ac:spMkLst>
        </pc:spChg>
        <pc:spChg chg="mod">
          <ac:chgData name="hsinyu Lin" userId="bc9d7558e5f16977" providerId="LiveId" clId="{879E9A5B-09FC-4CC5-9660-F0676B17231C}" dt="2021-06-22T04:08:11.891" v="450" actId="1076"/>
          <ac:spMkLst>
            <pc:docMk/>
            <pc:sldMk cId="2718824683" sldId="257"/>
            <ac:spMk id="7" creationId="{1D36673F-2DC1-4B30-A8C3-0E895396852B}"/>
          </ac:spMkLst>
        </pc:spChg>
        <pc:spChg chg="mod">
          <ac:chgData name="hsinyu Lin" userId="bc9d7558e5f16977" providerId="LiveId" clId="{879E9A5B-09FC-4CC5-9660-F0676B17231C}" dt="2021-06-22T04:08:06.799" v="448" actId="1076"/>
          <ac:spMkLst>
            <pc:docMk/>
            <pc:sldMk cId="2718824683" sldId="257"/>
            <ac:spMk id="8" creationId="{C0ED576B-0DBE-4849-9256-13A012766BCE}"/>
          </ac:spMkLst>
        </pc:spChg>
        <pc:spChg chg="mod">
          <ac:chgData name="hsinyu Lin" userId="bc9d7558e5f16977" providerId="LiveId" clId="{879E9A5B-09FC-4CC5-9660-F0676B17231C}" dt="2021-06-22T04:08:09.456" v="449" actId="1076"/>
          <ac:spMkLst>
            <pc:docMk/>
            <pc:sldMk cId="2718824683" sldId="257"/>
            <ac:spMk id="11" creationId="{F6D646FD-EB67-4069-ACE6-103FD2A804B1}"/>
          </ac:spMkLst>
        </pc:spChg>
        <pc:spChg chg="del">
          <ac:chgData name="hsinyu Lin" userId="bc9d7558e5f16977" providerId="LiveId" clId="{879E9A5B-09FC-4CC5-9660-F0676B17231C}" dt="2021-06-22T04:06:04.816" v="334" actId="21"/>
          <ac:spMkLst>
            <pc:docMk/>
            <pc:sldMk cId="2718824683" sldId="257"/>
            <ac:spMk id="12" creationId="{BD256173-9DEB-4B49-8BC0-6DD782A201E3}"/>
          </ac:spMkLst>
        </pc:spChg>
        <pc:spChg chg="del">
          <ac:chgData name="hsinyu Lin" userId="bc9d7558e5f16977" providerId="LiveId" clId="{879E9A5B-09FC-4CC5-9660-F0676B17231C}" dt="2021-06-22T04:06:04.816" v="334" actId="21"/>
          <ac:spMkLst>
            <pc:docMk/>
            <pc:sldMk cId="2718824683" sldId="257"/>
            <ac:spMk id="15" creationId="{2C8D7CB8-FBD6-459F-A069-8F1B9CCF14D4}"/>
          </ac:spMkLst>
        </pc:spChg>
        <pc:spChg chg="del mod">
          <ac:chgData name="hsinyu Lin" userId="bc9d7558e5f16977" providerId="LiveId" clId="{879E9A5B-09FC-4CC5-9660-F0676B17231C}" dt="2021-06-22T04:06:04.816" v="334" actId="21"/>
          <ac:spMkLst>
            <pc:docMk/>
            <pc:sldMk cId="2718824683" sldId="257"/>
            <ac:spMk id="16" creationId="{9D2B566F-720B-48F0-A5C2-122495C267CC}"/>
          </ac:spMkLst>
        </pc:spChg>
        <pc:spChg chg="del">
          <ac:chgData name="hsinyu Lin" userId="bc9d7558e5f16977" providerId="LiveId" clId="{879E9A5B-09FC-4CC5-9660-F0676B17231C}" dt="2021-06-22T04:06:04.816" v="334" actId="21"/>
          <ac:spMkLst>
            <pc:docMk/>
            <pc:sldMk cId="2718824683" sldId="257"/>
            <ac:spMk id="17" creationId="{8C7DD6F3-8FB6-43EF-B0E0-94B26B1294F4}"/>
          </ac:spMkLst>
        </pc:spChg>
        <pc:spChg chg="add mod">
          <ac:chgData name="hsinyu Lin" userId="bc9d7558e5f16977" providerId="LiveId" clId="{879E9A5B-09FC-4CC5-9660-F0676B17231C}" dt="2021-06-22T04:09:38.753" v="513" actId="1076"/>
          <ac:spMkLst>
            <pc:docMk/>
            <pc:sldMk cId="2718824683" sldId="257"/>
            <ac:spMk id="18" creationId="{53EF2E03-AEEB-4F67-81C4-48844ABEBD89}"/>
          </ac:spMkLst>
        </pc:spChg>
        <pc:spChg chg="add mod">
          <ac:chgData name="hsinyu Lin" userId="bc9d7558e5f16977" providerId="LiveId" clId="{879E9A5B-09FC-4CC5-9660-F0676B17231C}" dt="2021-06-22T04:09:36.018" v="512" actId="1076"/>
          <ac:spMkLst>
            <pc:docMk/>
            <pc:sldMk cId="2718824683" sldId="257"/>
            <ac:spMk id="19" creationId="{C7714D3B-B7A9-4487-94A6-1F213DE11F2B}"/>
          </ac:spMkLst>
        </pc:spChg>
      </pc:sldChg>
      <pc:sldChg chg="addSp delSp modSp new mod">
        <pc:chgData name="hsinyu Lin" userId="bc9d7558e5f16977" providerId="LiveId" clId="{879E9A5B-09FC-4CC5-9660-F0676B17231C}" dt="2021-06-22T03:57:22.033" v="61" actId="1076"/>
        <pc:sldMkLst>
          <pc:docMk/>
          <pc:sldMk cId="1666421203" sldId="258"/>
        </pc:sldMkLst>
        <pc:spChg chg="del">
          <ac:chgData name="hsinyu Lin" userId="bc9d7558e5f16977" providerId="LiveId" clId="{879E9A5B-09FC-4CC5-9660-F0676B17231C}" dt="2021-06-22T03:54:44.634" v="22" actId="478"/>
          <ac:spMkLst>
            <pc:docMk/>
            <pc:sldMk cId="1666421203" sldId="258"/>
            <ac:spMk id="2" creationId="{24F57964-FEFA-4491-8631-71273CF5F303}"/>
          </ac:spMkLst>
        </pc:spChg>
        <pc:spChg chg="del">
          <ac:chgData name="hsinyu Lin" userId="bc9d7558e5f16977" providerId="LiveId" clId="{879E9A5B-09FC-4CC5-9660-F0676B17231C}" dt="2021-06-22T03:54:47.612" v="23" actId="478"/>
          <ac:spMkLst>
            <pc:docMk/>
            <pc:sldMk cId="1666421203" sldId="258"/>
            <ac:spMk id="3" creationId="{84F5A106-B203-446E-8315-902C47043F96}"/>
          </ac:spMkLst>
        </pc:spChg>
        <pc:spChg chg="add mod">
          <ac:chgData name="hsinyu Lin" userId="bc9d7558e5f16977" providerId="LiveId" clId="{879E9A5B-09FC-4CC5-9660-F0676B17231C}" dt="2021-06-22T03:56:56.146" v="48" actId="14100"/>
          <ac:spMkLst>
            <pc:docMk/>
            <pc:sldMk cId="1666421203" sldId="258"/>
            <ac:spMk id="4" creationId="{E85EA251-2705-45C6-AD07-A3D879608AD4}"/>
          </ac:spMkLst>
        </pc:spChg>
        <pc:spChg chg="add mod">
          <ac:chgData name="hsinyu Lin" userId="bc9d7558e5f16977" providerId="LiveId" clId="{879E9A5B-09FC-4CC5-9660-F0676B17231C}" dt="2021-06-22T03:56:33.950" v="46" actId="1076"/>
          <ac:spMkLst>
            <pc:docMk/>
            <pc:sldMk cId="1666421203" sldId="258"/>
            <ac:spMk id="5" creationId="{245D10C9-D12F-438E-94EC-22FE5AFFD6D5}"/>
          </ac:spMkLst>
        </pc:spChg>
        <pc:spChg chg="add mod">
          <ac:chgData name="hsinyu Lin" userId="bc9d7558e5f16977" providerId="LiveId" clId="{879E9A5B-09FC-4CC5-9660-F0676B17231C}" dt="2021-06-22T03:57:22.033" v="61" actId="1076"/>
          <ac:spMkLst>
            <pc:docMk/>
            <pc:sldMk cId="1666421203" sldId="258"/>
            <ac:spMk id="6" creationId="{3343691C-8484-4089-BC4C-5DA49C7DFCFF}"/>
          </ac:spMkLst>
        </pc:spChg>
        <pc:spChg chg="add mod">
          <ac:chgData name="hsinyu Lin" userId="bc9d7558e5f16977" providerId="LiveId" clId="{879E9A5B-09FC-4CC5-9660-F0676B17231C}" dt="2021-06-22T03:57:19.673" v="60" actId="1076"/>
          <ac:spMkLst>
            <pc:docMk/>
            <pc:sldMk cId="1666421203" sldId="258"/>
            <ac:spMk id="7" creationId="{E5CA224D-9303-4307-AAC3-759FFFB6F43D}"/>
          </ac:spMkLst>
        </pc:spChg>
      </pc:sldChg>
      <pc:sldChg chg="addSp delSp modSp new mod">
        <pc:chgData name="hsinyu Lin" userId="bc9d7558e5f16977" providerId="LiveId" clId="{879E9A5B-09FC-4CC5-9660-F0676B17231C}" dt="2021-06-22T04:04:25.803" v="284" actId="20577"/>
        <pc:sldMkLst>
          <pc:docMk/>
          <pc:sldMk cId="345078174" sldId="259"/>
        </pc:sldMkLst>
        <pc:spChg chg="del">
          <ac:chgData name="hsinyu Lin" userId="bc9d7558e5f16977" providerId="LiveId" clId="{879E9A5B-09FC-4CC5-9660-F0676B17231C}" dt="2021-06-22T04:00:44.923" v="63" actId="478"/>
          <ac:spMkLst>
            <pc:docMk/>
            <pc:sldMk cId="345078174" sldId="259"/>
            <ac:spMk id="2" creationId="{35024B43-7450-43AB-8CF0-023E7A89C9F2}"/>
          </ac:spMkLst>
        </pc:spChg>
        <pc:spChg chg="del">
          <ac:chgData name="hsinyu Lin" userId="bc9d7558e5f16977" providerId="LiveId" clId="{879E9A5B-09FC-4CC5-9660-F0676B17231C}" dt="2021-06-22T04:00:45.843" v="64" actId="478"/>
          <ac:spMkLst>
            <pc:docMk/>
            <pc:sldMk cId="345078174" sldId="259"/>
            <ac:spMk id="3" creationId="{B2720246-E191-4ABC-BA57-BCAAB00D88A5}"/>
          </ac:spMkLst>
        </pc:spChg>
        <pc:spChg chg="add mod">
          <ac:chgData name="hsinyu Lin" userId="bc9d7558e5f16977" providerId="LiveId" clId="{879E9A5B-09FC-4CC5-9660-F0676B17231C}" dt="2021-06-22T04:04:25.803" v="284" actId="20577"/>
          <ac:spMkLst>
            <pc:docMk/>
            <pc:sldMk cId="345078174" sldId="259"/>
            <ac:spMk id="4" creationId="{BBA592F9-B086-4C29-BE5B-F932FE0D9CC1}"/>
          </ac:spMkLst>
        </pc:spChg>
        <pc:spChg chg="add mod">
          <ac:chgData name="hsinyu Lin" userId="bc9d7558e5f16977" providerId="LiveId" clId="{879E9A5B-09FC-4CC5-9660-F0676B17231C}" dt="2021-06-22T04:03:28.681" v="234" actId="20577"/>
          <ac:spMkLst>
            <pc:docMk/>
            <pc:sldMk cId="345078174" sldId="259"/>
            <ac:spMk id="5" creationId="{D5F1465D-1295-4E93-876A-6FB062E9B3F8}"/>
          </ac:spMkLst>
        </pc:spChg>
      </pc:sldChg>
      <pc:sldChg chg="addSp delSp modSp new mod">
        <pc:chgData name="hsinyu Lin" userId="bc9d7558e5f16977" providerId="LiveId" clId="{879E9A5B-09FC-4CC5-9660-F0676B17231C}" dt="2021-06-22T04:14:08.316" v="578" actId="478"/>
        <pc:sldMkLst>
          <pc:docMk/>
          <pc:sldMk cId="916610026" sldId="260"/>
        </pc:sldMkLst>
        <pc:spChg chg="del">
          <ac:chgData name="hsinyu Lin" userId="bc9d7558e5f16977" providerId="LiveId" clId="{879E9A5B-09FC-4CC5-9660-F0676B17231C}" dt="2021-06-22T04:05:57.686" v="332" actId="478"/>
          <ac:spMkLst>
            <pc:docMk/>
            <pc:sldMk cId="916610026" sldId="260"/>
            <ac:spMk id="2" creationId="{E6CF9367-FFAA-44F4-AEC2-6FE353B1B255}"/>
          </ac:spMkLst>
        </pc:spChg>
        <pc:spChg chg="del">
          <ac:chgData name="hsinyu Lin" userId="bc9d7558e5f16977" providerId="LiveId" clId="{879E9A5B-09FC-4CC5-9660-F0676B17231C}" dt="2021-06-22T04:05:59.006" v="333" actId="478"/>
          <ac:spMkLst>
            <pc:docMk/>
            <pc:sldMk cId="916610026" sldId="260"/>
            <ac:spMk id="3" creationId="{E4E8BC49-4979-4203-9697-435FA0807684}"/>
          </ac:spMkLst>
        </pc:spChg>
        <pc:spChg chg="add mod">
          <ac:chgData name="hsinyu Lin" userId="bc9d7558e5f16977" providerId="LiveId" clId="{879E9A5B-09FC-4CC5-9660-F0676B17231C}" dt="2021-06-22T04:07:41.297" v="442" actId="1076"/>
          <ac:spMkLst>
            <pc:docMk/>
            <pc:sldMk cId="916610026" sldId="260"/>
            <ac:spMk id="4" creationId="{C21648C5-DF40-4D41-B489-982A42988B16}"/>
          </ac:spMkLst>
        </pc:spChg>
        <pc:spChg chg="add mod">
          <ac:chgData name="hsinyu Lin" userId="bc9d7558e5f16977" providerId="LiveId" clId="{879E9A5B-09FC-4CC5-9660-F0676B17231C}" dt="2021-06-22T04:07:46.845" v="445" actId="1076"/>
          <ac:spMkLst>
            <pc:docMk/>
            <pc:sldMk cId="916610026" sldId="260"/>
            <ac:spMk id="5" creationId="{C54421E9-2B20-44D4-BA34-14B766DAC600}"/>
          </ac:spMkLst>
        </pc:spChg>
        <pc:spChg chg="add mod">
          <ac:chgData name="hsinyu Lin" userId="bc9d7558e5f16977" providerId="LiveId" clId="{879E9A5B-09FC-4CC5-9660-F0676B17231C}" dt="2021-06-22T04:13:14.972" v="577" actId="14100"/>
          <ac:spMkLst>
            <pc:docMk/>
            <pc:sldMk cId="916610026" sldId="260"/>
            <ac:spMk id="6" creationId="{6DB9F5CF-B16D-45EF-9AD3-5B53EC795E45}"/>
          </ac:spMkLst>
        </pc:spChg>
        <pc:spChg chg="add mod">
          <ac:chgData name="hsinyu Lin" userId="bc9d7558e5f16977" providerId="LiveId" clId="{879E9A5B-09FC-4CC5-9660-F0676B17231C}" dt="2021-06-22T04:07:48.386" v="446" actId="1076"/>
          <ac:spMkLst>
            <pc:docMk/>
            <pc:sldMk cId="916610026" sldId="260"/>
            <ac:spMk id="7" creationId="{581B6E70-2A5F-4344-B2D3-4361772E0229}"/>
          </ac:spMkLst>
        </pc:spChg>
        <pc:spChg chg="add del mod">
          <ac:chgData name="hsinyu Lin" userId="bc9d7558e5f16977" providerId="LiveId" clId="{879E9A5B-09FC-4CC5-9660-F0676B17231C}" dt="2021-06-22T04:14:08.316" v="578" actId="478"/>
          <ac:spMkLst>
            <pc:docMk/>
            <pc:sldMk cId="916610026" sldId="260"/>
            <ac:spMk id="8" creationId="{4CD78F66-D4E8-47CA-AEFA-CACD5E4044B4}"/>
          </ac:spMkLst>
        </pc:spChg>
        <pc:spChg chg="add del mod">
          <ac:chgData name="hsinyu Lin" userId="bc9d7558e5f16977" providerId="LiveId" clId="{879E9A5B-09FC-4CC5-9660-F0676B17231C}" dt="2021-06-22T04:12:39.307" v="551" actId="478"/>
          <ac:spMkLst>
            <pc:docMk/>
            <pc:sldMk cId="916610026" sldId="260"/>
            <ac:spMk id="9" creationId="{E139F4AB-87A5-4E9A-A19C-ED6DFC03D99C}"/>
          </ac:spMkLst>
        </pc:spChg>
        <pc:spChg chg="add del">
          <ac:chgData name="hsinyu Lin" userId="bc9d7558e5f16977" providerId="LiveId" clId="{879E9A5B-09FC-4CC5-9660-F0676B17231C}" dt="2021-06-22T04:12:54.178" v="553" actId="478"/>
          <ac:spMkLst>
            <pc:docMk/>
            <pc:sldMk cId="916610026" sldId="260"/>
            <ac:spMk id="10" creationId="{5A38A6BB-958F-43C4-BB47-78DC01FD589B}"/>
          </ac:spMkLst>
        </pc:spChg>
        <pc:spChg chg="add mod">
          <ac:chgData name="hsinyu Lin" userId="bc9d7558e5f16977" providerId="LiveId" clId="{879E9A5B-09FC-4CC5-9660-F0676B17231C}" dt="2021-06-22T04:13:08.755" v="575" actId="20577"/>
          <ac:spMkLst>
            <pc:docMk/>
            <pc:sldMk cId="916610026" sldId="260"/>
            <ac:spMk id="11" creationId="{355F41AC-5F07-4070-AF22-B868AE08A6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219B-F888-40C9-A656-077CEDCBD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93702-70C7-41A8-9941-FC3DB485F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562BC-4CFC-4AE3-BF6E-0ED4ABDD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FF8-4148-404B-9785-FACD6469CED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3A113-F2F9-4ABC-BB85-409787B2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9FBAC-C8A9-42CF-A179-65865BFE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EBCB-440D-4BA3-AC25-E748BA580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5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BB2F-69D2-4ACB-A5A9-01D4818C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784C6-4856-4189-A26C-510C7A896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C972F-DC63-4E78-ADFA-2C021567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FF8-4148-404B-9785-FACD6469CED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85BAE-4B66-4DBE-9595-6DDA9DAD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A525C-3C9E-4060-A066-CCA6E0EF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EBCB-440D-4BA3-AC25-E748BA580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7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62098-4A40-475C-B934-B9C0B289D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F1E5B-BB9A-49D5-B764-E7360A688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A00D0-A00B-43FF-9626-89401873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FF8-4148-404B-9785-FACD6469CED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50365-FF45-4ABA-9C68-1FCF34EA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CEAAC-DFF0-4A8B-A4DF-4D93E0B7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EBCB-440D-4BA3-AC25-E748BA580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ABA9-C0FD-4FD1-A679-EDCF64EF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0004-9E1C-4FD6-B9D9-DE9B1B92C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6F41-75B6-4480-9E5E-0067828E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FF8-4148-404B-9785-FACD6469CED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064F0-EE2C-474D-B71A-DE04277B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427E8-5C1A-4863-B66A-4E6A9CBE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EBCB-440D-4BA3-AC25-E748BA580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3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A270-8AC3-4CE1-B1B6-5DDC9138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D8183-B996-4BFF-B86A-74C80B3BD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51D42-A15B-411A-AEB9-C115199F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FF8-4148-404B-9785-FACD6469CED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CF18C-DFEE-4AFC-924A-AB61EB59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BBB85-1ACD-47FA-BFC4-9AE3B55B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EBCB-440D-4BA3-AC25-E748BA580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6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EBD9-A26E-4AEA-8F1F-26BB693C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7623E-4964-426B-B0B3-30D2EC86A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1BA5F-FE57-4B98-A299-A230274E2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5F697-36F4-4EE2-892A-B978A0AC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FF8-4148-404B-9785-FACD6469CED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D436A-8353-40AE-927A-B45F272F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BC91D-FD58-4992-8C35-3B982313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EBCB-440D-4BA3-AC25-E748BA580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5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C484-690F-4056-9070-1C12FA11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243E2-53AF-4541-95A3-59CC3949C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AA4EA-38A9-4A85-B5A1-00102CCA7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DDD67-618C-45EE-BF05-8D36FDF72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004EC-FF40-4F81-820A-FDDC517E3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15E8F-B824-4180-9BE8-54B47ECF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FF8-4148-404B-9785-FACD6469CED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6BB59-30FB-4A99-9886-A724CF85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9A698-08D9-4E64-A068-E136D845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EBCB-440D-4BA3-AC25-E748BA580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0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37BD-A0B0-4E7C-B9DF-744B7BB3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4B55D-42A1-4459-A929-30D048F1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FF8-4148-404B-9785-FACD6469CED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300F1-2E60-4CEC-B329-508C3329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1671E-9CBD-4DD9-9DCF-620C1041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EBCB-440D-4BA3-AC25-E748BA580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4EFC4-F275-4C4D-BADC-14E8CD92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FF8-4148-404B-9785-FACD6469CED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BF1C8-A489-4889-87C1-AE0F76A9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2485E-624B-406A-8FDC-13E671DB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EBCB-440D-4BA3-AC25-E748BA580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5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85E1-287E-450C-A858-2A26C70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359C-40F6-4597-B07A-4590E1284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09B81-8455-489C-83AD-3CC5B4ED3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2DC54-8938-4E81-8998-A94FA1E8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FF8-4148-404B-9785-FACD6469CED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B7525-90BA-4F36-BBBD-63A9DD4F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95016-446A-4CD3-9456-D108A772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EBCB-440D-4BA3-AC25-E748BA580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7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B0BE-00A5-4F83-B05F-0720653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5689E-5DA3-4ECE-A959-242D42756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CDF23-312B-47CC-B69E-622A764ED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8A29D-A891-42BF-91B7-06FB78B1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FF8-4148-404B-9785-FACD6469CED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8B976-0382-4DA5-BC9D-A127E719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93685-0924-41C4-B149-435FE4B1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EBCB-440D-4BA3-AC25-E748BA580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7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98087-1B2C-42DF-8ABF-BB7894E7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BD31F-BCF6-4951-B69B-BAF90DE05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E2BBE-0E23-44BF-9390-291435FE5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77FF8-4148-404B-9785-FACD6469CED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0C96E-6FAA-4DF4-AB52-BC541A183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6DCB3-974A-4BE0-8A77-289A9EC6F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0EBCB-440D-4BA3-AC25-E748BA580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3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BF38-6AFC-4939-B2F7-04F0A553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5757"/>
            <a:ext cx="11620500" cy="1014496"/>
          </a:xfrm>
        </p:spPr>
        <p:txBody>
          <a:bodyPr/>
          <a:lstStyle/>
          <a:p>
            <a:pPr algn="ctr"/>
            <a:r>
              <a:rPr lang="en-US" dirty="0"/>
              <a:t>Wildfire cross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421C20-9449-410E-A30B-111F2E7DBBFD}"/>
              </a:ext>
            </a:extLst>
          </p:cNvPr>
          <p:cNvSpPr/>
          <p:nvPr/>
        </p:nvSpPr>
        <p:spPr>
          <a:xfrm>
            <a:off x="7794455" y="1102578"/>
            <a:ext cx="1331495" cy="4010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46FA1-B2CB-47A0-ACBB-0F12FFB96432}"/>
              </a:ext>
            </a:extLst>
          </p:cNvPr>
          <p:cNvSpPr/>
          <p:nvPr/>
        </p:nvSpPr>
        <p:spPr>
          <a:xfrm>
            <a:off x="6096000" y="1102579"/>
            <a:ext cx="1331495" cy="4010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About 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36673F-2DC1-4B30-A8C3-0E895396852B}"/>
              </a:ext>
            </a:extLst>
          </p:cNvPr>
          <p:cNvSpPr/>
          <p:nvPr/>
        </p:nvSpPr>
        <p:spPr>
          <a:xfrm>
            <a:off x="7333561" y="2345086"/>
            <a:ext cx="4347410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Paragraph description of project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ED576B-0DBE-4849-9256-13A012766BCE}"/>
              </a:ext>
            </a:extLst>
          </p:cNvPr>
          <p:cNvSpPr/>
          <p:nvPr/>
        </p:nvSpPr>
        <p:spPr>
          <a:xfrm>
            <a:off x="437398" y="2345086"/>
            <a:ext cx="6601326" cy="4333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D646FD-EB67-4069-ACE6-103FD2A804B1}"/>
              </a:ext>
            </a:extLst>
          </p:cNvPr>
          <p:cNvSpPr/>
          <p:nvPr/>
        </p:nvSpPr>
        <p:spPr>
          <a:xfrm>
            <a:off x="8317957" y="4368260"/>
            <a:ext cx="2378618" cy="23107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Pie chart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F2E03-AEEB-4F67-81C4-48844ABEBD89}"/>
              </a:ext>
            </a:extLst>
          </p:cNvPr>
          <p:cNvSpPr/>
          <p:nvPr/>
        </p:nvSpPr>
        <p:spPr>
          <a:xfrm>
            <a:off x="1999999" y="1131416"/>
            <a:ext cx="1738062" cy="4010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</a:t>
            </a:r>
            <a:r>
              <a:rPr lang="en-US" dirty="0" err="1">
                <a:solidFill>
                  <a:schemeClr val="tx1"/>
                </a:solidFill>
              </a:rPr>
              <a:t>Vistualization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14D3B-B7A9-4487-94A6-1F213DE11F2B}"/>
              </a:ext>
            </a:extLst>
          </p:cNvPr>
          <p:cNvSpPr/>
          <p:nvPr/>
        </p:nvSpPr>
        <p:spPr>
          <a:xfrm>
            <a:off x="4000502" y="1110792"/>
            <a:ext cx="1738062" cy="4010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271882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1648C5-DF40-4D41-B489-982A42988B16}"/>
              </a:ext>
            </a:extLst>
          </p:cNvPr>
          <p:cNvSpPr/>
          <p:nvPr/>
        </p:nvSpPr>
        <p:spPr>
          <a:xfrm>
            <a:off x="1390398" y="2683163"/>
            <a:ext cx="1331495" cy="4010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4421E9-2B20-44D4-BA34-14B766DAC600}"/>
              </a:ext>
            </a:extLst>
          </p:cNvPr>
          <p:cNvSpPr/>
          <p:nvPr/>
        </p:nvSpPr>
        <p:spPr>
          <a:xfrm>
            <a:off x="3078534" y="2683162"/>
            <a:ext cx="1331495" cy="4010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B9F5CF-B16D-45EF-9AD3-5B53EC795E45}"/>
              </a:ext>
            </a:extLst>
          </p:cNvPr>
          <p:cNvSpPr/>
          <p:nvPr/>
        </p:nvSpPr>
        <p:spPr>
          <a:xfrm>
            <a:off x="1390398" y="3583284"/>
            <a:ext cx="6934452" cy="1474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 learning Prediction Result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1B6E70-2A5F-4344-B2D3-4361772E0229}"/>
              </a:ext>
            </a:extLst>
          </p:cNvPr>
          <p:cNvSpPr/>
          <p:nvPr/>
        </p:nvSpPr>
        <p:spPr>
          <a:xfrm>
            <a:off x="4751790" y="2683162"/>
            <a:ext cx="1331495" cy="4010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5F41AC-5F07-4070-AF22-B868AE08A683}"/>
              </a:ext>
            </a:extLst>
          </p:cNvPr>
          <p:cNvSpPr/>
          <p:nvPr/>
        </p:nvSpPr>
        <p:spPr>
          <a:xfrm>
            <a:off x="6577446" y="2683162"/>
            <a:ext cx="1331495" cy="4010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 predict</a:t>
            </a:r>
          </a:p>
        </p:txBody>
      </p:sp>
    </p:spTree>
    <p:extLst>
      <p:ext uri="{BB962C8B-B14F-4D97-AF65-F5344CB8AC3E}">
        <p14:creationId xmlns:p14="http://schemas.microsoft.com/office/powerpoint/2010/main" val="91661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5EA251-2705-45C6-AD07-A3D879608AD4}"/>
              </a:ext>
            </a:extLst>
          </p:cNvPr>
          <p:cNvSpPr/>
          <p:nvPr/>
        </p:nvSpPr>
        <p:spPr>
          <a:xfrm>
            <a:off x="657226" y="647700"/>
            <a:ext cx="4772024" cy="2200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MAP/GRAPH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5D10C9-D12F-438E-94EC-22FE5AFFD6D5}"/>
              </a:ext>
            </a:extLst>
          </p:cNvPr>
          <p:cNvSpPr/>
          <p:nvPr/>
        </p:nvSpPr>
        <p:spPr>
          <a:xfrm>
            <a:off x="657224" y="3514725"/>
            <a:ext cx="4772025" cy="2200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MAP/GRAPH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43691C-8484-4089-BC4C-5DA49C7DFCFF}"/>
              </a:ext>
            </a:extLst>
          </p:cNvPr>
          <p:cNvSpPr/>
          <p:nvPr/>
        </p:nvSpPr>
        <p:spPr>
          <a:xfrm>
            <a:off x="6762752" y="647700"/>
            <a:ext cx="4347410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CA224D-9303-4307-AAC3-759FFFB6F43D}"/>
              </a:ext>
            </a:extLst>
          </p:cNvPr>
          <p:cNvSpPr/>
          <p:nvPr/>
        </p:nvSpPr>
        <p:spPr>
          <a:xfrm>
            <a:off x="6600827" y="3514725"/>
            <a:ext cx="4347410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6642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A592F9-B086-4C29-BE5B-F932FE0D9CC1}"/>
              </a:ext>
            </a:extLst>
          </p:cNvPr>
          <p:cNvSpPr/>
          <p:nvPr/>
        </p:nvSpPr>
        <p:spPr>
          <a:xfrm>
            <a:off x="1114425" y="714375"/>
            <a:ext cx="10172700" cy="2714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Name/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Linkin</a:t>
            </a:r>
            <a:r>
              <a:rPr lang="en-US" dirty="0">
                <a:solidFill>
                  <a:schemeClr val="tx1"/>
                </a:solidFill>
              </a:rPr>
              <a:t>/email(you can send your offer to us. Thank you)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F1465D-1295-4E93-876A-6FB062E9B3F8}"/>
              </a:ext>
            </a:extLst>
          </p:cNvPr>
          <p:cNvSpPr/>
          <p:nvPr/>
        </p:nvSpPr>
        <p:spPr>
          <a:xfrm>
            <a:off x="1114425" y="3781425"/>
            <a:ext cx="10172700" cy="2714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Kaggle, Website to scrap county, TA,…..</a:t>
            </a:r>
            <a:r>
              <a:rPr lang="en-US" dirty="0" err="1">
                <a:solidFill>
                  <a:schemeClr val="tx1"/>
                </a:solidFill>
              </a:rPr>
              <a:t>ect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Tool list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Python, PostgreSQL……</a:t>
            </a:r>
          </a:p>
        </p:txBody>
      </p:sp>
    </p:spTree>
    <p:extLst>
      <p:ext uri="{BB962C8B-B14F-4D97-AF65-F5344CB8AC3E}">
        <p14:creationId xmlns:p14="http://schemas.microsoft.com/office/powerpoint/2010/main" val="34507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75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Wildfire cross USA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hsinyu Lin</dc:creator>
  <cp:lastModifiedBy>hsinyu Lin</cp:lastModifiedBy>
  <cp:revision>4</cp:revision>
  <dcterms:created xsi:type="dcterms:W3CDTF">2021-06-22T03:21:30Z</dcterms:created>
  <dcterms:modified xsi:type="dcterms:W3CDTF">2021-06-22T04:14:38Z</dcterms:modified>
</cp:coreProperties>
</file>