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3" r:id="rId5"/>
    <p:sldId id="285" r:id="rId6"/>
    <p:sldId id="28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90" r:id="rId21"/>
    <p:sldId id="307" r:id="rId22"/>
    <p:sldId id="286" r:id="rId23"/>
    <p:sldId id="308" r:id="rId24"/>
    <p:sldId id="310" r:id="rId25"/>
    <p:sldId id="291" r:id="rId26"/>
    <p:sldId id="309" r:id="rId27"/>
    <p:sldId id="311" r:id="rId28"/>
    <p:sldId id="284" r:id="rId29"/>
  </p:sldIdLst>
  <p:sldSz cx="9144000" cy="5143500" type="screen16x9"/>
  <p:notesSz cx="6858000" cy="9144000"/>
  <p:defaultTextStyle>
    <a:defPPr>
      <a:defRPr lang="es-A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F4C4E381-9D0C-46E5-B47F-F32628E8EF6B}">
          <p14:sldIdLst/>
        </p14:section>
        <p14:section name="Presentación" id="{698380F0-9220-4B02-B17F-2AE168282E19}">
          <p14:sldIdLst>
            <p14:sldId id="283"/>
          </p14:sldIdLst>
        </p14:section>
        <p14:section name="Sección" id="{5FDD0E00-E27A-4A7A-9D96-0122C7AC69C6}">
          <p14:sldIdLst>
            <p14:sldId id="285"/>
            <p14:sldId id="287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90"/>
            <p14:sldId id="307"/>
            <p14:sldId id="286"/>
            <p14:sldId id="308"/>
            <p14:sldId id="310"/>
            <p14:sldId id="291"/>
            <p14:sldId id="309"/>
            <p14:sldId id="311"/>
          </p14:sldIdLst>
        </p14:section>
        <p14:section name="Cierre" id="{AB9A667A-5BCC-4A5C-82DB-6528C9EB03D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D0B3FB"/>
    <a:srgbClr val="273BFD"/>
    <a:srgbClr val="5A11BB"/>
    <a:srgbClr val="8333EC"/>
    <a:srgbClr val="B182F9"/>
    <a:srgbClr val="0041CC"/>
    <a:srgbClr val="256692"/>
    <a:srgbClr val="246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 snapToGrid="0">
      <p:cViewPr varScale="1">
        <p:scale>
          <a:sx n="53" d="100"/>
          <a:sy n="5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980E-E4EB-448A-AC4E-91AF299EEB66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123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4DDB2-498C-41C4-A5F3-EEEE15E47E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45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1224-494C-4ADE-9E8C-D2037FA6953F}" type="datetimeFigureOut">
              <a:rPr lang="es-AR" smtClean="0"/>
              <a:t>10/12/2020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123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203F-1278-4E9F-8051-CD7E47A36F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799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599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685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78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1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icio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87165"/>
            <a:ext cx="6858000" cy="1641700"/>
          </a:xfrm>
          <a:noFill/>
        </p:spPr>
        <p:txBody>
          <a:bodyPr anchor="ctr"/>
          <a:lstStyle>
            <a:lvl1pPr algn="ctr">
              <a:defRPr sz="3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Título de Charla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301874"/>
            <a:ext cx="6858000" cy="89641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s-AR" noProof="0" dirty="0"/>
              <a:t>Nombre del Speaker | @DatosSociales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3301D-FC02-4168-8FE6-4F58F6C0A4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5" y="84906"/>
            <a:ext cx="2399594" cy="77819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7B421A-D405-43BE-BB93-BD57525AF9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91" y="4709001"/>
            <a:ext cx="1126605" cy="296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04C91-6137-4265-8DB8-33E4ED8463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7" y="4622353"/>
            <a:ext cx="406628" cy="47009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B19998-A96F-4D88-939B-C1A6BA5D24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6" y="4571295"/>
            <a:ext cx="552221" cy="5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icio sub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905733"/>
            <a:ext cx="6858000" cy="958911"/>
          </a:xfrm>
          <a:noFill/>
        </p:spPr>
        <p:txBody>
          <a:bodyPr anchor="b"/>
          <a:lstStyle>
            <a:lvl1pPr algn="l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/>
              <a:t>Título de Inicio de Sección o Apartado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158813"/>
            <a:ext cx="6858000" cy="464344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s-AR" noProof="0"/>
              <a:t>Subtítulo de la Sección o Apartado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AB62C-C81A-4F2B-85BC-BBD276C86B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5" y="84906"/>
            <a:ext cx="2399594" cy="778192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93AD70-4A71-4148-BB31-BB91B743AE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91" y="4709001"/>
            <a:ext cx="1126605" cy="296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09BEB-45C0-47D8-9C57-84A5FA337CB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7" y="4622353"/>
            <a:ext cx="406628" cy="47009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97B839-7ED6-4E09-9231-C38E8F27D3A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6" y="4571295"/>
            <a:ext cx="552221" cy="5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30DA748-3CA9-415B-9139-E7BF6C1EC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9" y="195021"/>
            <a:ext cx="8119014" cy="419096"/>
          </a:xfrm>
          <a:prstGeom prst="rect">
            <a:avLst/>
          </a:prstGeom>
          <a:solidFill>
            <a:srgbClr val="8333E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/>
              <a:t>Titulo principal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6E9C12-6710-4FE7-B7AC-4778501B240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8" y="848297"/>
            <a:ext cx="8356406" cy="4004018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B74CD-6218-41CE-A7B7-29FD688C6F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1"/>
          <a:stretch/>
        </p:blipFill>
        <p:spPr>
          <a:xfrm>
            <a:off x="8572501" y="93932"/>
            <a:ext cx="517840" cy="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bl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94139" y="848297"/>
            <a:ext cx="3938273" cy="4004018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80059" y="848297"/>
            <a:ext cx="3938273" cy="4004018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1A3D716-A382-4F8A-B31E-FA1338D6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" y="195021"/>
            <a:ext cx="8119015" cy="419096"/>
          </a:xfrm>
          <a:prstGeom prst="rect">
            <a:avLst/>
          </a:prstGeom>
          <a:solidFill>
            <a:srgbClr val="8333E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/>
              <a:t>Titulo principal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3A17D-25A6-4A73-8AAD-8599AD033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1"/>
          <a:stretch/>
        </p:blipFill>
        <p:spPr>
          <a:xfrm>
            <a:off x="8572501" y="93932"/>
            <a:ext cx="517840" cy="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4139" y="790659"/>
            <a:ext cx="3938273" cy="451842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5A11BB"/>
                </a:solidFill>
              </a:defRPr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Comparativo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59" y="790659"/>
            <a:ext cx="3938273" cy="451842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rgbClr val="5A11BB"/>
                </a:solidFill>
              </a:defRPr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Comparativo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053729C-F6EA-42CF-B39F-9CB06AE3399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9" y="1428751"/>
            <a:ext cx="3938273" cy="3423563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9EF04B-4C7A-4D76-A8F0-177CAE10F9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80059" y="1428751"/>
            <a:ext cx="3938273" cy="3423563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18F9C64-AA9D-4FB9-9EED-495490050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" y="195021"/>
            <a:ext cx="8119015" cy="419096"/>
          </a:xfrm>
          <a:prstGeom prst="rect">
            <a:avLst/>
          </a:prstGeom>
          <a:solidFill>
            <a:srgbClr val="8333E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/>
              <a:t>Titulo principal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3EECA-A499-4E52-A762-3177A1A2D9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1"/>
          <a:stretch/>
        </p:blipFill>
        <p:spPr>
          <a:xfrm>
            <a:off x="8572501" y="93932"/>
            <a:ext cx="517840" cy="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28CF1-DB89-4362-B861-7B9E2CFB0A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1"/>
          <a:stretch/>
        </p:blipFill>
        <p:spPr>
          <a:xfrm>
            <a:off x="8572501" y="93932"/>
            <a:ext cx="517840" cy="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67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may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E68FD5-8171-462F-ABE1-1F7A091D275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9" y="830874"/>
            <a:ext cx="3184883" cy="4021441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032CE-4E8E-44AB-ABAB-05EC0C3F11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42265" y="214093"/>
            <a:ext cx="4530236" cy="4657295"/>
          </a:xfrm>
        </p:spPr>
        <p:txBody>
          <a:bodyPr/>
          <a:lstStyle>
            <a:lvl1pPr>
              <a:buClr>
                <a:srgbClr val="5A11BB"/>
              </a:buClr>
              <a:defRPr/>
            </a:lvl1pPr>
            <a:lvl2pPr>
              <a:buClr>
                <a:srgbClr val="5A11BB"/>
              </a:buClr>
              <a:defRPr/>
            </a:lvl2pPr>
            <a:lvl3pPr>
              <a:buClr>
                <a:srgbClr val="5A11BB"/>
              </a:buClr>
              <a:defRPr/>
            </a:lvl3pPr>
            <a:lvl4pPr>
              <a:buClr>
                <a:srgbClr val="5A11BB"/>
              </a:buClr>
              <a:defRPr/>
            </a:lvl4pPr>
            <a:lvl5pPr>
              <a:buClr>
                <a:srgbClr val="5A11BB"/>
              </a:buClr>
              <a:defRPr/>
            </a:lvl5pPr>
          </a:lstStyle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71AFB65-6A38-4C7C-B52C-6CD55917F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9" y="195021"/>
            <a:ext cx="3184883" cy="419096"/>
          </a:xfrm>
          <a:prstGeom prst="rect">
            <a:avLst/>
          </a:prstGeom>
          <a:solidFill>
            <a:srgbClr val="8333EC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/>
              <a:t>Titulo 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796BE-31EF-4092-A103-7B8020576E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71"/>
          <a:stretch/>
        </p:blipFill>
        <p:spPr>
          <a:xfrm>
            <a:off x="8572501" y="93932"/>
            <a:ext cx="517840" cy="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87165"/>
            <a:ext cx="6858000" cy="1641700"/>
          </a:xfrm>
          <a:noFill/>
        </p:spPr>
        <p:txBody>
          <a:bodyPr anchor="ctr"/>
          <a:lstStyle>
            <a:lvl1pPr algn="ctr">
              <a:defRPr sz="3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AR" noProof="0" dirty="0"/>
              <a:t>¡Muchas Gracias!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301874"/>
            <a:ext cx="6858000" cy="89641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s-AR" noProof="0" dirty="0"/>
              <a:t>Nombre del Speaker | @DatosSociales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3301D-FC02-4168-8FE6-4F58F6C0A4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5" y="84906"/>
            <a:ext cx="2399594" cy="77819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7B421A-D405-43BE-BB93-BD57525AF9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91" y="4709001"/>
            <a:ext cx="1126605" cy="296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04C91-6137-4265-8DB8-33E4ED8463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7" y="4622353"/>
            <a:ext cx="406628" cy="47009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B19998-A96F-4D88-939B-C1A6BA5D24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6" y="4571295"/>
            <a:ext cx="552221" cy="5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139" y="195021"/>
            <a:ext cx="8324193" cy="419096"/>
          </a:xfrm>
          <a:prstGeom prst="rect">
            <a:avLst/>
          </a:prstGeom>
          <a:solidFill>
            <a:srgbClr val="5A11BB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/>
              <a:t>Titulo principal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139" y="859221"/>
            <a:ext cx="8324193" cy="398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</p:spTree>
    <p:extLst>
      <p:ext uri="{BB962C8B-B14F-4D97-AF65-F5344CB8AC3E}">
        <p14:creationId xmlns:p14="http://schemas.microsoft.com/office/powerpoint/2010/main" val="41872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5" r:id="rId6"/>
    <p:sldLayoutId id="2147483664" r:id="rId7"/>
    <p:sldLayoutId id="2147483656" r:id="rId8"/>
    <p:sldLayoutId id="2147483665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2550" b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7" rtl="0" eaLnBrk="1" latinLnBrk="0" hangingPunct="1">
        <a:lnSpc>
          <a:spcPct val="150000"/>
        </a:lnSpc>
        <a:spcBef>
          <a:spcPts val="751"/>
        </a:spcBef>
        <a:buClr>
          <a:srgbClr val="5A11BB"/>
        </a:buClr>
        <a:buFont typeface="Arial" panose="020B0604020202020204" pitchFamily="34" charset="0"/>
        <a:buChar char="•"/>
        <a:defRPr sz="16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64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5A11BB"/>
        </a:buClr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72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5A11BB"/>
        </a:buClr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81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5A11BB"/>
        </a:buClr>
        <a:buFont typeface="Arial" panose="020B0604020202020204" pitchFamily="34" charset="0"/>
        <a:buChar char="•"/>
        <a:defRPr sz="1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89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5A11BB"/>
        </a:buClr>
        <a:buFont typeface="Arial" panose="020B0604020202020204" pitchFamily="34" charset="0"/>
        <a:buChar char="•"/>
        <a:defRPr sz="10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714543" indent="0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5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F0337-A9B0-44D4-AEC9-2625A6026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C32FB46-AE9A-4C7C-BBD9-AD86C108CC0B}"/>
              </a:ext>
            </a:extLst>
          </p:cNvPr>
          <p:cNvSpPr txBox="1">
            <a:spLocks/>
          </p:cNvSpPr>
          <p:nvPr/>
        </p:nvSpPr>
        <p:spPr>
          <a:xfrm>
            <a:off x="397526" y="0"/>
            <a:ext cx="7776990" cy="1002535"/>
          </a:xfrm>
          <a:prstGeom prst="rect">
            <a:avLst/>
          </a:prstGeom>
        </p:spPr>
        <p:txBody>
          <a:bodyPr anchor="ctr"/>
          <a:lstStyle>
            <a:lvl1pPr algn="l" defTabSz="6858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5A11BB"/>
                </a:solidFill>
              </a:rPr>
              <a:t>Agregar el componente Pages/</a:t>
            </a:r>
            <a:r>
              <a:rPr lang="es-MX" dirty="0" err="1">
                <a:solidFill>
                  <a:srgbClr val="5A11BB"/>
                </a:solidFill>
              </a:rPr>
              <a:t>Gallery</a:t>
            </a:r>
            <a:endParaRPr lang="es-MX" dirty="0">
              <a:solidFill>
                <a:srgbClr val="5A11B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5440D-2E99-47FD-8A7E-8E320172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2" y="798723"/>
            <a:ext cx="6722894" cy="36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6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B0D-4573-4E0D-BEBB-EB5CC8A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código para obtener los datos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C8432-447D-43C1-8681-C37438078115}"/>
              </a:ext>
            </a:extLst>
          </p:cNvPr>
          <p:cNvSpPr/>
          <p:nvPr/>
        </p:nvSpPr>
        <p:spPr>
          <a:xfrm>
            <a:off x="838200" y="827375"/>
            <a:ext cx="6096000" cy="369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@inject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B0F0"/>
                </a:solidFill>
                <a:latin typeface="Consolas" panose="020B0609020204030204" pitchFamily="49" charset="0"/>
              </a:rPr>
              <a:t>HttpClient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endParaRPr lang="es-MX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C2E9F5-6EB9-447D-A93F-FF21FD4A1572}"/>
              </a:ext>
            </a:extLst>
          </p:cNvPr>
          <p:cNvCxnSpPr/>
          <p:nvPr/>
        </p:nvCxnSpPr>
        <p:spPr>
          <a:xfrm>
            <a:off x="473725" y="1410159"/>
            <a:ext cx="7954179" cy="0"/>
          </a:xfrm>
          <a:prstGeom prst="line">
            <a:avLst/>
          </a:prstGeom>
          <a:ln>
            <a:solidFill>
              <a:srgbClr val="D0B3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ED5633-0BF7-4B75-B8C6-01564C2D4E7C}"/>
              </a:ext>
            </a:extLst>
          </p:cNvPr>
          <p:cNvSpPr/>
          <p:nvPr/>
        </p:nvSpPr>
        <p:spPr>
          <a:xfrm>
            <a:off x="838200" y="1443841"/>
            <a:ext cx="75897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@code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Photo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Photos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Photo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HttpClient.GetFromJsonAsync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Models.</a:t>
            </a:r>
            <a:r>
              <a:rPr lang="es-MX" dirty="0" err="1">
                <a:solidFill>
                  <a:srgbClr val="00B0F0"/>
                </a:solidFill>
                <a:latin typeface="Consolas" panose="020B0609020204030204" pitchFamily="49" charset="0"/>
              </a:rPr>
              <a:t>Photo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&gt;&gt;("");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Result.Count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Photos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383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B0D-4573-4E0D-BEBB-EB5CC8A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Actualizar </a:t>
            </a:r>
            <a:r>
              <a:rPr lang="es-MX" dirty="0" err="1"/>
              <a:t>Program.cs</a:t>
            </a:r>
            <a:endParaRPr lang="es-MX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D5633-0BF7-4B75-B8C6-01564C2D4E7C}"/>
              </a:ext>
            </a:extLst>
          </p:cNvPr>
          <p:cNvSpPr/>
          <p:nvPr/>
        </p:nvSpPr>
        <p:spPr>
          <a:xfrm>
            <a:off x="579581" y="1203696"/>
            <a:ext cx="793357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builder.Services.AddScoped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Uri("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https://picsum.photos/v2/list?page=2&amp;limit=100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") });</a:t>
            </a:r>
            <a:endParaRPr lang="es-MX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621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7827-D48F-4BF2-9436-535116D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Mostrar los datos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79DFF-95E9-40C4-B5BA-C288AF88A0EA}"/>
              </a:ext>
            </a:extLst>
          </p:cNvPr>
          <p:cNvSpPr/>
          <p:nvPr/>
        </p:nvSpPr>
        <p:spPr>
          <a:xfrm>
            <a:off x="560187" y="769367"/>
            <a:ext cx="80236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MX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@foreach (</a:t>
            </a:r>
            <a:r>
              <a:rPr lang="es-MX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s-MX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Photo</a:t>
            </a:r>
            <a:r>
              <a:rPr lang="es-MX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in </a:t>
            </a:r>
            <a:r>
              <a:rPr lang="es-MX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Photos</a:t>
            </a:r>
            <a:r>
              <a:rPr lang="es-MX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="horizontal-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card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img-card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="@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Photo.download_url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card-body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&lt;h1&gt;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Photo.author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hr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&lt;h4&gt;Detalles&lt;/h4&gt;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&lt;p&gt;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Lorem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ipsum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dolor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amet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consectetur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adipiscing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elit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. In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vulputate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dui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nibh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eget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tincidunt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diam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aliquam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quis.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Pellentesque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ac vehicula eros.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Aenean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venenatis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risus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vitae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nulla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convallis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viverra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Aenean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libero dolor,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condimentum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non urna sed,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mattis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consequat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turpis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Cras commodo 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vulputate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eros id ornare.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&lt;/p&gt;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&lt;/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&lt;/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MX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s-MX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div</a:t>
            </a:r>
            <a:r>
              <a:rPr lang="es-MX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047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5C19-F3AE-417D-82C9-E911DAB5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poco de estilos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A251-067D-4351-8A60-958B06D5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4" y="1025669"/>
            <a:ext cx="74771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6D53D-FAB8-4FBA-8618-7D56712C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3" y="180982"/>
            <a:ext cx="5895766" cy="47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2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B15B-1F67-4A58-8B11-FCFAE3374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¡</a:t>
            </a:r>
            <a:r>
              <a:rPr lang="es-MX" b="1" i="1" dirty="0" err="1"/>
              <a:t>Virtualize</a:t>
            </a:r>
            <a:r>
              <a:rPr lang="es-MX" b="1" i="1" dirty="0"/>
              <a:t> </a:t>
            </a:r>
            <a:r>
              <a:rPr lang="es-MX" b="1" i="1" dirty="0" err="1"/>
              <a:t>Component</a:t>
            </a:r>
            <a:r>
              <a:rPr lang="es-MX" b="1" i="1" dirty="0"/>
              <a:t> </a:t>
            </a:r>
            <a:r>
              <a:rPr lang="es-MX" b="1" dirty="0"/>
              <a:t>al rescate!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46E9-9578-40F2-90C6-42096CFC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4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Virtualize</a:t>
            </a:r>
            <a:r>
              <a:rPr lang="es-AR" dirty="0"/>
              <a:t> </a:t>
            </a:r>
            <a:r>
              <a:rPr lang="es-AR" dirty="0" err="1"/>
              <a:t>component</a:t>
            </a:r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2C6D4-8112-4314-8686-1AC4288F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6" y="1020208"/>
            <a:ext cx="6620859" cy="25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Virtualize</a:t>
            </a:r>
            <a:r>
              <a:rPr lang="es-MX" b="1" dirty="0"/>
              <a:t> </a:t>
            </a:r>
            <a:r>
              <a:rPr lang="es-MX" b="1" dirty="0" err="1"/>
              <a:t>Component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2075-8763-456F-8092-EC5808F499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4139" y="771178"/>
            <a:ext cx="8356406" cy="4004018"/>
          </a:xfrm>
        </p:spPr>
        <p:txBody>
          <a:bodyPr/>
          <a:lstStyle/>
          <a:p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es-MX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r>
              <a:rPr lang="es-MX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</a:t>
            </a:r>
            <a:endParaRPr lang="es-MX" sz="24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</a:t>
            </a:r>
            <a:endParaRPr lang="es-MX" sz="24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</a:t>
            </a:r>
            <a:r>
              <a:rPr lang="es-MX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endParaRPr lang="es-MX" sz="24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Overscan</a:t>
            </a:r>
            <a:r>
              <a:rPr lang="es-MX" sz="2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24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</a:t>
            </a:r>
            <a:endParaRPr lang="es-MX" sz="24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842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B15B-1F67-4A58-8B11-FCFAE3374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/>
              <a:t>Blazor</a:t>
            </a:r>
            <a:r>
              <a:rPr lang="es-MX" b="1" dirty="0"/>
              <a:t> file input </a:t>
            </a:r>
            <a:r>
              <a:rPr lang="es-MX" b="1" dirty="0" err="1"/>
              <a:t>support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46E9-9578-40F2-90C6-42096CFC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6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74CF-8639-40C1-A76B-1A3DE7B84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2810"/>
            <a:ext cx="6858000" cy="1641700"/>
          </a:xfrm>
        </p:spPr>
        <p:txBody>
          <a:bodyPr/>
          <a:lstStyle/>
          <a:p>
            <a:r>
              <a:rPr lang="es-MX" b="1" dirty="0" err="1"/>
              <a:t>Blazor</a:t>
            </a:r>
            <a:r>
              <a:rPr lang="es-MX" b="1" dirty="0"/>
              <a:t> </a:t>
            </a:r>
            <a:r>
              <a:rPr lang="es-MX" b="1" dirty="0" err="1"/>
              <a:t>component</a:t>
            </a:r>
            <a:r>
              <a:rPr lang="es-MX" b="1" dirty="0"/>
              <a:t> </a:t>
            </a:r>
            <a:r>
              <a:rPr lang="es-MX" b="1" dirty="0" err="1"/>
              <a:t>virtualization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423C1-6489-4863-A869-D014347CC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55" y="2800459"/>
            <a:ext cx="6858000" cy="896412"/>
          </a:xfrm>
        </p:spPr>
        <p:txBody>
          <a:bodyPr/>
          <a:lstStyle/>
          <a:p>
            <a:r>
              <a:rPr lang="es-AR" dirty="0"/>
              <a:t>Abigail Huerta De Los Santos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1B890AE9-A1DD-4F50-A5A8-D2DC5E91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4487" y="2913618"/>
            <a:ext cx="1143000" cy="1199346"/>
          </a:xfrm>
          <a:prstGeom prst="ellipse">
            <a:avLst/>
          </a:prstGeom>
          <a:solidFill>
            <a:srgbClr val="004477">
              <a:alpha val="28000"/>
            </a:srgbClr>
          </a:solidFill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24E1A6-2A78-4ED6-B394-04469ED4FDFB}"/>
              </a:ext>
            </a:extLst>
          </p:cNvPr>
          <p:cNvSpPr/>
          <p:nvPr/>
        </p:nvSpPr>
        <p:spPr>
          <a:xfrm>
            <a:off x="1764106" y="2861859"/>
            <a:ext cx="1246514" cy="1306705"/>
          </a:xfrm>
          <a:prstGeom prst="ellipse">
            <a:avLst/>
          </a:prstGeom>
          <a:noFill/>
          <a:ln>
            <a:solidFill>
              <a:srgbClr val="D0B3F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1BA44-9365-48C4-AC67-6EC755522818}"/>
              </a:ext>
            </a:extLst>
          </p:cNvPr>
          <p:cNvSpPr txBox="1"/>
          <p:nvPr/>
        </p:nvSpPr>
        <p:spPr>
          <a:xfrm>
            <a:off x="3174627" y="3198367"/>
            <a:ext cx="371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Ing. En Sistemas Computacionales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@abigailhuerta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2CF52-DDD4-4B29-B270-413AAC06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983" y="1325988"/>
            <a:ext cx="615524" cy="5977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TI Capacitación">
            <a:extLst>
              <a:ext uri="{FF2B5EF4-FFF2-40B4-BE49-F238E27FC236}">
                <a16:creationId xmlns:a16="http://schemas.microsoft.com/office/drawing/2014/main" id="{1275D0CB-1D84-48D0-A8D8-AF6FDA6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17" y="3931574"/>
            <a:ext cx="613649" cy="5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443CDFF-BF25-40D2-8F06-11FC0282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59" y="3556403"/>
            <a:ext cx="311153" cy="3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9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InputFile</a:t>
            </a:r>
            <a:r>
              <a:rPr lang="es-MX" b="1" dirty="0"/>
              <a:t> </a:t>
            </a:r>
            <a:r>
              <a:rPr lang="es-MX" b="1" dirty="0" err="1"/>
              <a:t>Component</a:t>
            </a:r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011E8-F990-47BE-872D-463852703B52}"/>
              </a:ext>
            </a:extLst>
          </p:cNvPr>
          <p:cNvSpPr/>
          <p:nvPr/>
        </p:nvSpPr>
        <p:spPr>
          <a:xfrm>
            <a:off x="609600" y="951096"/>
            <a:ext cx="5262282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@page "/file"</a:t>
            </a:r>
          </a:p>
          <a:p>
            <a:r>
              <a:rPr lang="en-US" dirty="0"/>
              <a:t>&lt;h3 class="title"&gt;</a:t>
            </a:r>
            <a:r>
              <a:rPr lang="en-US" dirty="0" err="1"/>
              <a:t>UploadFile</a:t>
            </a:r>
            <a:r>
              <a:rPr lang="en-US" dirty="0"/>
              <a:t>&lt;/h3&gt;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InputFile</a:t>
            </a:r>
            <a:r>
              <a:rPr lang="en-US" dirty="0"/>
              <a:t> </a:t>
            </a:r>
            <a:r>
              <a:rPr lang="en-US" dirty="0" err="1"/>
              <a:t>OnChange</a:t>
            </a:r>
            <a:r>
              <a:rPr lang="en-US" dirty="0"/>
              <a:t>="@</a:t>
            </a:r>
            <a:r>
              <a:rPr lang="en-US" dirty="0" err="1"/>
              <a:t>OnInputFileChange</a:t>
            </a:r>
            <a:r>
              <a:rPr lang="en-US" dirty="0"/>
              <a:t>" class="form-control" /&gt;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&lt;h4&gt;Vista Previa&lt;/h4&gt;</a:t>
            </a:r>
          </a:p>
          <a:p>
            <a:endParaRPr lang="en-US" dirty="0"/>
          </a:p>
          <a:p>
            <a:r>
              <a:rPr lang="en-US" dirty="0"/>
              <a:t>    &lt;div class="card" style="width:30rem;"&gt;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img</a:t>
            </a:r>
            <a:r>
              <a:rPr lang="en-US" dirty="0"/>
              <a:t> class="rounded m-1" </a:t>
            </a:r>
            <a:r>
              <a:rPr lang="en-US" dirty="0" err="1"/>
              <a:t>src</a:t>
            </a:r>
            <a:r>
              <a:rPr lang="en-US" dirty="0"/>
              <a:t>="@</a:t>
            </a:r>
            <a:r>
              <a:rPr lang="en-US" dirty="0" err="1"/>
              <a:t>imageDataUrl</a:t>
            </a:r>
            <a:r>
              <a:rPr lang="en-US" dirty="0"/>
              <a:t>" /&gt;</a:t>
            </a:r>
          </a:p>
          <a:p>
            <a:r>
              <a:rPr lang="en-US" dirty="0"/>
              <a:t>         &lt;/div&gt;</a:t>
            </a:r>
          </a:p>
          <a:p>
            <a:r>
              <a:rPr lang="en-US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416683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InputFile</a:t>
            </a:r>
            <a:r>
              <a:rPr lang="es-MX" b="1" dirty="0"/>
              <a:t> </a:t>
            </a:r>
            <a:r>
              <a:rPr lang="es-MX" b="1" dirty="0" err="1"/>
              <a:t>Component</a:t>
            </a:r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011E8-F990-47BE-872D-463852703B52}"/>
              </a:ext>
            </a:extLst>
          </p:cNvPr>
          <p:cNvSpPr/>
          <p:nvPr/>
        </p:nvSpPr>
        <p:spPr>
          <a:xfrm>
            <a:off x="609599" y="951096"/>
            <a:ext cx="7324165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@code {</a:t>
            </a:r>
          </a:p>
          <a:p>
            <a:r>
              <a:rPr lang="en-US" dirty="0"/>
              <a:t>    private string </a:t>
            </a:r>
            <a:r>
              <a:rPr lang="en-US" dirty="0" err="1"/>
              <a:t>imageDataUrl</a:t>
            </a:r>
            <a:r>
              <a:rPr lang="en-US" dirty="0"/>
              <a:t> = </a:t>
            </a:r>
            <a:r>
              <a:rPr lang="en-US" dirty="0" err="1"/>
              <a:t>string.Empty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private async Task </a:t>
            </a:r>
            <a:r>
              <a:rPr lang="en-US" dirty="0" err="1"/>
              <a:t>OnInputFileChange</a:t>
            </a:r>
            <a:r>
              <a:rPr lang="en-US" dirty="0"/>
              <a:t>(</a:t>
            </a:r>
            <a:r>
              <a:rPr lang="en-US" dirty="0" err="1"/>
              <a:t>InputFileChangeEventArgs</a:t>
            </a:r>
            <a:r>
              <a:rPr lang="en-US" dirty="0"/>
              <a:t> e)</a:t>
            </a:r>
          </a:p>
          <a:p>
            <a:r>
              <a:rPr lang="en-US" dirty="0"/>
              <a:t>    {</a:t>
            </a:r>
          </a:p>
          <a:p>
            <a:endParaRPr lang="en-US" dirty="0"/>
          </a:p>
          <a:p>
            <a:r>
              <a:rPr lang="en-US" dirty="0"/>
              <a:t>        var format = "image/</a:t>
            </a:r>
            <a:r>
              <a:rPr lang="en-US" dirty="0" err="1"/>
              <a:t>png</a:t>
            </a:r>
            <a:r>
              <a:rPr lang="en-US" dirty="0"/>
              <a:t>";</a:t>
            </a:r>
          </a:p>
          <a:p>
            <a:r>
              <a:rPr lang="en-US" dirty="0"/>
              <a:t>        var </a:t>
            </a:r>
            <a:r>
              <a:rPr lang="en-US" dirty="0" err="1"/>
              <a:t>resizedImageFile</a:t>
            </a:r>
            <a:r>
              <a:rPr lang="en-US" dirty="0"/>
              <a:t> = await  </a:t>
            </a:r>
            <a:r>
              <a:rPr lang="en-US" dirty="0" err="1"/>
              <a:t>e.File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en-US" dirty="0" err="1"/>
              <a:t>RequestImageFileAsync</a:t>
            </a:r>
            <a:r>
              <a:rPr lang="en-US" dirty="0"/>
              <a:t>(format,300, 300);</a:t>
            </a:r>
          </a:p>
          <a:p>
            <a:r>
              <a:rPr lang="en-US" dirty="0"/>
              <a:t>        var buffer = new byte[</a:t>
            </a:r>
            <a:r>
              <a:rPr lang="en-US" dirty="0" err="1"/>
              <a:t>resizedImageFile.Size</a:t>
            </a:r>
            <a:r>
              <a:rPr lang="en-US" dirty="0"/>
              <a:t>];</a:t>
            </a:r>
          </a:p>
          <a:p>
            <a:r>
              <a:rPr lang="en-US" dirty="0"/>
              <a:t>        await </a:t>
            </a:r>
            <a:r>
              <a:rPr lang="en-US" dirty="0" err="1"/>
              <a:t>resizedImageFile.OpenReadStream</a:t>
            </a:r>
            <a:r>
              <a:rPr lang="en-US" dirty="0"/>
              <a:t>().</a:t>
            </a:r>
            <a:r>
              <a:rPr lang="en-US" dirty="0" err="1"/>
              <a:t>ReadAsync</a:t>
            </a:r>
            <a:r>
              <a:rPr lang="en-US" dirty="0"/>
              <a:t>(buffer);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</a:t>
            </a:r>
            <a:r>
              <a:rPr lang="en-US" dirty="0" err="1"/>
              <a:t>imageDataUrl</a:t>
            </a:r>
            <a:r>
              <a:rPr lang="en-US" dirty="0"/>
              <a:t> =</a:t>
            </a:r>
          </a:p>
          <a:p>
            <a:r>
              <a:rPr lang="en-US" dirty="0"/>
              <a:t>             $"data:{format};base64,{Convert.ToBase64String(buffer)}";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7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B15B-1F67-4A58-8B11-FCFAE3374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/>
              <a:t>Blazor</a:t>
            </a:r>
            <a:r>
              <a:rPr lang="es-MX" b="1" dirty="0"/>
              <a:t> </a:t>
            </a:r>
            <a:r>
              <a:rPr lang="es-MX" b="1" dirty="0" err="1"/>
              <a:t>support</a:t>
            </a:r>
            <a:r>
              <a:rPr lang="es-MX" b="1" dirty="0"/>
              <a:t> </a:t>
            </a:r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ontoggle</a:t>
            </a:r>
            <a:r>
              <a:rPr lang="es-MX" b="1" dirty="0"/>
              <a:t> </a:t>
            </a:r>
            <a:r>
              <a:rPr lang="es-MX" b="1" dirty="0" err="1"/>
              <a:t>event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46E9-9578-40F2-90C6-42096CFC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71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Ontoggle</a:t>
            </a:r>
            <a:r>
              <a:rPr lang="es-MX" b="1" dirty="0"/>
              <a:t> evento </a:t>
            </a:r>
            <a:r>
              <a:rPr lang="es-MX" b="1" dirty="0" err="1"/>
              <a:t>suport</a:t>
            </a:r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754F5-9E29-4863-8BB6-5BBCCD38BD49}"/>
              </a:ext>
            </a:extLst>
          </p:cNvPr>
          <p:cNvSpPr/>
          <p:nvPr/>
        </p:nvSpPr>
        <p:spPr>
          <a:xfrm>
            <a:off x="537881" y="863590"/>
            <a:ext cx="6078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@page "/</a:t>
            </a:r>
            <a:r>
              <a:rPr lang="es-MX" dirty="0" err="1"/>
              <a:t>details</a:t>
            </a:r>
            <a:r>
              <a:rPr lang="es-MX" dirty="0"/>
              <a:t>"</a:t>
            </a:r>
          </a:p>
          <a:p>
            <a:endParaRPr lang="es-MX" dirty="0"/>
          </a:p>
          <a:p>
            <a:r>
              <a:rPr lang="es-MX" dirty="0"/>
              <a:t>&lt;</a:t>
            </a:r>
            <a:r>
              <a:rPr lang="es-MX" dirty="0" err="1"/>
              <a:t>div</a:t>
            </a:r>
            <a:r>
              <a:rPr lang="es-MX" dirty="0"/>
              <a:t>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details</a:t>
            </a:r>
            <a:r>
              <a:rPr lang="es-MX" dirty="0"/>
              <a:t> id="</a:t>
            </a:r>
            <a:r>
              <a:rPr lang="es-MX" dirty="0" err="1"/>
              <a:t>details-toggle</a:t>
            </a:r>
            <a:r>
              <a:rPr lang="es-MX" dirty="0"/>
              <a:t>" @ontoggle="OnToggle"&gt;</a:t>
            </a:r>
          </a:p>
          <a:p>
            <a:r>
              <a:rPr lang="es-MX" dirty="0"/>
              <a:t>        &lt;</a:t>
            </a:r>
            <a:r>
              <a:rPr lang="es-MX" dirty="0" err="1"/>
              <a:t>summary</a:t>
            </a:r>
            <a:r>
              <a:rPr lang="es-MX" dirty="0"/>
              <a:t>&gt;¡Bienvenidos!&lt;/</a:t>
            </a:r>
            <a:r>
              <a:rPr lang="es-MX" dirty="0" err="1"/>
              <a:t>summary</a:t>
            </a:r>
            <a:r>
              <a:rPr lang="es-MX" dirty="0"/>
              <a:t>&gt;</a:t>
            </a:r>
          </a:p>
          <a:p>
            <a:r>
              <a:rPr lang="es-MX" dirty="0"/>
              <a:t>        &lt;p&gt;Lanzamiento de .NET 5 &lt;/p&gt;</a:t>
            </a:r>
          </a:p>
          <a:p>
            <a:r>
              <a:rPr lang="es-MX" dirty="0"/>
              <a:t>    &lt;/</a:t>
            </a:r>
            <a:r>
              <a:rPr lang="es-MX" dirty="0" err="1"/>
              <a:t>details</a:t>
            </a:r>
            <a:r>
              <a:rPr lang="es-MX" dirty="0"/>
              <a:t>&gt;</a:t>
            </a:r>
          </a:p>
          <a:p>
            <a:endParaRPr lang="es-MX" dirty="0"/>
          </a:p>
          <a:p>
            <a:r>
              <a:rPr lang="es-MX" dirty="0"/>
              <a:t>        @if (</a:t>
            </a:r>
            <a:r>
              <a:rPr lang="es-MX" dirty="0" err="1"/>
              <a:t>detailsExpanded</a:t>
            </a:r>
            <a:r>
              <a:rPr lang="es-MX" dirty="0"/>
              <a:t>)</a:t>
            </a:r>
          </a:p>
          <a:p>
            <a:r>
              <a:rPr lang="es-MX" dirty="0"/>
              <a:t>        {</a:t>
            </a:r>
          </a:p>
          <a:p>
            <a:r>
              <a:rPr lang="es-MX" dirty="0"/>
              <a:t>            &lt;</a:t>
            </a:r>
            <a:r>
              <a:rPr lang="es-MX" dirty="0" err="1"/>
              <a:t>div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/>
              <a:t>alert</a:t>
            </a:r>
            <a:r>
              <a:rPr lang="es-MX" dirty="0"/>
              <a:t> </a:t>
            </a:r>
            <a:r>
              <a:rPr lang="es-MX" dirty="0" err="1"/>
              <a:t>alert-success</a:t>
            </a:r>
            <a:r>
              <a:rPr lang="es-MX" dirty="0"/>
              <a:t>" role="</a:t>
            </a:r>
            <a:r>
              <a:rPr lang="es-MX" dirty="0" err="1"/>
              <a:t>alert</a:t>
            </a:r>
            <a:r>
              <a:rPr lang="es-MX" dirty="0"/>
              <a:t>"&gt;</a:t>
            </a:r>
          </a:p>
          <a:p>
            <a:r>
              <a:rPr lang="es-MX" dirty="0"/>
              <a:t>                Gracias por acompañarnos en este evento online.</a:t>
            </a:r>
          </a:p>
          <a:p>
            <a:r>
              <a:rPr lang="es-MX" dirty="0"/>
              <a:t>            &lt;/</a:t>
            </a:r>
            <a:r>
              <a:rPr lang="es-MX" dirty="0" err="1"/>
              <a:t>div</a:t>
            </a:r>
            <a:r>
              <a:rPr lang="es-MX" dirty="0"/>
              <a:t>&gt;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&lt;/</a:t>
            </a:r>
            <a:r>
              <a:rPr lang="es-MX" dirty="0" err="1"/>
              <a:t>div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71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Ontoggle</a:t>
            </a:r>
            <a:r>
              <a:rPr lang="es-MX" b="1" dirty="0"/>
              <a:t> evento </a:t>
            </a:r>
            <a:r>
              <a:rPr lang="es-MX" b="1" dirty="0" err="1"/>
              <a:t>suport</a:t>
            </a:r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754F5-9E29-4863-8BB6-5BBCCD38BD49}"/>
              </a:ext>
            </a:extLst>
          </p:cNvPr>
          <p:cNvSpPr/>
          <p:nvPr/>
        </p:nvSpPr>
        <p:spPr>
          <a:xfrm>
            <a:off x="537881" y="863590"/>
            <a:ext cx="607807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 @code {</a:t>
            </a:r>
          </a:p>
          <a:p>
            <a:r>
              <a:rPr lang="es-MX" dirty="0"/>
              <a:t>        </a:t>
            </a:r>
            <a:r>
              <a:rPr lang="es-MX" dirty="0" err="1"/>
              <a:t>bool</a:t>
            </a:r>
            <a:r>
              <a:rPr lang="es-MX" dirty="0"/>
              <a:t> </a:t>
            </a:r>
            <a:r>
              <a:rPr lang="es-MX" dirty="0" err="1"/>
              <a:t>detailsExpanded</a:t>
            </a:r>
            <a:r>
              <a:rPr lang="es-MX" dirty="0"/>
              <a:t>;</a:t>
            </a:r>
          </a:p>
          <a:p>
            <a:r>
              <a:rPr lang="es-MX" dirty="0"/>
              <a:t>        </a:t>
            </a:r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message</a:t>
            </a:r>
            <a:r>
              <a:rPr lang="es-MX" dirty="0"/>
              <a:t> { </a:t>
            </a:r>
            <a:r>
              <a:rPr lang="es-MX" dirty="0" err="1"/>
              <a:t>get</a:t>
            </a:r>
            <a:r>
              <a:rPr lang="es-MX" dirty="0"/>
              <a:t>; set; }</a:t>
            </a:r>
          </a:p>
          <a:p>
            <a:endParaRPr lang="es-MX" dirty="0"/>
          </a:p>
          <a:p>
            <a:r>
              <a:rPr lang="es-MX" dirty="0"/>
              <a:t>       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OnToggle</a:t>
            </a:r>
            <a:r>
              <a:rPr lang="es-MX" dirty="0"/>
              <a:t>()</a:t>
            </a:r>
          </a:p>
          <a:p>
            <a:r>
              <a:rPr lang="es-MX" dirty="0"/>
              <a:t>        {</a:t>
            </a:r>
          </a:p>
          <a:p>
            <a:r>
              <a:rPr lang="es-MX" dirty="0"/>
              <a:t>            </a:t>
            </a:r>
            <a:r>
              <a:rPr lang="es-MX" dirty="0" err="1"/>
              <a:t>detailsExpanded</a:t>
            </a:r>
            <a:r>
              <a:rPr lang="es-MX" dirty="0"/>
              <a:t> = !</a:t>
            </a:r>
            <a:r>
              <a:rPr lang="es-MX" dirty="0" err="1"/>
              <a:t>detailsExpanded</a:t>
            </a:r>
            <a:r>
              <a:rPr lang="es-MX" dirty="0"/>
              <a:t>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0412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8220BB4-0101-4EB6-AE87-26CD5144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dirty="0" err="1"/>
              <a:t>Virtualize</a:t>
            </a:r>
            <a:r>
              <a:rPr lang="es-AR" dirty="0"/>
              <a:t> </a:t>
            </a:r>
            <a:r>
              <a:rPr lang="es-AR" dirty="0" err="1"/>
              <a:t>component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2075-8763-456F-8092-EC5808F499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177506" y="718901"/>
            <a:ext cx="6788988" cy="400401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2000" dirty="0"/>
              <a:t>La </a:t>
            </a:r>
            <a:r>
              <a:rPr lang="es-MX" sz="2000" dirty="0">
                <a:solidFill>
                  <a:srgbClr val="8333EC"/>
                </a:solidFill>
              </a:rPr>
              <a:t>virtualización</a:t>
            </a:r>
            <a:r>
              <a:rPr lang="es-MX" sz="2000" dirty="0"/>
              <a:t> es una técnica para limitar  que la interfaz de usuario renderice más elementos de los que realmente están visibles en pantalla antes de hacer </a:t>
            </a:r>
            <a:r>
              <a:rPr lang="es-MX" sz="2000" i="1" dirty="0" err="1"/>
              <a:t>scroll</a:t>
            </a:r>
            <a:r>
              <a:rPr lang="es-MX" sz="2000" dirty="0"/>
              <a:t>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5633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dirty="0" err="1"/>
              <a:t>Virtualize</a:t>
            </a:r>
            <a:r>
              <a:rPr lang="es-AR" dirty="0"/>
              <a:t> </a:t>
            </a:r>
            <a:r>
              <a:rPr lang="es-AR" dirty="0" err="1"/>
              <a:t>component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2075-8763-456F-8092-EC5808F499C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s-AR" dirty="0"/>
              <a:t>Es útil  para mejorar el rendimiento cuando se requiere renderizar muchos elementos en el DOM</a:t>
            </a:r>
          </a:p>
          <a:p>
            <a:r>
              <a:rPr lang="es-AR" dirty="0"/>
              <a:t>El componente </a:t>
            </a:r>
            <a:r>
              <a:rPr lang="es-AR" i="1" dirty="0" err="1">
                <a:solidFill>
                  <a:srgbClr val="8333EC"/>
                </a:solidFill>
              </a:rPr>
              <a:t>virtualize</a:t>
            </a:r>
            <a:r>
              <a:rPr lang="es-AR" dirty="0"/>
              <a:t> puede contener</a:t>
            </a:r>
          </a:p>
          <a:p>
            <a:pPr lvl="1"/>
            <a:r>
              <a:rPr lang="es-AR" dirty="0"/>
              <a:t>HTML plano</a:t>
            </a:r>
          </a:p>
          <a:p>
            <a:pPr lvl="1"/>
            <a:r>
              <a:rPr lang="es-AR" dirty="0"/>
              <a:t>Otros componentes </a:t>
            </a:r>
            <a:r>
              <a:rPr lang="es-AR" dirty="0" err="1"/>
              <a:t>Razor</a:t>
            </a:r>
            <a:endParaRPr lang="es-AR" dirty="0"/>
          </a:p>
          <a:p>
            <a:pPr lvl="1"/>
            <a:r>
              <a:rPr lang="es-AR" dirty="0"/>
              <a:t>Ambos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589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B15B-1F67-4A58-8B11-FCFAE3374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Demo: Ejemplo básico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46E9-9578-40F2-90C6-42096CFC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283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68F-5501-493A-8394-30905489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 Crear Aplicación </a:t>
            </a:r>
            <a:r>
              <a:rPr lang="es-AR" dirty="0" err="1"/>
              <a:t>Blazor</a:t>
            </a:r>
            <a:r>
              <a:rPr lang="es-AR" dirty="0"/>
              <a:t>: DemoNet5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4403F-D6D5-45A6-A734-F9FCE2A551C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869701" y="1043130"/>
            <a:ext cx="3438525" cy="83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96B8E-F473-4A82-8D74-8EB404FCBAF1}"/>
              </a:ext>
            </a:extLst>
          </p:cNvPr>
          <p:cNvSpPr txBox="1"/>
          <p:nvPr/>
        </p:nvSpPr>
        <p:spPr>
          <a:xfrm>
            <a:off x="454416" y="1043130"/>
            <a:ext cx="3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5A11BB"/>
                </a:solidFill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7FE88-8052-47DC-BDD8-32AE8896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73" y="2082907"/>
            <a:ext cx="5076825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5EF4D-00A5-4E73-A2D8-5212DA89BD29}"/>
              </a:ext>
            </a:extLst>
          </p:cNvPr>
          <p:cNvSpPr txBox="1"/>
          <p:nvPr/>
        </p:nvSpPr>
        <p:spPr>
          <a:xfrm>
            <a:off x="2588963" y="2248584"/>
            <a:ext cx="3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rgbClr val="5A11BB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767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E7881B-4240-4E6C-8B87-4455D6F7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81" y="914400"/>
            <a:ext cx="5563637" cy="38999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6D2766-8F3B-44F7-8E6F-1B01858679D2}"/>
              </a:ext>
            </a:extLst>
          </p:cNvPr>
          <p:cNvSpPr txBox="1">
            <a:spLocks/>
          </p:cNvSpPr>
          <p:nvPr/>
        </p:nvSpPr>
        <p:spPr>
          <a:xfrm>
            <a:off x="397526" y="0"/>
            <a:ext cx="7776990" cy="1002535"/>
          </a:xfrm>
          <a:prstGeom prst="rect">
            <a:avLst/>
          </a:prstGeom>
        </p:spPr>
        <p:txBody>
          <a:bodyPr anchor="ctr"/>
          <a:lstStyle>
            <a:lvl1pPr algn="l" defTabSz="6858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5A11BB"/>
                </a:solidFill>
              </a:rPr>
              <a:t>Configurar el proyecto</a:t>
            </a:r>
          </a:p>
        </p:txBody>
      </p:sp>
    </p:spTree>
    <p:extLst>
      <p:ext uri="{BB962C8B-B14F-4D97-AF65-F5344CB8AC3E}">
        <p14:creationId xmlns:p14="http://schemas.microsoft.com/office/powerpoint/2010/main" val="130939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30156-0222-4C3B-B6EB-3DC8E4EA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33425"/>
            <a:ext cx="7115175" cy="36766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0DA91E-8142-4669-8C56-1BB748CE5150}"/>
              </a:ext>
            </a:extLst>
          </p:cNvPr>
          <p:cNvSpPr txBox="1">
            <a:spLocks/>
          </p:cNvSpPr>
          <p:nvPr/>
        </p:nvSpPr>
        <p:spPr>
          <a:xfrm>
            <a:off x="397526" y="0"/>
            <a:ext cx="7776990" cy="1002535"/>
          </a:xfrm>
          <a:prstGeom prst="rect">
            <a:avLst/>
          </a:prstGeom>
        </p:spPr>
        <p:txBody>
          <a:bodyPr anchor="ctr"/>
          <a:lstStyle>
            <a:lvl1pPr algn="l" defTabSz="6858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5A11BB"/>
                </a:solidFill>
              </a:rPr>
              <a:t>Configurar el proyecto</a:t>
            </a:r>
          </a:p>
        </p:txBody>
      </p:sp>
    </p:spTree>
    <p:extLst>
      <p:ext uri="{BB962C8B-B14F-4D97-AF65-F5344CB8AC3E}">
        <p14:creationId xmlns:p14="http://schemas.microsoft.com/office/powerpoint/2010/main" val="26771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5FF3-FC43-46C9-BB12-E25E460A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el modelo </a:t>
            </a:r>
            <a:r>
              <a:rPr lang="es-MX" dirty="0" err="1"/>
              <a:t>Models</a:t>
            </a:r>
            <a:r>
              <a:rPr lang="es-MX" dirty="0"/>
              <a:t>/</a:t>
            </a:r>
            <a:r>
              <a:rPr lang="es-MX" dirty="0" err="1"/>
              <a:t>Photo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F5C803-C781-470D-B369-C6BBC95E2DFD}"/>
              </a:ext>
            </a:extLst>
          </p:cNvPr>
          <p:cNvSpPr/>
          <p:nvPr/>
        </p:nvSpPr>
        <p:spPr>
          <a:xfrm>
            <a:off x="650914" y="1069267"/>
            <a:ext cx="6096000" cy="28625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B0F0"/>
                </a:solidFill>
                <a:latin typeface="Consolas" panose="020B0609020204030204" pitchFamily="49" charset="0"/>
              </a:rPr>
              <a:t>Photo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download_url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4427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determin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 PRESETANCIÓN C.potx" id="{1A2D005E-B44D-454B-9165-487BB00F411D}" vid="{5FA3CD9B-20BC-414B-97DE-010CF6C295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7A1FF28A49904EAB3BA25AB2BEF192" ma:contentTypeVersion="4" ma:contentTypeDescription="Create a new document." ma:contentTypeScope="" ma:versionID="697248b722dd7bfeb9dffc3b7f624b27">
  <xsd:schema xmlns:xsd="http://www.w3.org/2001/XMLSchema" xmlns:xs="http://www.w3.org/2001/XMLSchema" xmlns:p="http://schemas.microsoft.com/office/2006/metadata/properties" xmlns:ns2="05288a7d-8584-4839-82bb-b54329cd678c" targetNamespace="http://schemas.microsoft.com/office/2006/metadata/properties" ma:root="true" ma:fieldsID="71695644040e813328b71e1c5cd39f4e" ns2:_="">
    <xsd:import namespace="05288a7d-8584-4839-82bb-b54329cd6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88a7d-8584-4839-82bb-b54329cd6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C940F-5CAD-423B-815B-FD7789067D2B}">
  <ds:schemaRefs>
    <ds:schemaRef ds:uri="05288a7d-8584-4839-82bb-b54329cd6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BBB74C-B5CF-4183-A3F1-CDB4EE8B2D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81EBA-0E7F-44CA-A5C6-FCBB430D57C4}">
  <ds:schemaRefs>
    <ds:schemaRef ds:uri="2e5c32ac-09ee-449b-9c89-240c97ef69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TPL PRESETANCIÓN D</Template>
  <TotalTime>846</TotalTime>
  <Words>773</Words>
  <Application>Microsoft Office PowerPoint</Application>
  <PresentationFormat>On-screen Show (16:9)</PresentationFormat>
  <Paragraphs>140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Predeterminada</vt:lpstr>
      <vt:lpstr>PowerPoint Presentation</vt:lpstr>
      <vt:lpstr>Blazor component virtualization</vt:lpstr>
      <vt:lpstr> Virtualize component</vt:lpstr>
      <vt:lpstr> Virtualize component</vt:lpstr>
      <vt:lpstr>Demo: Ejemplo básico</vt:lpstr>
      <vt:lpstr> Crear Aplicación Blazor: DemoNet5</vt:lpstr>
      <vt:lpstr>PowerPoint Presentation</vt:lpstr>
      <vt:lpstr>PowerPoint Presentation</vt:lpstr>
      <vt:lpstr>Agregar el modelo Models/Photo</vt:lpstr>
      <vt:lpstr>PowerPoint Presentation</vt:lpstr>
      <vt:lpstr>Agregar código para obtener los datos</vt:lpstr>
      <vt:lpstr>Actualizar Program.cs</vt:lpstr>
      <vt:lpstr>Mostrar los datos</vt:lpstr>
      <vt:lpstr>Agregar un poco de estilos</vt:lpstr>
      <vt:lpstr>PowerPoint Presentation</vt:lpstr>
      <vt:lpstr>¡Virtualize Component al rescate!</vt:lpstr>
      <vt:lpstr>Virtualize component</vt:lpstr>
      <vt:lpstr>Virtualize Component</vt:lpstr>
      <vt:lpstr>Blazor file input support</vt:lpstr>
      <vt:lpstr>InputFile Component</vt:lpstr>
      <vt:lpstr>InputFile Component</vt:lpstr>
      <vt:lpstr>Blazor support for ontoggle event</vt:lpstr>
      <vt:lpstr>Ontoggle evento suport</vt:lpstr>
      <vt:lpstr>Ontoggle evento suport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Huerta De Los Santos</dc:creator>
  <cp:lastModifiedBy>Abigail Huerta De Los Santos</cp:lastModifiedBy>
  <cp:revision>21</cp:revision>
  <dcterms:created xsi:type="dcterms:W3CDTF">2020-12-09T02:47:48Z</dcterms:created>
  <dcterms:modified xsi:type="dcterms:W3CDTF">2020-12-10T21:28:06Z</dcterms:modified>
</cp:coreProperties>
</file>