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3034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4350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100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210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4971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894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0634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1587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214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873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76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ABF9-40FD-4D5A-A09A-FB8D13DA159B}" type="datetimeFigureOut">
              <a:rPr lang="es-VE" smtClean="0"/>
              <a:t>10/7/2025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D1382-B70B-4E6C-81C2-AD9ABACF94B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4920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92D9E-8DEB-40B8-90D2-7BF91F49E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2133600"/>
            <a:ext cx="4371975" cy="284123"/>
          </a:xfrm>
        </p:spPr>
        <p:txBody>
          <a:bodyPr>
            <a:normAutofit fontScale="90000"/>
          </a:bodyPr>
          <a:lstStyle/>
          <a:p>
            <a:r>
              <a:rPr lang="es-ES" dirty="0"/>
              <a:t>No me dio tiempo pero aquí se supone que va mi información</a:t>
            </a:r>
            <a:endParaRPr lang="es-V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4531C-2C56-487B-BB76-C1907BC54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VE"/>
          </a:p>
        </p:txBody>
      </p:sp>
      <p:pic>
        <p:nvPicPr>
          <p:cNvPr id="1026" name="Picture 2" descr="Pulgar arriba : r/meme">
            <a:extLst>
              <a:ext uri="{FF2B5EF4-FFF2-40B4-BE49-F238E27FC236}">
                <a16:creationId xmlns:a16="http://schemas.microsoft.com/office/drawing/2014/main" id="{FFEFF28E-69BA-43B4-A729-685DBC99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9" y="2670151"/>
            <a:ext cx="5294919" cy="647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770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Carta (216 x 279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No me dio tiempo pero aquí se supone que va mi información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me dio tiempo pero aquí se supone que va mi información</dc:title>
  <dc:creator>ESTUDIANTE01</dc:creator>
  <cp:lastModifiedBy>ESTUDIANTE01</cp:lastModifiedBy>
  <cp:revision>1</cp:revision>
  <dcterms:created xsi:type="dcterms:W3CDTF">2025-07-10T19:14:30Z</dcterms:created>
  <dcterms:modified xsi:type="dcterms:W3CDTF">2025-07-10T19:15:20Z</dcterms:modified>
</cp:coreProperties>
</file>