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d8c652b9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2d8c652b9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2775" y="0"/>
            <a:ext cx="9296775" cy="5189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6825" y="53525"/>
            <a:ext cx="9210824" cy="50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