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13" autoAdjust="0"/>
    <p:restoredTop sz="94660"/>
  </p:normalViewPr>
  <p:slideViewPr>
    <p:cSldViewPr snapToGrid="0">
      <p:cViewPr varScale="1">
        <p:scale>
          <a:sx n="54" d="100"/>
          <a:sy n="54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C61E-35FE-4C58-9C2D-4A49057B89D0}" type="datetimeFigureOut">
              <a:rPr lang="es-AR" smtClean="0"/>
              <a:t>26/2/2023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5EA-BDD8-49F0-A1A0-8A28F31196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347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C61E-35FE-4C58-9C2D-4A49057B89D0}" type="datetimeFigureOut">
              <a:rPr lang="es-AR" smtClean="0"/>
              <a:t>26/2/2023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5EA-BDD8-49F0-A1A0-8A28F31196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761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C61E-35FE-4C58-9C2D-4A49057B89D0}" type="datetimeFigureOut">
              <a:rPr lang="es-AR" smtClean="0"/>
              <a:t>26/2/2023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5EA-BDD8-49F0-A1A0-8A28F31196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715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C61E-35FE-4C58-9C2D-4A49057B89D0}" type="datetimeFigureOut">
              <a:rPr lang="es-AR" smtClean="0"/>
              <a:t>26/2/2023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5EA-BDD8-49F0-A1A0-8A28F31196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17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C61E-35FE-4C58-9C2D-4A49057B89D0}" type="datetimeFigureOut">
              <a:rPr lang="es-AR" smtClean="0"/>
              <a:t>26/2/2023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5EA-BDD8-49F0-A1A0-8A28F31196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652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C61E-35FE-4C58-9C2D-4A49057B89D0}" type="datetimeFigureOut">
              <a:rPr lang="es-AR" smtClean="0"/>
              <a:t>26/2/2023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5EA-BDD8-49F0-A1A0-8A28F31196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603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C61E-35FE-4C58-9C2D-4A49057B89D0}" type="datetimeFigureOut">
              <a:rPr lang="es-AR" smtClean="0"/>
              <a:t>26/2/2023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5EA-BDD8-49F0-A1A0-8A28F31196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796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C61E-35FE-4C58-9C2D-4A49057B89D0}" type="datetimeFigureOut">
              <a:rPr lang="es-AR" smtClean="0"/>
              <a:t>26/2/2023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5EA-BDD8-49F0-A1A0-8A28F31196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599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C61E-35FE-4C58-9C2D-4A49057B89D0}" type="datetimeFigureOut">
              <a:rPr lang="es-AR" smtClean="0"/>
              <a:t>26/2/2023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5EA-BDD8-49F0-A1A0-8A28F31196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29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C61E-35FE-4C58-9C2D-4A49057B89D0}" type="datetimeFigureOut">
              <a:rPr lang="es-AR" smtClean="0"/>
              <a:t>26/2/2023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5EA-BDD8-49F0-A1A0-8A28F31196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729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C61E-35FE-4C58-9C2D-4A49057B89D0}" type="datetimeFigureOut">
              <a:rPr lang="es-AR" smtClean="0"/>
              <a:t>26/2/2023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5EA-BDD8-49F0-A1A0-8A28F31196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606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FC61E-35FE-4C58-9C2D-4A49057B89D0}" type="datetimeFigureOut">
              <a:rPr lang="es-AR" smtClean="0"/>
              <a:t>26/2/2023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975EA-BDD8-49F0-A1A0-8A28F31196C5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MSIPCMContentMarking" descr="{&quot;HashCode&quot;:2082987499,&quot;Placement&quot;:&quot;Footer&quot;,&quot;Top&quot;:760.3781,&quot;Left&quot;:242.558029,&quot;SlideWidth&quot;:540,&quot;SlideHeight&quot;:780}">
            <a:extLst>
              <a:ext uri="{FF2B5EF4-FFF2-40B4-BE49-F238E27FC236}">
                <a16:creationId xmlns:a16="http://schemas.microsoft.com/office/drawing/2014/main" id="{259BE534-5053-45AB-B1EB-E04F2377AEC4}"/>
              </a:ext>
            </a:extLst>
          </p:cNvPr>
          <p:cNvSpPr txBox="1"/>
          <p:nvPr userDrawn="1"/>
        </p:nvSpPr>
        <p:spPr>
          <a:xfrm>
            <a:off x="3080487" y="9656802"/>
            <a:ext cx="69702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AR" sz="10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7217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C4076DE-FE22-40B7-BC2A-E1A46BB8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" y="17324"/>
            <a:ext cx="6029325" cy="9888676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3C583DD-7932-9CDB-FA74-3A582ADF3964}"/>
              </a:ext>
            </a:extLst>
          </p:cNvPr>
          <p:cNvCxnSpPr>
            <a:cxnSpLocks/>
          </p:cNvCxnSpPr>
          <p:nvPr/>
        </p:nvCxnSpPr>
        <p:spPr>
          <a:xfrm flipV="1">
            <a:off x="3362325" y="5596890"/>
            <a:ext cx="0" cy="27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69CA263F-6D1E-A88C-208D-BA43CF53A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09" y="17324"/>
            <a:ext cx="6029325" cy="9888676"/>
          </a:xfrm>
          <a:prstGeom prst="rect">
            <a:avLst/>
          </a:prstGeom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75C8094-DEE3-0E8A-ECF2-A0FD12FE44F3}"/>
              </a:ext>
            </a:extLst>
          </p:cNvPr>
          <p:cNvCxnSpPr>
            <a:cxnSpLocks/>
          </p:cNvCxnSpPr>
          <p:nvPr/>
        </p:nvCxnSpPr>
        <p:spPr>
          <a:xfrm>
            <a:off x="4067175" y="6572250"/>
            <a:ext cx="0" cy="74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06790757-A194-DCD5-1B88-5D3D2F32EB68}"/>
              </a:ext>
            </a:extLst>
          </p:cNvPr>
          <p:cNvSpPr/>
          <p:nvPr/>
        </p:nvSpPr>
        <p:spPr>
          <a:xfrm>
            <a:off x="537209" y="17324"/>
            <a:ext cx="6029325" cy="98713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BDA00C-0DFE-9C04-A584-5FF88B115AB4}"/>
              </a:ext>
            </a:extLst>
          </p:cNvPr>
          <p:cNvSpPr txBox="1"/>
          <p:nvPr/>
        </p:nvSpPr>
        <p:spPr>
          <a:xfrm rot="16200000">
            <a:off x="-42325" y="4880252"/>
            <a:ext cx="65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>
                <a:solidFill>
                  <a:srgbClr val="C00000"/>
                </a:solidFill>
              </a:rPr>
              <a:t>body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5E5E61-760C-1F16-72B2-CED49FF2EA12}"/>
              </a:ext>
            </a:extLst>
          </p:cNvPr>
          <p:cNvSpPr/>
          <p:nvPr/>
        </p:nvSpPr>
        <p:spPr>
          <a:xfrm>
            <a:off x="640086" y="43310"/>
            <a:ext cx="1638294" cy="9778870"/>
          </a:xfrm>
          <a:prstGeom prst="rect">
            <a:avLst/>
          </a:prstGeom>
          <a:noFill/>
          <a:ln w="381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E292DB-AA47-29F5-44A4-F1E05FD6271A}"/>
              </a:ext>
            </a:extLst>
          </p:cNvPr>
          <p:cNvSpPr txBox="1"/>
          <p:nvPr/>
        </p:nvSpPr>
        <p:spPr>
          <a:xfrm>
            <a:off x="1057071" y="83820"/>
            <a:ext cx="80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rgbClr val="00CC00"/>
                </a:solidFill>
              </a:rPr>
              <a:t>aside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BB8236D-B605-CB23-1AE5-4C3918E78CEF}"/>
              </a:ext>
            </a:extLst>
          </p:cNvPr>
          <p:cNvSpPr/>
          <p:nvPr/>
        </p:nvSpPr>
        <p:spPr>
          <a:xfrm>
            <a:off x="2328864" y="43310"/>
            <a:ext cx="4157662" cy="105682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058A148-2BF6-DAED-C893-66B66EF5B7DE}"/>
              </a:ext>
            </a:extLst>
          </p:cNvPr>
          <p:cNvSpPr txBox="1"/>
          <p:nvPr/>
        </p:nvSpPr>
        <p:spPr>
          <a:xfrm>
            <a:off x="5510753" y="571724"/>
            <a:ext cx="80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4">
                    <a:lumMod val="75000"/>
                  </a:schemeClr>
                </a:solidFill>
              </a:rPr>
              <a:t>h1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2E8422F-F4F1-01A8-C5C7-04A0526451EE}"/>
              </a:ext>
            </a:extLst>
          </p:cNvPr>
          <p:cNvSpPr/>
          <p:nvPr/>
        </p:nvSpPr>
        <p:spPr>
          <a:xfrm>
            <a:off x="2345935" y="1126123"/>
            <a:ext cx="4126303" cy="260291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5ECD51E-A2CA-B12B-B77C-D58E5EC55988}"/>
              </a:ext>
            </a:extLst>
          </p:cNvPr>
          <p:cNvSpPr txBox="1"/>
          <p:nvPr/>
        </p:nvSpPr>
        <p:spPr>
          <a:xfrm>
            <a:off x="5607700" y="3401118"/>
            <a:ext cx="80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solidFill>
                  <a:srgbClr val="00B0F0"/>
                </a:solidFill>
              </a:rPr>
              <a:t>article</a:t>
            </a:r>
            <a:endParaRPr lang="es-AR" dirty="0">
              <a:solidFill>
                <a:srgbClr val="00B0F0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29E8D7A-5A7B-7DF5-C67E-3756A7F0DB5D}"/>
              </a:ext>
            </a:extLst>
          </p:cNvPr>
          <p:cNvSpPr/>
          <p:nvPr/>
        </p:nvSpPr>
        <p:spPr>
          <a:xfrm>
            <a:off x="2357382" y="3814763"/>
            <a:ext cx="4129143" cy="17156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303F3C1-BD91-144D-2EB6-46FC2C1E397E}"/>
              </a:ext>
            </a:extLst>
          </p:cNvPr>
          <p:cNvSpPr txBox="1"/>
          <p:nvPr/>
        </p:nvSpPr>
        <p:spPr>
          <a:xfrm>
            <a:off x="5607699" y="5208328"/>
            <a:ext cx="80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solidFill>
                  <a:srgbClr val="00B0F0"/>
                </a:solidFill>
              </a:rPr>
              <a:t>article</a:t>
            </a:r>
            <a:endParaRPr lang="es-AR" dirty="0">
              <a:solidFill>
                <a:srgbClr val="00B0F0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D30ADC7-4573-6ED5-15DD-85BF5573440C}"/>
              </a:ext>
            </a:extLst>
          </p:cNvPr>
          <p:cNvSpPr/>
          <p:nvPr/>
        </p:nvSpPr>
        <p:spPr>
          <a:xfrm>
            <a:off x="2357438" y="8654838"/>
            <a:ext cx="4143375" cy="116734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FDA87CE-62CD-D441-4065-EF076EB29FE7}"/>
              </a:ext>
            </a:extLst>
          </p:cNvPr>
          <p:cNvSpPr txBox="1"/>
          <p:nvPr/>
        </p:nvSpPr>
        <p:spPr>
          <a:xfrm>
            <a:off x="5607698" y="9461510"/>
            <a:ext cx="80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solidFill>
                  <a:srgbClr val="00B0F0"/>
                </a:solidFill>
              </a:rPr>
              <a:t>article</a:t>
            </a:r>
            <a:endParaRPr lang="es-AR" dirty="0">
              <a:solidFill>
                <a:srgbClr val="00B0F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A10BCD2-250F-393C-E9D9-6734949BD964}"/>
              </a:ext>
            </a:extLst>
          </p:cNvPr>
          <p:cNvSpPr/>
          <p:nvPr/>
        </p:nvSpPr>
        <p:spPr>
          <a:xfrm>
            <a:off x="2375542" y="5656272"/>
            <a:ext cx="4129143" cy="292186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4EFB01D-577D-13BC-9DB4-045634C2290C}"/>
              </a:ext>
            </a:extLst>
          </p:cNvPr>
          <p:cNvSpPr txBox="1"/>
          <p:nvPr/>
        </p:nvSpPr>
        <p:spPr>
          <a:xfrm>
            <a:off x="5607698" y="8213358"/>
            <a:ext cx="80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solidFill>
                  <a:srgbClr val="00B0F0"/>
                </a:solidFill>
              </a:rPr>
              <a:t>article</a:t>
            </a:r>
            <a:endParaRPr lang="es-AR" dirty="0">
              <a:solidFill>
                <a:srgbClr val="00B0F0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D421067-AD1F-BD71-C1A4-FC4AFC97EC22}"/>
              </a:ext>
            </a:extLst>
          </p:cNvPr>
          <p:cNvSpPr/>
          <p:nvPr/>
        </p:nvSpPr>
        <p:spPr>
          <a:xfrm>
            <a:off x="2375542" y="1196589"/>
            <a:ext cx="4036479" cy="369332"/>
          </a:xfrm>
          <a:prstGeom prst="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6941C87-BEE1-126E-41B6-1B139F4B492C}"/>
              </a:ext>
            </a:extLst>
          </p:cNvPr>
          <p:cNvSpPr txBox="1"/>
          <p:nvPr/>
        </p:nvSpPr>
        <p:spPr>
          <a:xfrm>
            <a:off x="5269211" y="1213503"/>
            <a:ext cx="11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solidFill>
                  <a:srgbClr val="FF3399"/>
                </a:solidFill>
              </a:rPr>
              <a:t>header</a:t>
            </a:r>
            <a:endParaRPr lang="es-AR" dirty="0">
              <a:solidFill>
                <a:srgbClr val="FF3399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EA43338-DEA7-6329-58FE-52072EBD4702}"/>
              </a:ext>
            </a:extLst>
          </p:cNvPr>
          <p:cNvSpPr/>
          <p:nvPr/>
        </p:nvSpPr>
        <p:spPr>
          <a:xfrm>
            <a:off x="2388504" y="3911214"/>
            <a:ext cx="4036479" cy="369332"/>
          </a:xfrm>
          <a:prstGeom prst="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BA6A40B-F49A-820F-9832-A46D946E9D6B}"/>
              </a:ext>
            </a:extLst>
          </p:cNvPr>
          <p:cNvSpPr txBox="1"/>
          <p:nvPr/>
        </p:nvSpPr>
        <p:spPr>
          <a:xfrm>
            <a:off x="5282173" y="3928128"/>
            <a:ext cx="11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solidFill>
                  <a:srgbClr val="FF3399"/>
                </a:solidFill>
              </a:rPr>
              <a:t>header</a:t>
            </a:r>
            <a:endParaRPr lang="es-AR" dirty="0">
              <a:solidFill>
                <a:srgbClr val="FF3399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D526468-4E05-A894-ADAD-EEE6CD3E1BA2}"/>
              </a:ext>
            </a:extLst>
          </p:cNvPr>
          <p:cNvSpPr/>
          <p:nvPr/>
        </p:nvSpPr>
        <p:spPr>
          <a:xfrm>
            <a:off x="2442495" y="5730105"/>
            <a:ext cx="4036479" cy="369332"/>
          </a:xfrm>
          <a:prstGeom prst="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E03E45D-0220-47D5-6964-D7EF2E10C0F1}"/>
              </a:ext>
            </a:extLst>
          </p:cNvPr>
          <p:cNvSpPr txBox="1"/>
          <p:nvPr/>
        </p:nvSpPr>
        <p:spPr>
          <a:xfrm>
            <a:off x="5336164" y="5747019"/>
            <a:ext cx="11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solidFill>
                  <a:srgbClr val="FF3399"/>
                </a:solidFill>
              </a:rPr>
              <a:t>header</a:t>
            </a:r>
            <a:endParaRPr lang="es-AR" dirty="0">
              <a:solidFill>
                <a:srgbClr val="FF3399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DAD9D3B-03D0-3360-6DA0-1123C384B8D2}"/>
              </a:ext>
            </a:extLst>
          </p:cNvPr>
          <p:cNvSpPr/>
          <p:nvPr/>
        </p:nvSpPr>
        <p:spPr>
          <a:xfrm>
            <a:off x="2375542" y="1625303"/>
            <a:ext cx="4036479" cy="187458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1FE484A-2815-E8C5-39F2-83E9CF860B88}"/>
              </a:ext>
            </a:extLst>
          </p:cNvPr>
          <p:cNvSpPr txBox="1"/>
          <p:nvPr/>
        </p:nvSpPr>
        <p:spPr>
          <a:xfrm>
            <a:off x="5250747" y="3114224"/>
            <a:ext cx="11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solidFill>
                  <a:srgbClr val="FF0000"/>
                </a:solidFill>
              </a:rPr>
              <a:t>section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D148912-6658-76DB-3781-64215960DBC8}"/>
              </a:ext>
            </a:extLst>
          </p:cNvPr>
          <p:cNvSpPr/>
          <p:nvPr/>
        </p:nvSpPr>
        <p:spPr>
          <a:xfrm>
            <a:off x="2406968" y="4364126"/>
            <a:ext cx="4036479" cy="96264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76E840A-FD5B-0A54-0468-434898E46C08}"/>
              </a:ext>
            </a:extLst>
          </p:cNvPr>
          <p:cNvSpPr txBox="1"/>
          <p:nvPr/>
        </p:nvSpPr>
        <p:spPr>
          <a:xfrm>
            <a:off x="5424215" y="4957439"/>
            <a:ext cx="11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solidFill>
                  <a:srgbClr val="FF0000"/>
                </a:solidFill>
              </a:rPr>
              <a:t>section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A472C91-B34E-E1CA-D0BF-D837F6464AD1}"/>
              </a:ext>
            </a:extLst>
          </p:cNvPr>
          <p:cNvSpPr/>
          <p:nvPr/>
        </p:nvSpPr>
        <p:spPr>
          <a:xfrm>
            <a:off x="2421628" y="6531525"/>
            <a:ext cx="4036479" cy="18123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C67BDB8-E6BD-41A7-B4E4-7327A8538561}"/>
              </a:ext>
            </a:extLst>
          </p:cNvPr>
          <p:cNvSpPr txBox="1"/>
          <p:nvPr/>
        </p:nvSpPr>
        <p:spPr>
          <a:xfrm>
            <a:off x="5438384" y="7970095"/>
            <a:ext cx="11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solidFill>
                  <a:srgbClr val="FF0000"/>
                </a:solidFill>
              </a:rPr>
              <a:t>section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45B31EF-1BE2-8A36-BA89-A401DB24CEC6}"/>
              </a:ext>
            </a:extLst>
          </p:cNvPr>
          <p:cNvSpPr/>
          <p:nvPr/>
        </p:nvSpPr>
        <p:spPr>
          <a:xfrm>
            <a:off x="2388504" y="8698937"/>
            <a:ext cx="4036479" cy="369332"/>
          </a:xfrm>
          <a:prstGeom prst="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83BD44E-3194-9BEA-82F4-3FB98DAE53B8}"/>
              </a:ext>
            </a:extLst>
          </p:cNvPr>
          <p:cNvSpPr txBox="1"/>
          <p:nvPr/>
        </p:nvSpPr>
        <p:spPr>
          <a:xfrm>
            <a:off x="5282173" y="8715851"/>
            <a:ext cx="11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solidFill>
                  <a:srgbClr val="FF3399"/>
                </a:solidFill>
              </a:rPr>
              <a:t>header</a:t>
            </a:r>
            <a:endParaRPr lang="es-AR" dirty="0">
              <a:solidFill>
                <a:srgbClr val="FF3399"/>
              </a:solidFill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26E3FDB-5010-2064-0B77-747ECDECAE0C}"/>
              </a:ext>
            </a:extLst>
          </p:cNvPr>
          <p:cNvSpPr/>
          <p:nvPr/>
        </p:nvSpPr>
        <p:spPr>
          <a:xfrm>
            <a:off x="2406968" y="9168322"/>
            <a:ext cx="4036479" cy="3738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45DD2C9-AFA6-7867-BB82-8A85E36369BE}"/>
              </a:ext>
            </a:extLst>
          </p:cNvPr>
          <p:cNvSpPr txBox="1"/>
          <p:nvPr/>
        </p:nvSpPr>
        <p:spPr>
          <a:xfrm>
            <a:off x="5423724" y="9168323"/>
            <a:ext cx="11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solidFill>
                  <a:srgbClr val="FF0000"/>
                </a:solidFill>
              </a:rPr>
              <a:t>section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198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A4 (210 x 297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rafael.arias@basf.com</dc:creator>
  <cp:lastModifiedBy>rafael.arias@basf.com</cp:lastModifiedBy>
  <cp:revision>10</cp:revision>
  <dcterms:created xsi:type="dcterms:W3CDTF">2023-01-26T22:57:48Z</dcterms:created>
  <dcterms:modified xsi:type="dcterms:W3CDTF">2023-02-26T14:34:24Z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530cf4-8573-4c29-a912-bbcdac835909_Enabled">
    <vt:lpwstr>true</vt:lpwstr>
  </property>
  <property fmtid="{D5CDD505-2E9C-101B-9397-08002B2CF9AE}" pid="3" name="MSIP_Label_06530cf4-8573-4c29-a912-bbcdac835909_SetDate">
    <vt:lpwstr>2023-02-26T14:34:24Z</vt:lpwstr>
  </property>
  <property fmtid="{D5CDD505-2E9C-101B-9397-08002B2CF9AE}" pid="4" name="MSIP_Label_06530cf4-8573-4c29-a912-bbcdac835909_Method">
    <vt:lpwstr>Standard</vt:lpwstr>
  </property>
  <property fmtid="{D5CDD505-2E9C-101B-9397-08002B2CF9AE}" pid="5" name="MSIP_Label_06530cf4-8573-4c29-a912-bbcdac835909_Name">
    <vt:lpwstr>06530cf4-8573-4c29-a912-bbcdac835909</vt:lpwstr>
  </property>
  <property fmtid="{D5CDD505-2E9C-101B-9397-08002B2CF9AE}" pid="6" name="MSIP_Label_06530cf4-8573-4c29-a912-bbcdac835909_SiteId">
    <vt:lpwstr>ecaa386b-c8df-4ce0-ad01-740cbdb5ba55</vt:lpwstr>
  </property>
  <property fmtid="{D5CDD505-2E9C-101B-9397-08002B2CF9AE}" pid="7" name="MSIP_Label_06530cf4-8573-4c29-a912-bbcdac835909_ActionId">
    <vt:lpwstr>69194eb8-704c-44e0-b6f2-12f72c9c8d05</vt:lpwstr>
  </property>
  <property fmtid="{D5CDD505-2E9C-101B-9397-08002B2CF9AE}" pid="8" name="MSIP_Label_06530cf4-8573-4c29-a912-bbcdac835909_ContentBits">
    <vt:lpwstr>2</vt:lpwstr>
  </property>
</Properties>
</file>