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6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4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155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8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815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15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5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1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2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1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0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4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DBD91-AC05-414E-B3F9-CFD6EA8BD4F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E520B4-A4A5-433D-A217-39CD82C0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672" y="1348466"/>
            <a:ext cx="8731637" cy="1646302"/>
          </a:xfrm>
        </p:spPr>
        <p:txBody>
          <a:bodyPr/>
          <a:lstStyle/>
          <a:p>
            <a:r>
              <a:rPr lang="da-DK" dirty="0"/>
              <a:t>LED Driver for Raspberry 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9144000" cy="1655762"/>
          </a:xfrm>
        </p:spPr>
        <p:txBody>
          <a:bodyPr/>
          <a:lstStyle/>
          <a:p>
            <a:pPr algn="l"/>
            <a:r>
              <a:rPr lang="es-ES" dirty="0" smtClean="0"/>
              <a:t>Rafael López</a:t>
            </a:r>
          </a:p>
          <a:p>
            <a:pPr algn="l"/>
            <a:r>
              <a:rPr lang="es-ES" dirty="0" smtClean="0"/>
              <a:t>Ramiro Rubio</a:t>
            </a:r>
          </a:p>
          <a:p>
            <a:pPr algn="l"/>
            <a:r>
              <a:rPr lang="es-ES" dirty="0" smtClean="0"/>
              <a:t>Víctor Ramírez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74" y="5248275"/>
            <a:ext cx="2838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Control an external LED using RaspberryPi2 using a char driver instead of a high level of abstraction library </a:t>
            </a:r>
          </a:p>
          <a:p>
            <a:pPr marL="0" indent="0">
              <a:buNone/>
            </a:pPr>
            <a:r>
              <a:rPr lang="en-US" sz="2400" dirty="0" smtClean="0"/>
              <a:t>Provide a library to use this driver </a:t>
            </a:r>
          </a:p>
          <a:p>
            <a:pPr marL="0" indent="0">
              <a:buNone/>
            </a:pPr>
            <a:r>
              <a:rPr lang="en-US" sz="2400" dirty="0" smtClean="0"/>
              <a:t>Show it on a running demo application </a:t>
            </a:r>
          </a:p>
        </p:txBody>
      </p:sp>
    </p:spTree>
    <p:extLst>
      <p:ext uri="{BB962C8B-B14F-4D97-AF65-F5344CB8AC3E}">
        <p14:creationId xmlns:p14="http://schemas.microsoft.com/office/powerpoint/2010/main" val="42499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created a loadable Kernel module able to interface directly with the on board  GPIOs </a:t>
            </a:r>
          </a:p>
          <a:p>
            <a:pPr marL="0" indent="0">
              <a:buNone/>
            </a:pPr>
            <a:r>
              <a:rPr lang="es-ES" dirty="0" err="1" smtClean="0"/>
              <a:t>This</a:t>
            </a:r>
            <a:r>
              <a:rPr lang="es-ES" dirty="0" smtClean="0"/>
              <a:t> module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char</a:t>
            </a:r>
            <a:r>
              <a:rPr lang="es-ES" dirty="0" smtClean="0"/>
              <a:t> driver </a:t>
            </a:r>
            <a:r>
              <a:rPr lang="en-US" dirty="0" smtClean="0"/>
              <a:t>that</a:t>
            </a:r>
            <a:r>
              <a:rPr lang="es-ES" dirty="0" smtClean="0"/>
              <a:t> has a </a:t>
            </a:r>
            <a:r>
              <a:rPr lang="en-US" dirty="0" smtClean="0"/>
              <a:t>node</a:t>
            </a:r>
            <a:r>
              <a:rPr lang="es-ES" dirty="0" smtClean="0"/>
              <a:t> in /</a:t>
            </a:r>
            <a:r>
              <a:rPr lang="es-ES" dirty="0" err="1" smtClean="0"/>
              <a:t>dev</a:t>
            </a:r>
            <a:r>
              <a:rPr lang="es-ES" dirty="0" smtClean="0"/>
              <a:t>/ </a:t>
            </a:r>
            <a:r>
              <a:rPr lang="es-ES" dirty="0" err="1" smtClean="0"/>
              <a:t>that</a:t>
            </a:r>
            <a:r>
              <a:rPr lang="es-ES" dirty="0" smtClean="0"/>
              <a:t> can be </a:t>
            </a:r>
            <a:r>
              <a:rPr lang="es-ES" dirty="0" err="1" smtClean="0"/>
              <a:t>writen</a:t>
            </a:r>
            <a:r>
              <a:rPr lang="es-ES" dirty="0"/>
              <a:t> </a:t>
            </a:r>
            <a:r>
              <a:rPr lang="es-ES" dirty="0" smtClean="0"/>
              <a:t>to drive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low</a:t>
            </a:r>
            <a:r>
              <a:rPr lang="es-ES" dirty="0" smtClean="0"/>
              <a:t> a GPIO</a:t>
            </a:r>
            <a:r>
              <a:rPr lang="en-US" dirty="0" smtClean="0"/>
              <a:t> either with echo or system calls</a:t>
            </a:r>
          </a:p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implementation includes a library that uses system calls to write directly at the </a:t>
            </a:r>
            <a:r>
              <a:rPr lang="en-US" dirty="0" smtClean="0"/>
              <a:t>node</a:t>
            </a:r>
          </a:p>
          <a:p>
            <a:pPr marL="0" indent="0">
              <a:buNone/>
            </a:pP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library</a:t>
            </a:r>
            <a:r>
              <a:rPr lang="es-ES" dirty="0" smtClean="0"/>
              <a:t> </a:t>
            </a:r>
            <a:r>
              <a:rPr lang="es-ES" dirty="0" err="1" smtClean="0"/>
              <a:t>includes</a:t>
            </a:r>
            <a:r>
              <a:rPr lang="es-ES" dirty="0" smtClean="0"/>
              <a:t> </a:t>
            </a:r>
            <a:r>
              <a:rPr lang="es-ES" dirty="0" err="1" smtClean="0"/>
              <a:t>basic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r>
              <a:rPr lang="es-ES" dirty="0" smtClean="0"/>
              <a:t> to:</a:t>
            </a:r>
          </a:p>
          <a:p>
            <a:pPr marL="0" indent="0">
              <a:buNone/>
            </a:pPr>
            <a:r>
              <a:rPr lang="es-ES" dirty="0" err="1"/>
              <a:t>T</a:t>
            </a:r>
            <a:r>
              <a:rPr lang="es-ES" dirty="0" err="1" smtClean="0"/>
              <a:t>urn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a LED</a:t>
            </a:r>
            <a:endParaRPr lang="en-US" dirty="0" smtClean="0"/>
          </a:p>
          <a:p>
            <a:pPr marL="0" indent="0">
              <a:buNone/>
            </a:pPr>
            <a:r>
              <a:rPr lang="es-ES" dirty="0" err="1" smtClean="0"/>
              <a:t>Turn</a:t>
            </a:r>
            <a:r>
              <a:rPr lang="es-ES" dirty="0" smtClean="0"/>
              <a:t> off </a:t>
            </a:r>
            <a:r>
              <a:rPr lang="es-ES" dirty="0"/>
              <a:t>a </a:t>
            </a:r>
            <a:r>
              <a:rPr lang="es-ES" dirty="0" smtClean="0"/>
              <a:t>LED</a:t>
            </a:r>
          </a:p>
          <a:p>
            <a:pPr marL="0" indent="0">
              <a:buNone/>
            </a:pPr>
            <a:r>
              <a:rPr lang="es-ES" dirty="0" smtClean="0"/>
              <a:t>Set </a:t>
            </a:r>
            <a:r>
              <a:rPr lang="es-ES" dirty="0" err="1" smtClean="0"/>
              <a:t>Period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PWM </a:t>
            </a:r>
            <a:r>
              <a:rPr lang="es-ES" dirty="0" err="1" smtClean="0"/>
              <a:t>Mode</a:t>
            </a:r>
            <a:r>
              <a:rPr lang="es-E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151" y="4536191"/>
            <a:ext cx="3382851" cy="232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Kernel</a:t>
            </a:r>
            <a:r>
              <a:rPr lang="es-ES" dirty="0" smtClean="0"/>
              <a:t> </a:t>
            </a:r>
            <a:r>
              <a:rPr lang="es-ES" dirty="0" err="1" smtClean="0"/>
              <a:t>versions</a:t>
            </a:r>
            <a:r>
              <a:rPr lang="es-ES" dirty="0" smtClean="0"/>
              <a:t> and </a:t>
            </a:r>
            <a:r>
              <a:rPr lang="es-ES" dirty="0" err="1" smtClean="0"/>
              <a:t>Kernel</a:t>
            </a:r>
            <a:r>
              <a:rPr lang="es-ES" dirty="0" smtClean="0"/>
              <a:t> </a:t>
            </a:r>
            <a:r>
              <a:rPr lang="es-ES" dirty="0" err="1" smtClean="0"/>
              <a:t>headers</a:t>
            </a:r>
            <a:r>
              <a:rPr lang="es-ES" dirty="0" smtClean="0"/>
              <a:t> </a:t>
            </a:r>
            <a:r>
              <a:rPr lang="es-ES" dirty="0" err="1" smtClean="0"/>
              <a:t>must</a:t>
            </a:r>
            <a:r>
              <a:rPr lang="es-ES" dirty="0" smtClean="0"/>
              <a:t> match </a:t>
            </a:r>
            <a:r>
              <a:rPr lang="es-ES" dirty="0" err="1" smtClean="0"/>
              <a:t>for</a:t>
            </a:r>
            <a:r>
              <a:rPr lang="es-ES" dirty="0" smtClean="0"/>
              <a:t> a module to </a:t>
            </a:r>
            <a:r>
              <a:rPr lang="es-ES" dirty="0" err="1" smtClean="0"/>
              <a:t>build</a:t>
            </a:r>
            <a:endParaRPr lang="es-ES" dirty="0" smtClean="0"/>
          </a:p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actually</a:t>
            </a:r>
            <a:r>
              <a:rPr lang="es-ES" dirty="0" smtClean="0"/>
              <a:t> </a:t>
            </a:r>
            <a:r>
              <a:rPr lang="es-ES" dirty="0" err="1" smtClean="0"/>
              <a:t>see</a:t>
            </a:r>
            <a:r>
              <a:rPr lang="es-ES" dirty="0" smtClean="0"/>
              <a:t> a </a:t>
            </a: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char</a:t>
            </a:r>
            <a:r>
              <a:rPr lang="es-ES" dirty="0" smtClean="0"/>
              <a:t> driver and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to </a:t>
            </a:r>
            <a:r>
              <a:rPr lang="es-ES" dirty="0" err="1" smtClean="0"/>
              <a:t>communicate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Kernel</a:t>
            </a:r>
            <a:r>
              <a:rPr lang="es-ES" dirty="0" smtClean="0"/>
              <a:t> module</a:t>
            </a:r>
          </a:p>
          <a:p>
            <a:r>
              <a:rPr lang="es-ES" dirty="0" err="1" smtClean="0"/>
              <a:t>Currently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PWM </a:t>
            </a:r>
            <a:r>
              <a:rPr lang="es-ES" dirty="0" err="1" smtClean="0"/>
              <a:t>mode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exact</a:t>
            </a:r>
            <a:r>
              <a:rPr lang="es-ES" dirty="0" smtClean="0"/>
              <a:t>, </a:t>
            </a:r>
            <a:r>
              <a:rPr lang="es-ES" dirty="0" err="1" smtClean="0"/>
              <a:t>because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don’t</a:t>
            </a:r>
            <a:r>
              <a:rPr lang="es-ES" dirty="0" smtClean="0"/>
              <a:t> use a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definition</a:t>
            </a:r>
            <a:r>
              <a:rPr lang="es-ES" dirty="0" smtClean="0"/>
              <a:t> </a:t>
            </a:r>
            <a:r>
              <a:rPr lang="es-ES" dirty="0" err="1" smtClean="0"/>
              <a:t>timer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PWM </a:t>
            </a:r>
            <a:r>
              <a:rPr lang="es-ES" dirty="0" err="1" smtClean="0"/>
              <a:t>mode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implemented</a:t>
            </a:r>
            <a:r>
              <a:rPr lang="es-ES" dirty="0" smtClean="0"/>
              <a:t> in a </a:t>
            </a:r>
            <a:r>
              <a:rPr lang="es-ES" dirty="0" err="1" smtClean="0"/>
              <a:t>blocking</a:t>
            </a:r>
            <a:r>
              <a:rPr lang="es-ES" dirty="0" smtClean="0"/>
              <a:t> </a:t>
            </a:r>
            <a:r>
              <a:rPr lang="es-ES" dirty="0" err="1" smtClean="0"/>
              <a:t>fashion</a:t>
            </a:r>
            <a:r>
              <a:rPr lang="es-E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511</TotalTime>
  <Words>185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LED Driver for Raspberry PI</vt:lpstr>
      <vt:lpstr>Problem</vt:lpstr>
      <vt:lpstr>Solution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Blinking LED driver with RaspberryPi2</dc:title>
  <dc:creator>Victor Ramirez Zepeda</dc:creator>
  <cp:lastModifiedBy>Victor Ramirez Zepeda</cp:lastModifiedBy>
  <cp:revision>6</cp:revision>
  <dcterms:created xsi:type="dcterms:W3CDTF">2017-04-26T17:10:12Z</dcterms:created>
  <dcterms:modified xsi:type="dcterms:W3CDTF">2017-04-27T01:41:50Z</dcterms:modified>
</cp:coreProperties>
</file>