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>
        <p:scale>
          <a:sx n="80" d="100"/>
          <a:sy n="80" d="100"/>
        </p:scale>
        <p:origin x="6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4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4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407866-A761-4BBB-960C-3A031D28841C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5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094A-2A00-423A-A0E9-A4250791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876550"/>
            <a:ext cx="9882090" cy="1462681"/>
          </a:xfrm>
        </p:spPr>
        <p:txBody>
          <a:bodyPr/>
          <a:lstStyle/>
          <a:p>
            <a:r>
              <a:rPr lang="en-US" dirty="0"/>
              <a:t>Catastic Companions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3CF2C-EB48-4E2B-95E4-CD0F8E663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519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by: Arica Conrad</a:t>
            </a:r>
          </a:p>
          <a:p>
            <a:r>
              <a:rPr lang="en-US" dirty="0"/>
              <a:t>BIT 465 – REST API Development</a:t>
            </a:r>
          </a:p>
          <a:p>
            <a:r>
              <a:rPr lang="en-US" dirty="0"/>
              <a:t>March 16, 2022</a:t>
            </a:r>
          </a:p>
        </p:txBody>
      </p:sp>
    </p:spTree>
    <p:extLst>
      <p:ext uri="{BB962C8B-B14F-4D97-AF65-F5344CB8AC3E}">
        <p14:creationId xmlns:p14="http://schemas.microsoft.com/office/powerpoint/2010/main" val="362929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AB5D-94A9-4516-889D-FAE010AC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Detail View (Django Admin)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508A3-013F-403C-86A4-54CA4EC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0" y="1454150"/>
            <a:ext cx="9888539" cy="511937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005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AB5D-94A9-4516-889D-FAE010AC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Detail View (Django Admin)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FF60B-2DFF-4B35-B0E5-02ABF540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930400"/>
            <a:ext cx="8953500" cy="463530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869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AB5D-94A9-4516-889D-FAE010AC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Logged Out (Django Admin)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90FBF-103E-4230-8AE2-F49E48307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25"/>
          <a:stretch/>
        </p:blipFill>
        <p:spPr>
          <a:xfrm>
            <a:off x="585787" y="2243730"/>
            <a:ext cx="11020425" cy="237053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227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43C-EE62-4222-B2C9-CF75FB26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List View (JSON)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99A97-5623-48F3-853A-8CDD08B7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444625"/>
            <a:ext cx="9791700" cy="508454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82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43C-EE62-4222-B2C9-CF75FB26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List View (JSON)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87A08-93FD-402C-8820-4207798A5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1387475"/>
            <a:ext cx="10106025" cy="523197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887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43C-EE62-4222-B2C9-CF75FB26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List View (JSON)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DAA45-33E1-4CA8-A451-C1931672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18" y="1440618"/>
            <a:ext cx="9936164" cy="514403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531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43C-EE62-4222-B2C9-CF75FB26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Detail View (JSON)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A576-AFEC-49A3-BEA1-2130B31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9" y="1314908"/>
            <a:ext cx="10266361" cy="530963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75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43C-EE62-4222-B2C9-CF75FB26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Detail View (JSON)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75844-01FF-46B9-9B61-42709856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32" y="1343025"/>
            <a:ext cx="10142536" cy="524559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81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39B5-261B-4132-9063-2969AF1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1266-64D4-4635-908C-0B5DE950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66638" cy="4195481"/>
          </a:xfrm>
        </p:spPr>
        <p:txBody>
          <a:bodyPr>
            <a:normAutofit/>
          </a:bodyPr>
          <a:lstStyle/>
          <a:p>
            <a:r>
              <a:rPr lang="en-US" dirty="0"/>
              <a:t>My API is for a fictional cat shelter called Catastic Companions. </a:t>
            </a:r>
            <a:r>
              <a:rPr lang="en-US" dirty="0" err="1"/>
              <a:t>Catastic</a:t>
            </a:r>
            <a:r>
              <a:rPr lang="en-US" dirty="0"/>
              <a:t> Companions keeps track of all the cats they have housed at their shelter, including the ones who have now been adopted.</a:t>
            </a:r>
          </a:p>
          <a:p>
            <a:r>
              <a:rPr lang="en-US" dirty="0"/>
              <a:t>I imagined that this API would used at the shelter for internal use only, so it is not public-facing. Therefore, the shelter employees must log in to view the list of all the cats.</a:t>
            </a:r>
          </a:p>
          <a:p>
            <a:r>
              <a:rPr lang="en-US" dirty="0"/>
              <a:t>An employee (user) can sign up, log in, and log out. </a:t>
            </a:r>
          </a:p>
          <a:p>
            <a:r>
              <a:rPr lang="en-US" dirty="0"/>
              <a:t>The head of the shelter (the superuser) can see all the employees (users) and the cats, but the rest of the shelter employees can only see the cats.</a:t>
            </a:r>
          </a:p>
          <a:p>
            <a:r>
              <a:rPr lang="en-US" dirty="0"/>
              <a:t>All employees can see all the cats and view the details of one cat. They can create, edit, and delete a cat.</a:t>
            </a:r>
          </a:p>
        </p:txBody>
      </p:sp>
    </p:spTree>
    <p:extLst>
      <p:ext uri="{BB962C8B-B14F-4D97-AF65-F5344CB8AC3E}">
        <p14:creationId xmlns:p14="http://schemas.microsoft.com/office/powerpoint/2010/main" val="34825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F15B-D665-44A6-8BE3-5C000153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1" y="2728735"/>
            <a:ext cx="9404723" cy="1400530"/>
          </a:xfrm>
        </p:spPr>
        <p:txBody>
          <a:bodyPr/>
          <a:lstStyle/>
          <a:p>
            <a:r>
              <a:rPr lang="en-US" sz="5200" dirty="0"/>
              <a:t>API Screenshots</a:t>
            </a:r>
          </a:p>
        </p:txBody>
      </p:sp>
    </p:spTree>
    <p:extLst>
      <p:ext uri="{BB962C8B-B14F-4D97-AF65-F5344CB8AC3E}">
        <p14:creationId xmlns:p14="http://schemas.microsoft.com/office/powerpoint/2010/main" val="2813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963-423E-4CC1-9DA8-93CCB00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 (Not Logged 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0AEE2-C489-4A23-80C5-82CDE889E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06"/>
          <a:stretch/>
        </p:blipFill>
        <p:spPr>
          <a:xfrm>
            <a:off x="731077" y="1995321"/>
            <a:ext cx="10729846" cy="312709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85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963-423E-4CC1-9DA8-93CCB00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B2C2B-F80F-4514-8A06-3CD000D17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5"/>
          <a:stretch/>
        </p:blipFill>
        <p:spPr>
          <a:xfrm>
            <a:off x="702666" y="1853248"/>
            <a:ext cx="10786668" cy="381070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952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963-423E-4CC1-9DA8-93CCB00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DB830-3A55-4210-9EC4-F03625D94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48"/>
          <a:stretch/>
        </p:blipFill>
        <p:spPr>
          <a:xfrm>
            <a:off x="657447" y="2101400"/>
            <a:ext cx="10877105" cy="265519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204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963-423E-4CC1-9DA8-93CCB00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 (Logged 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DF0FF-F6C0-47CC-BD53-60DF29260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2"/>
          <a:stretch/>
        </p:blipFill>
        <p:spPr>
          <a:xfrm>
            <a:off x="661886" y="2053874"/>
            <a:ext cx="10868227" cy="275025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459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DD33-4867-47F9-95A7-DF69E986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Home Screen (as the superuser)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B727F-66D8-4BFF-B7A9-187B3E3D0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3"/>
          <a:stretch/>
        </p:blipFill>
        <p:spPr>
          <a:xfrm>
            <a:off x="1688283" y="2079608"/>
            <a:ext cx="8815434" cy="432567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03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43C-EE62-4222-B2C9-CF75FB26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List View (Django Admin)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C4159-CC99-4698-8ADA-098E6B51D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79"/>
          <a:stretch/>
        </p:blipFill>
        <p:spPr>
          <a:xfrm>
            <a:off x="762855" y="1853248"/>
            <a:ext cx="10666290" cy="396652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9230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262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Catastic Companions</vt:lpstr>
      <vt:lpstr>What is My API?</vt:lpstr>
      <vt:lpstr>API Screenshots</vt:lpstr>
      <vt:lpstr>Home Screen (Not Logged In)</vt:lpstr>
      <vt:lpstr>Sign Up Screen </vt:lpstr>
      <vt:lpstr>Login Screen </vt:lpstr>
      <vt:lpstr>Home Screen (Logged In)</vt:lpstr>
      <vt:lpstr>Django Admin Home Screen (as the superuser)</vt:lpstr>
      <vt:lpstr>Cat List View (Django Admin)</vt:lpstr>
      <vt:lpstr>Cat Detail View (Django Admin)</vt:lpstr>
      <vt:lpstr>Cat Detail View (Django Admin) Continued</vt:lpstr>
      <vt:lpstr>Logged Out (Django Admin)</vt:lpstr>
      <vt:lpstr>Cat List View (JSON)</vt:lpstr>
      <vt:lpstr>Cat List View (JSON) Continued</vt:lpstr>
      <vt:lpstr>Cat List View (JSON) Continued</vt:lpstr>
      <vt:lpstr>Cat Detail View (JSON)</vt:lpstr>
      <vt:lpstr>Cat Detail View (JSON)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Catastic Companions</dc:title>
  <dc:creator>Arica Conrad</dc:creator>
  <cp:lastModifiedBy>Arica Conrad</cp:lastModifiedBy>
  <cp:revision>106</cp:revision>
  <dcterms:created xsi:type="dcterms:W3CDTF">2022-03-15T09:52:46Z</dcterms:created>
  <dcterms:modified xsi:type="dcterms:W3CDTF">2022-03-18T23:09:38Z</dcterms:modified>
</cp:coreProperties>
</file>