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1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61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348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04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92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98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20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2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0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1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3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5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9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7866-A761-4BBB-960C-3A031D28841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407866-A761-4BBB-960C-3A031D28841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3AFF9-7E6F-4E39-9D35-0A4D4903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35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bit.ly/3wdZV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bit.ly/3wdZV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094A-2A00-423A-A0E9-A4250791D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876550"/>
            <a:ext cx="9882090" cy="1462681"/>
          </a:xfrm>
        </p:spPr>
        <p:txBody>
          <a:bodyPr/>
          <a:lstStyle/>
          <a:p>
            <a:r>
              <a:rPr lang="en-US" dirty="0"/>
              <a:t>Catastic Companions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3CF2C-EB48-4E2B-95E4-CD0F8E663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519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Presented by: Arica Conrad</a:t>
            </a:r>
          </a:p>
          <a:p>
            <a:r>
              <a:rPr lang="en-US" dirty="0"/>
              <a:t>BIT 465 – REST API Development</a:t>
            </a:r>
          </a:p>
          <a:p>
            <a:r>
              <a:rPr lang="en-US" dirty="0"/>
              <a:t>March 16, 2022</a:t>
            </a:r>
          </a:p>
        </p:txBody>
      </p:sp>
    </p:spTree>
    <p:extLst>
      <p:ext uri="{BB962C8B-B14F-4D97-AF65-F5344CB8AC3E}">
        <p14:creationId xmlns:p14="http://schemas.microsoft.com/office/powerpoint/2010/main" val="362929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8FC5-4450-4C6E-8C1B-C2F1CB44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28735"/>
            <a:ext cx="9404723" cy="1400530"/>
          </a:xfrm>
        </p:spPr>
        <p:txBody>
          <a:bodyPr/>
          <a:lstStyle/>
          <a:p>
            <a:r>
              <a:rPr lang="en-US" sz="5200" dirty="0"/>
              <a:t>API Scenario</a:t>
            </a:r>
          </a:p>
        </p:txBody>
      </p:sp>
    </p:spTree>
    <p:extLst>
      <p:ext uri="{BB962C8B-B14F-4D97-AF65-F5344CB8AC3E}">
        <p14:creationId xmlns:p14="http://schemas.microsoft.com/office/powerpoint/2010/main" val="338317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0986-2E39-4B5C-BB19-F504435A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Cat Has Arrived…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6A07D-8789-4AEE-B2E9-604EB1CA6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/>
          </a:bodyPr>
          <a:lstStyle/>
          <a:p>
            <a:r>
              <a:rPr lang="en-US" dirty="0"/>
              <a:t>Name: Buddy</a:t>
            </a:r>
          </a:p>
          <a:p>
            <a:r>
              <a:rPr lang="en-US" dirty="0"/>
              <a:t>Age: Unknown, estimated to be 12</a:t>
            </a:r>
          </a:p>
          <a:p>
            <a:r>
              <a:rPr lang="en-US" dirty="0"/>
              <a:t>Gender: Male</a:t>
            </a:r>
          </a:p>
          <a:p>
            <a:r>
              <a:rPr lang="en-US" dirty="0"/>
              <a:t>Weight: 9.25 (in pounds)</a:t>
            </a:r>
          </a:p>
          <a:p>
            <a:r>
              <a:rPr lang="en-US" dirty="0"/>
              <a:t>Date Admitted to Shelter: 2022-03-16</a:t>
            </a:r>
          </a:p>
          <a:p>
            <a:r>
              <a:rPr lang="en-US" dirty="0"/>
              <a:t>Neutered: False (Unknown)</a:t>
            </a:r>
          </a:p>
          <a:p>
            <a:r>
              <a:rPr lang="en-US" dirty="0"/>
              <a:t>Physical Description: Gray tabby male with yellow eyes.</a:t>
            </a:r>
          </a:p>
          <a:p>
            <a:r>
              <a:rPr lang="en-US" dirty="0"/>
              <a:t>About Me: Unknown, to be determined</a:t>
            </a:r>
          </a:p>
          <a:p>
            <a:r>
              <a:rPr lang="en-US" dirty="0"/>
              <a:t>Adopted: False</a:t>
            </a:r>
          </a:p>
          <a:p>
            <a:r>
              <a:rPr lang="en-US" dirty="0"/>
              <a:t>Photo: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https://bit.ly/3wdZVPX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3DD405-5D07-4E93-9F5A-B9DECA57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903" y="1563786"/>
            <a:ext cx="3760172" cy="244858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5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0986-2E39-4B5C-BB19-F504435A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 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6A07D-8789-4AEE-B2E9-604EB1CA6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10450513" cy="43523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Name: Buddy</a:t>
            </a:r>
          </a:p>
          <a:p>
            <a:r>
              <a:rPr lang="en-US" dirty="0"/>
              <a:t>Age: 14</a:t>
            </a:r>
          </a:p>
          <a:p>
            <a:r>
              <a:rPr lang="en-US" dirty="0"/>
              <a:t>Gender: Male</a:t>
            </a:r>
          </a:p>
          <a:p>
            <a:r>
              <a:rPr lang="en-US" dirty="0"/>
              <a:t>Weight: 9.50 (in pounds)</a:t>
            </a:r>
          </a:p>
          <a:p>
            <a:r>
              <a:rPr lang="en-US" dirty="0"/>
              <a:t>Date Admitted to Shelter: 2022-03-16</a:t>
            </a:r>
          </a:p>
          <a:p>
            <a:r>
              <a:rPr lang="en-US" dirty="0"/>
              <a:t>Neutered: True</a:t>
            </a:r>
          </a:p>
          <a:p>
            <a:r>
              <a:rPr lang="en-US" dirty="0"/>
              <a:t>Physical Description: Gray tabby male with yellow eyes. Has some arthritis.</a:t>
            </a:r>
          </a:p>
          <a:p>
            <a:r>
              <a:rPr lang="en-US" dirty="0"/>
              <a:t>About Me: Buddy is a bit shy around strangers, but he is friendly with those he is familiar with. He likes to seek out sources of heat, including your empty lap.</a:t>
            </a:r>
          </a:p>
          <a:p>
            <a:r>
              <a:rPr lang="en-US" dirty="0"/>
              <a:t>Adopted: True</a:t>
            </a:r>
          </a:p>
          <a:p>
            <a:r>
              <a:rPr lang="en-US" dirty="0"/>
              <a:t>Photo: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https://bit.ly/3wdZVPX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highlight>
                <a:srgbClr val="800000"/>
              </a:highlight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7EAE1C-44FD-4755-98AF-176DAF805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903" y="1563786"/>
            <a:ext cx="3760172" cy="244858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142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8FC5-4450-4C6E-8C1B-C2F1CB44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28735"/>
            <a:ext cx="9404723" cy="1400530"/>
          </a:xfrm>
        </p:spPr>
        <p:txBody>
          <a:bodyPr/>
          <a:lstStyle/>
          <a:p>
            <a:r>
              <a:rPr lang="en-US" sz="5200" dirty="0"/>
              <a:t>API Demo</a:t>
            </a:r>
          </a:p>
        </p:txBody>
      </p:sp>
    </p:spTree>
    <p:extLst>
      <p:ext uri="{BB962C8B-B14F-4D97-AF65-F5344CB8AC3E}">
        <p14:creationId xmlns:p14="http://schemas.microsoft.com/office/powerpoint/2010/main" val="212501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39B5-261B-4132-9063-2969AF1A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A1266-64D4-4635-908C-0B5DE950B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API is for a fictional cat shelter called Catastic Companions.</a:t>
            </a:r>
          </a:p>
          <a:p>
            <a:r>
              <a:rPr lang="en-US" dirty="0"/>
              <a:t>I imagined that this API would used at the shelter for internal use only, so it is not public-facing.</a:t>
            </a:r>
          </a:p>
          <a:p>
            <a:r>
              <a:rPr lang="en-US" dirty="0"/>
              <a:t>Catastic Companions keeps track of all the cats they have housed at their shelter, including the ones who have now been adopted.</a:t>
            </a:r>
          </a:p>
        </p:txBody>
      </p:sp>
    </p:spTree>
    <p:extLst>
      <p:ext uri="{BB962C8B-B14F-4D97-AF65-F5344CB8AC3E}">
        <p14:creationId xmlns:p14="http://schemas.microsoft.com/office/powerpoint/2010/main" val="348253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F15B-D665-44A6-8BE3-5C000153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61" y="2728735"/>
            <a:ext cx="9404723" cy="1400530"/>
          </a:xfrm>
        </p:spPr>
        <p:txBody>
          <a:bodyPr/>
          <a:lstStyle/>
          <a:p>
            <a:r>
              <a:rPr lang="en-US" sz="5200" dirty="0"/>
              <a:t>API Design</a:t>
            </a:r>
          </a:p>
        </p:txBody>
      </p:sp>
    </p:spTree>
    <p:extLst>
      <p:ext uri="{BB962C8B-B14F-4D97-AF65-F5344CB8AC3E}">
        <p14:creationId xmlns:p14="http://schemas.microsoft.com/office/powerpoint/2010/main" val="28135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9924-A626-40B1-ACE2-6E093946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Flow of the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0CEBA-5A03-4015-BE30-18B4D79FAE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7" b="6375"/>
          <a:stretch/>
        </p:blipFill>
        <p:spPr>
          <a:xfrm>
            <a:off x="2396921" y="1409701"/>
            <a:ext cx="7398158" cy="5109882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8333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AA54-459F-43E5-A52D-41E96FE0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Cats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35458-A947-465B-981E-AC1C2ADBD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263" y="1502878"/>
            <a:ext cx="4425473" cy="4647209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8EA18A-DA43-421A-8F58-655D969D888C}"/>
              </a:ext>
            </a:extLst>
          </p:cNvPr>
          <p:cNvSpPr txBox="1">
            <a:spLocks/>
          </p:cNvSpPr>
          <p:nvPr/>
        </p:nvSpPr>
        <p:spPr>
          <a:xfrm>
            <a:off x="8582024" y="5376490"/>
            <a:ext cx="2963864" cy="7831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* Last minute addition:</a:t>
            </a:r>
            <a:br>
              <a:rPr lang="en-US" dirty="0"/>
            </a:br>
            <a:r>
              <a:rPr lang="en-US" dirty="0"/>
              <a:t>photo(String/</a:t>
            </a:r>
            <a:r>
              <a:rPr lang="en-US" dirty="0" err="1"/>
              <a:t>URLField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6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5751-A0E5-47B8-B73E-23F828F9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412CF-BB12-4206-AF80-70CD7C2C4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43" y="2393600"/>
            <a:ext cx="5081914" cy="207080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86E373-7C3D-4E0B-9F6F-8F52F54DBAF2}"/>
              </a:ext>
            </a:extLst>
          </p:cNvPr>
          <p:cNvSpPr txBox="1">
            <a:spLocks/>
          </p:cNvSpPr>
          <p:nvPr/>
        </p:nvSpPr>
        <p:spPr>
          <a:xfrm>
            <a:off x="8724066" y="3787387"/>
            <a:ext cx="2963864" cy="7831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*At minimum (default Users has more fields)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0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8FC5-4450-4C6E-8C1B-C2F1CB44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28735"/>
            <a:ext cx="9404723" cy="1400530"/>
          </a:xfrm>
        </p:spPr>
        <p:txBody>
          <a:bodyPr/>
          <a:lstStyle/>
          <a:p>
            <a:r>
              <a:rPr lang="en-US" sz="5200" dirty="0"/>
              <a:t>API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5526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7609-7471-4705-A929-B22C3393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0032-10BE-4EAA-8174-B3C99DF29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Framework: Django</a:t>
            </a:r>
          </a:p>
          <a:p>
            <a:r>
              <a:rPr lang="en-US" dirty="0"/>
              <a:t>Database: SQLite</a:t>
            </a:r>
          </a:p>
          <a:p>
            <a:r>
              <a:rPr lang="en-US" dirty="0"/>
              <a:t>Web Pages: Custom for login, Django Admin for Cats</a:t>
            </a:r>
          </a:p>
          <a:p>
            <a:r>
              <a:rPr lang="en-US" dirty="0"/>
              <a:t>GitHub: In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7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9E10-319A-4EE1-A170-10D07AE3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API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FC61-BAF3-4723-9A4F-2C5E1C45E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this API is for internal use only, the shelter employees must log in to view the list of all the cats.</a:t>
            </a:r>
          </a:p>
          <a:p>
            <a:r>
              <a:rPr lang="en-US" dirty="0"/>
              <a:t>An employee (user) can sign up, log in, and log out. </a:t>
            </a:r>
          </a:p>
          <a:p>
            <a:r>
              <a:rPr lang="en-US" dirty="0"/>
              <a:t>The head of the shelter (the superuser) can see all the employees (users) and the cats, but the rest of the shelter employees can only see the cats.</a:t>
            </a:r>
          </a:p>
          <a:p>
            <a:r>
              <a:rPr lang="en-US" dirty="0"/>
              <a:t>All employees can see all the cats and view the details of one cat. They can create, edit, and delete a cat.</a:t>
            </a:r>
          </a:p>
        </p:txBody>
      </p:sp>
    </p:spTree>
    <p:extLst>
      <p:ext uri="{BB962C8B-B14F-4D97-AF65-F5344CB8AC3E}">
        <p14:creationId xmlns:p14="http://schemas.microsoft.com/office/powerpoint/2010/main" val="1170510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408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Catastic Companions</vt:lpstr>
      <vt:lpstr>What is My API?</vt:lpstr>
      <vt:lpstr>API Design</vt:lpstr>
      <vt:lpstr>The Flow of the Application</vt:lpstr>
      <vt:lpstr>The Cats Table</vt:lpstr>
      <vt:lpstr>The Users Table</vt:lpstr>
      <vt:lpstr>API Implementation</vt:lpstr>
      <vt:lpstr>Technologies Used</vt:lpstr>
      <vt:lpstr>How Does the API Work?</vt:lpstr>
      <vt:lpstr>API Scenario</vt:lpstr>
      <vt:lpstr>A New Cat Has Arrived…</vt:lpstr>
      <vt:lpstr>Adoption Day!</vt:lpstr>
      <vt:lpstr>API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Catastic Companions</dc:title>
  <dc:creator>Arica Conrad</dc:creator>
  <cp:lastModifiedBy>Arica Conrad</cp:lastModifiedBy>
  <cp:revision>75</cp:revision>
  <dcterms:created xsi:type="dcterms:W3CDTF">2022-03-15T09:52:46Z</dcterms:created>
  <dcterms:modified xsi:type="dcterms:W3CDTF">2022-03-17T00:33:40Z</dcterms:modified>
</cp:coreProperties>
</file>