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3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6DFF08F-DC6B-4601-B491-B0F83F6DD2DA}" type="datetimeFigureOut">
              <a:rPr lang="en-US" smtClean="0"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342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166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528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1931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3015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6381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84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7769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004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943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53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942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582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328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711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477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9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6513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75" r:id="rId1"/>
    <p:sldLayoutId id="2147484376" r:id="rId2"/>
    <p:sldLayoutId id="2147484377" r:id="rId3"/>
    <p:sldLayoutId id="2147484378" r:id="rId4"/>
    <p:sldLayoutId id="2147484379" r:id="rId5"/>
    <p:sldLayoutId id="2147484380" r:id="rId6"/>
    <p:sldLayoutId id="2147484381" r:id="rId7"/>
    <p:sldLayoutId id="2147484382" r:id="rId8"/>
    <p:sldLayoutId id="2147484383" r:id="rId9"/>
    <p:sldLayoutId id="2147484384" r:id="rId10"/>
    <p:sldLayoutId id="2147484385" r:id="rId11"/>
    <p:sldLayoutId id="2147484386" r:id="rId12"/>
    <p:sldLayoutId id="2147484387" r:id="rId13"/>
    <p:sldLayoutId id="2147484388" r:id="rId14"/>
    <p:sldLayoutId id="2147484389" r:id="rId15"/>
    <p:sldLayoutId id="2147484390" r:id="rId16"/>
    <p:sldLayoutId id="214748439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26466-6BC2-39D3-5556-00834BCBCC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IMAGE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F30894-F1B9-D8F3-146B-58B1F62FCF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60648" y="3715160"/>
            <a:ext cx="5976104" cy="81913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Arichelvan</a:t>
            </a:r>
            <a:r>
              <a:rPr lang="en-US" dirty="0"/>
              <a:t> a</a:t>
            </a:r>
          </a:p>
          <a:p>
            <a:r>
              <a:rPr lang="en-US"/>
              <a:t>au962821205010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8806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5CB66-2B8B-307D-A630-F8A135AB3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61361-6B28-CF46-D9C1-0ABBCA9E7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IN" b="0" i="0" dirty="0" err="1">
                <a:solidFill>
                  <a:srgbClr val="0D0D0D"/>
                </a:solidFill>
                <a:effectLst/>
                <a:latin typeface="Söhne"/>
              </a:rPr>
              <a:t>Krizhevsky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 et al. (2012), "ImageNet Classification with Deep Convolutional Neural Networks"</a:t>
            </a:r>
          </a:p>
          <a:p>
            <a:pPr algn="l">
              <a:buFont typeface="+mj-lt"/>
              <a:buAutoNum type="arabicPeriod"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Simonyan &amp; Zisserman (2015), "Very Deep Convolutional Networks for Large-Scale Image Recognition"</a:t>
            </a:r>
          </a:p>
          <a:p>
            <a:pPr algn="l">
              <a:buFont typeface="+mj-lt"/>
              <a:buAutoNum type="arabicPeriod"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He et al. (2016), "Deep Residual Learning for Image Recognition"</a:t>
            </a:r>
          </a:p>
          <a:p>
            <a:pPr algn="l">
              <a:buFont typeface="+mj-lt"/>
              <a:buAutoNum type="arabicPeriod"/>
            </a:pPr>
            <a:r>
              <a:rPr lang="en-IN" b="0" i="0" dirty="0" err="1">
                <a:solidFill>
                  <a:srgbClr val="0D0D0D"/>
                </a:solidFill>
                <a:effectLst/>
                <a:latin typeface="Söhne"/>
              </a:rPr>
              <a:t>Szegedy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 et al. (2017), "Inception-v4, Inception-</a:t>
            </a:r>
            <a:r>
              <a:rPr lang="en-IN" b="0" i="0" dirty="0" err="1">
                <a:solidFill>
                  <a:srgbClr val="0D0D0D"/>
                </a:solidFill>
                <a:effectLst/>
                <a:latin typeface="Söhne"/>
              </a:rPr>
              <a:t>ResNet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 and the Impact of Residual Connections on Learning"</a:t>
            </a:r>
          </a:p>
          <a:p>
            <a:pPr algn="l">
              <a:buFont typeface="+mj-lt"/>
              <a:buAutoNum type="arabicPeriod"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Huang et al. (2017), "Densely Connected Convolutional Networks"</a:t>
            </a:r>
          </a:p>
          <a:p>
            <a:pPr marL="4572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7137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86F18-723D-71EC-1D21-2DC5CEE38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36C61-9040-9996-2A55-E45EFD7FF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Problem Statement</a:t>
            </a:r>
          </a:p>
          <a:p>
            <a:r>
              <a:rPr lang="en-IN" dirty="0"/>
              <a:t>Proposed system/Solution</a:t>
            </a:r>
          </a:p>
          <a:p>
            <a:r>
              <a:rPr lang="en-IN" dirty="0"/>
              <a:t>System Development Approach</a:t>
            </a:r>
          </a:p>
          <a:p>
            <a:r>
              <a:rPr lang="en-IN" dirty="0"/>
              <a:t>Algorithm &amp; Deployment</a:t>
            </a:r>
          </a:p>
          <a:p>
            <a:r>
              <a:rPr lang="en-IN" dirty="0"/>
              <a:t>Result</a:t>
            </a:r>
          </a:p>
          <a:p>
            <a:r>
              <a:rPr lang="en-IN" dirty="0"/>
              <a:t>Conclusion</a:t>
            </a:r>
          </a:p>
          <a:p>
            <a:r>
              <a:rPr lang="en-IN" dirty="0"/>
              <a:t>References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2417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A6E7F-00D9-214E-A869-411F8D79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Problem Statement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4BC3F4D-2DA4-5D1C-EA82-458201144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536724"/>
            <a:ext cx="9872871" cy="2355317"/>
          </a:xfrm>
        </p:spPr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Develop a Convolutional Neural Network (CNN) for precise image classification across diverse domains.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Address challenges of data preprocessing, model architecture design, and optimization techniques like SGD and regularization. Utilize evaluation metrics such as accuracy and F1-score to gauge model performance. Aim to deploy an efficient CNN solution applicable in various sectors including healthcare, security, and autonomous systems.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766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92F85-8F9C-EFAE-062D-5145FEE4C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Proposed System/Solution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4658E-E9F2-F1CC-A634-51A4DB75F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Data Preparation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Gather and preprocess a diverse dataset suitable for training and evaluation.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CNN Architecture Design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Design an optimized CNN architecture tailored to the characteristics of the dataset and the complexity of the classification task.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Training and Optimization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Train the CNN model on the prepared dataset using optimization techniques.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Evaluation Metrics Selection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Define appropriate evaluation metrics such as accuracy, precision, recall, and F1-score to assess the performance of  trained model on validation 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  Deployment and Integration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Deploy the optimized CNN model for real-world image classification tasks. 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Performance Monitoring and Updates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Continuously monitor the performance of the deployed CNN model and update it as necessary to adapt to changing data distributions or requirements.</a:t>
            </a:r>
          </a:p>
          <a:p>
            <a:pPr marL="45720" indent="0">
              <a:buNone/>
            </a:pP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132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A4B76-D75D-CB4B-488A-89AFDEF24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System Development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B5447-7330-C1A7-9A6A-33071C64C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Problem Definition &amp; Data Collection: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 Define the image classification task and gather </a:t>
            </a:r>
            <a:r>
              <a:rPr lang="en-IN" b="0" i="0" dirty="0" err="1">
                <a:solidFill>
                  <a:srgbClr val="0D0D0D"/>
                </a:solidFill>
                <a:effectLst/>
                <a:latin typeface="Söhne"/>
              </a:rPr>
              <a:t>labeled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 datasets.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Data Preprocessing: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 Resize, normalize, and augment images to enhance dataset quality.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Model Architecture Design: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 Design a CNN architecture optimized for the task.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Training Setup: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 Split data, configure hyperparameters, and set up training process.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Model Training: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 Train the CNN model, monitoring progress and adjusting as needed.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Model Evaluation: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 Assess model performance using validation and test datasets.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Fine-tuning &amp; Optimization: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 Refine model and hyperparameters to improve performance.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Deployment &amp; Integration: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 Deploy the trained model into real-world applications.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Monitoring &amp; Maintenance: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 Continuously monitor and update the deployed system for optimal performance.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1202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C74CD-7776-6FBA-B935-7C6C09F54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Algorithm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D6FFB-B99A-1976-6AF3-EA75E32E2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 algn="l">
              <a:buNone/>
            </a:pPr>
            <a:r>
              <a:rPr lang="en-IN" sz="2400" b="1" i="0" dirty="0">
                <a:solidFill>
                  <a:srgbClr val="0D0D0D"/>
                </a:solidFill>
                <a:effectLst/>
                <a:latin typeface="Söhne"/>
              </a:rPr>
              <a:t>Algorithm for Image Classification using CNN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Prepare data: 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Collect and preprocess images.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Design model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: Define CNN architecture.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Train model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: Optimize weights using training data.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Evaluate: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 Assess model performance on test set.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Deploy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: Export model, integrate into system, and classify incoming images.</a:t>
            </a:r>
          </a:p>
          <a:p>
            <a:pPr marL="4572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4877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C17A7-A9AF-8F3D-9B1E-90A9D8373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51AE9-6834-0C2A-B8F9-F99E6C491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" indent="0" algn="l">
              <a:buNone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Deployment for Image Classification using CNN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Export Trained Model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Save model architecture and weights.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Integration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Incorporate model into deployment environment (e.g., server, cloud platform).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API Development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Create an API endpoint to receive image data for classification.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Preprocessing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Resize and normalize incoming images.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Inference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Utilize the deployed CNN model to classify images.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Response Handling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Return classification results (labels or probabilities) to the client.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Optimization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Ensure scalability and performance of the deployed system.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4266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D8616-4130-62C8-C91B-FBF107D58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DC62A-451C-E636-3DE5-EA4571DD6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Accuracy indicates overall classification correctness.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Confusion matrix reveals distribution of correct and incorrect classifications.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Precision measures accuracy of positive predictions.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Recall assesses the ability to identify positives from all actual positives.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F1-score provides a balanced measure combining precision and recall.</a:t>
            </a:r>
          </a:p>
          <a:p>
            <a:pPr marL="4572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1229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4FBAC-83CB-3FA2-3082-690FB990B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308C0-3E2B-701E-DD7C-3E5ADE206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564" y="2536723"/>
            <a:ext cx="9872871" cy="2753032"/>
          </a:xfrm>
        </p:spPr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Image classification using CNNs proves effective in accurately categorizing images into predefined classes. The model achieves high accuracy, supported by comprehensive evaluation metrics such as precision, recall, and F1-score. Despite its success, ongoing optimization and fine-tuning are essential to address challenges and improve performance. Overall, CNN-based image classification offers a robust solution applicable across diverse domains, paving the way for various real-world applications.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16267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78</TotalTime>
  <Words>700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Algerian</vt:lpstr>
      <vt:lpstr>Arial</vt:lpstr>
      <vt:lpstr>Söhne</vt:lpstr>
      <vt:lpstr>Tw Cen MT</vt:lpstr>
      <vt:lpstr>Wingdings</vt:lpstr>
      <vt:lpstr>Circuit</vt:lpstr>
      <vt:lpstr>IMAGE CLASSIFICATION</vt:lpstr>
      <vt:lpstr>OUTLINE</vt:lpstr>
      <vt:lpstr>Problem Statement</vt:lpstr>
      <vt:lpstr>Proposed System/Solution</vt:lpstr>
      <vt:lpstr>System Development Approach</vt:lpstr>
      <vt:lpstr>Algorithm  </vt:lpstr>
      <vt:lpstr>Deployment</vt:lpstr>
      <vt:lpstr>Result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CLASSIFICATION</dc:title>
  <dc:creator>mahalekshmi25019@gmail.com</dc:creator>
  <cp:lastModifiedBy>Raja Sankaran</cp:lastModifiedBy>
  <cp:revision>6</cp:revision>
  <dcterms:created xsi:type="dcterms:W3CDTF">2024-04-04T16:31:36Z</dcterms:created>
  <dcterms:modified xsi:type="dcterms:W3CDTF">2024-04-24T08:43:23Z</dcterms:modified>
</cp:coreProperties>
</file>