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286" r:id="rId3"/>
    <p:sldId id="259" r:id="rId4"/>
    <p:sldId id="285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CEA3-C3E9-467D-A883-405A031319EF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84E0-08A3-4F41-B3BA-42BCDA09E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4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3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4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7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54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440 </a:t>
            </a:r>
            <a:r>
              <a:rPr lang="en-US" dirty="0"/>
              <a:t>∙ </a:t>
            </a:r>
            <a:r>
              <a:rPr lang="en-US" dirty="0" smtClean="0"/>
              <a:t>Dr. Joseph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andomwok.com/wp-content/uploads/2010/03/Swingset-Analog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9"/>
          <a:stretch/>
        </p:blipFill>
        <p:spPr bwMode="auto">
          <a:xfrm>
            <a:off x="1012825" y="637634"/>
            <a:ext cx="10302875" cy="622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2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2229"/>
          </a:xfrm>
        </p:spPr>
        <p:txBody>
          <a:bodyPr>
            <a:normAutofit/>
          </a:bodyPr>
          <a:lstStyle/>
          <a:p>
            <a:r>
              <a:rPr lang="en-US" dirty="0" smtClean="0"/>
              <a:t>Good work on the projects!  </a:t>
            </a:r>
          </a:p>
          <a:p>
            <a:r>
              <a:rPr lang="en-US" dirty="0" smtClean="0"/>
              <a:t>I heard nothing but positive comments from your clients, and other faculty and guests who attended the demonstrations on Tuesday.</a:t>
            </a:r>
          </a:p>
          <a:p>
            <a:endParaRPr lang="en-US" dirty="0" smtClean="0"/>
          </a:p>
          <a:p>
            <a:r>
              <a:rPr lang="en-US" dirty="0" smtClean="0"/>
              <a:t>Client Feedback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your clients haven’t received the final deliverable yet, schedule a meeting or presentation for them.</a:t>
            </a:r>
          </a:p>
          <a:p>
            <a:pPr lvl="1"/>
            <a:r>
              <a:rPr lang="en-US" dirty="0"/>
              <a:t>I am sending a feedback questionnaire to your clients and will follow up with them to make sure they do it.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60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6029"/>
          </a:xfrm>
        </p:spPr>
        <p:txBody>
          <a:bodyPr>
            <a:normAutofit/>
          </a:bodyPr>
          <a:lstStyle/>
          <a:p>
            <a:r>
              <a:rPr lang="en-US" dirty="0" smtClean="0"/>
              <a:t>Make sure the final versions of your code and README files are committed to GitHub by the end of today.</a:t>
            </a:r>
          </a:p>
          <a:p>
            <a:r>
              <a:rPr lang="en-US" dirty="0" smtClean="0"/>
              <a:t>Your final report is due by midnight tonight – if you haven’t already finished it, submit via Blackboard or e-mail it to me tonight.</a:t>
            </a:r>
          </a:p>
          <a:p>
            <a:pPr lvl="1"/>
            <a:r>
              <a:rPr lang="en-US" dirty="0" smtClean="0"/>
              <a:t>I am willing to wait until tomorrow if you want to do a nice high-quality printout.</a:t>
            </a:r>
          </a:p>
          <a:p>
            <a:r>
              <a:rPr lang="en-US" dirty="0" smtClean="0"/>
              <a:t>You should see grades for your personal project and the “scavenger hunt” assignments by tomorrow.</a:t>
            </a:r>
          </a:p>
          <a:p>
            <a:pPr lvl="1"/>
            <a:r>
              <a:rPr lang="en-US" dirty="0" smtClean="0"/>
              <a:t>…if not, check with me.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Please copy or back up the files that are on GitHub.  </a:t>
            </a:r>
            <a:r>
              <a:rPr lang="en-US" dirty="0" smtClean="0"/>
              <a:t>I may delete the repo soon.</a:t>
            </a:r>
          </a:p>
          <a:p>
            <a:pPr lvl="1"/>
            <a:r>
              <a:rPr lang="en-US" dirty="0" smtClean="0"/>
              <a:t>Especially if it is a </a:t>
            </a:r>
            <a:r>
              <a:rPr lang="en-US" i="1" dirty="0" smtClean="0"/>
              <a:t>private</a:t>
            </a:r>
            <a:r>
              <a:rPr lang="en-US" dirty="0" smtClean="0"/>
              <a:t> repository.  I only have a limited number of licenses for private repos, so I will delete them before the spring semester starts.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1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this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always good to get as much mileage as you can out of a school project!</a:t>
            </a:r>
          </a:p>
          <a:p>
            <a:r>
              <a:rPr lang="en-US" dirty="0" smtClean="0"/>
              <a:t>Here are some suggestions:</a:t>
            </a:r>
          </a:p>
          <a:p>
            <a:pPr lvl="1"/>
            <a:r>
              <a:rPr lang="en-US" dirty="0" smtClean="0"/>
              <a:t>Add the project to your resume/CV.</a:t>
            </a:r>
          </a:p>
          <a:p>
            <a:pPr lvl="1"/>
            <a:r>
              <a:rPr lang="en-US" dirty="0" smtClean="0"/>
              <a:t>Add to your CV any new programming languages or software tools you learned.</a:t>
            </a:r>
          </a:p>
          <a:p>
            <a:pPr lvl="1"/>
            <a:r>
              <a:rPr lang="en-US" dirty="0" smtClean="0"/>
              <a:t>Ask your client to consider writing you a letter of recommendation.</a:t>
            </a:r>
          </a:p>
          <a:p>
            <a:pPr lvl="1"/>
            <a:r>
              <a:rPr lang="en-US" dirty="0" smtClean="0"/>
              <a:t>Blog or write something about “lessons learned”.</a:t>
            </a:r>
          </a:p>
          <a:p>
            <a:pPr lvl="1"/>
            <a:r>
              <a:rPr lang="en-US" dirty="0" smtClean="0"/>
              <a:t>Send your write-up to your home-town newspaper, magazine, or some other media that might report on it.</a:t>
            </a:r>
          </a:p>
          <a:p>
            <a:pPr lvl="1"/>
            <a:r>
              <a:rPr lang="en-US" dirty="0" smtClean="0"/>
              <a:t>Clone the project to your personal GitHub profile, so people can see your work.</a:t>
            </a:r>
          </a:p>
          <a:p>
            <a:pPr lvl="1"/>
            <a:r>
              <a:rPr lang="en-US" dirty="0" smtClean="0"/>
              <a:t>Ask your client for a job, or offer to partner with them in their startup.</a:t>
            </a:r>
          </a:p>
          <a:p>
            <a:pPr lvl="1"/>
            <a:endParaRPr lang="en-US" dirty="0" smtClean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9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314783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CIS Skills Assessment is previewed on the course Blackboard site.  You can see the questions and the grading criteria.</a:t>
            </a:r>
          </a:p>
          <a:p>
            <a:r>
              <a:rPr lang="en-US" dirty="0" smtClean="0"/>
              <a:t>There’s no single right answer for the case study, so be creative—pick some aspect of the “proposal” that appeals to you and go with that.</a:t>
            </a:r>
          </a:p>
          <a:p>
            <a:r>
              <a:rPr lang="en-US" dirty="0" smtClean="0"/>
              <a:t>You get one page for each question. Scratch paper is available, but we’re really looking for quality, not quantity.</a:t>
            </a:r>
          </a:p>
          <a:p>
            <a:r>
              <a:rPr lang="en-US" dirty="0" smtClean="0"/>
              <a:t>It is open-book, open-notes.  Feel free to bring anything you think will help you as long as it’s not an electronic device, and you’re not communicating with friends or helpers.</a:t>
            </a:r>
          </a:p>
        </p:txBody>
      </p:sp>
      <p:pic>
        <p:nvPicPr>
          <p:cNvPr id="2050" name="Picture 2" descr="http://www.goodlolz.com/wp-content/uploads/2013/09/Cheating-level-exp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4" y="1094756"/>
            <a:ext cx="57150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5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 improving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743408" cy="3678303"/>
          </a:xfrm>
        </p:spPr>
        <p:txBody>
          <a:bodyPr/>
          <a:lstStyle/>
          <a:p>
            <a:r>
              <a:rPr lang="en-US" dirty="0" smtClean="0"/>
              <a:t>One final “retrospective” activity.</a:t>
            </a:r>
          </a:p>
          <a:p>
            <a:r>
              <a:rPr lang="en-US" dirty="0" smtClean="0"/>
              <a:t>Form groups of any size (doesn’t have to be your project teams) and “design your own capstone course”.</a:t>
            </a:r>
          </a:p>
          <a:p>
            <a:r>
              <a:rPr lang="en-US" dirty="0" smtClean="0"/>
              <a:t>Using an abundance of sticky notes and whiteboard markers, design a 15-week schedule of topics and activities (2 meetings per week) for this course in the future.</a:t>
            </a:r>
          </a:p>
          <a:p>
            <a:r>
              <a:rPr lang="en-US" dirty="0" smtClean="0"/>
              <a:t>When done, tell the class about how it would differ from the schedule we used this fall.</a:t>
            </a:r>
          </a:p>
          <a:p>
            <a:endParaRPr lang="en-US" dirty="0"/>
          </a:p>
        </p:txBody>
      </p:sp>
      <p:pic>
        <p:nvPicPr>
          <p:cNvPr id="3074" name="Picture 2" descr="http://www.stefanleijon.com/wp-content/uploads/2010/10/brainstor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2233709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133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1536</TotalTime>
  <Words>535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 retrospective</vt:lpstr>
      <vt:lpstr>PowerPoint Presentation</vt:lpstr>
      <vt:lpstr>Congratulations!</vt:lpstr>
      <vt:lpstr>Follow-up</vt:lpstr>
      <vt:lpstr>Leverage this experience</vt:lpstr>
      <vt:lpstr>Your final exam</vt:lpstr>
      <vt:lpstr>Feedback for improving the class</vt:lpstr>
    </vt:vector>
  </TitlesOfParts>
  <Company>W. P. Carey School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Joseph Clark</dc:creator>
  <cp:lastModifiedBy>Joseph Clark</cp:lastModifiedBy>
  <cp:revision>143</cp:revision>
  <dcterms:created xsi:type="dcterms:W3CDTF">2014-05-16T21:14:09Z</dcterms:created>
  <dcterms:modified xsi:type="dcterms:W3CDTF">2014-12-04T17:21:35Z</dcterms:modified>
</cp:coreProperties>
</file>