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435" r:id="rId5"/>
    <p:sldId id="243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8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1/16/20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1/16/20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2301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7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265" y="3890625"/>
            <a:ext cx="9922475" cy="3601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How to add multiple shapes in same drawing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38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How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add</a:t>
            </a:r>
            <a:r>
              <a:rPr lang="de-DE" sz="2400" dirty="0"/>
              <a:t> multiple </a:t>
            </a:r>
            <a:r>
              <a:rPr lang="de-DE" sz="2400" dirty="0" err="1"/>
              <a:t>shapes</a:t>
            </a:r>
            <a:r>
              <a:rPr lang="de-DE" sz="2400" dirty="0"/>
              <a:t> in same </a:t>
            </a:r>
            <a:r>
              <a:rPr lang="de-DE" sz="2400" dirty="0" err="1"/>
              <a:t>drawing</a:t>
            </a:r>
            <a:r>
              <a:rPr lang="de-DE" sz="2400" dirty="0"/>
              <a:t>: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r>
              <a:rPr lang="de-DE" dirty="0" err="1">
                <a:highlight>
                  <a:srgbClr val="FFFF00"/>
                </a:highlight>
              </a:rPr>
              <a:t>from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reportlab.graphics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import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shapes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 err="1">
                <a:highlight>
                  <a:srgbClr val="FFFF00"/>
                </a:highlight>
              </a:rPr>
              <a:t>from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reportlab.lib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import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colors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 err="1">
                <a:highlight>
                  <a:srgbClr val="FFFF00"/>
                </a:highlight>
              </a:rPr>
              <a:t>drawing_obj</a:t>
            </a:r>
            <a:r>
              <a:rPr lang="de-DE" dirty="0">
                <a:highlight>
                  <a:srgbClr val="FFFF00"/>
                </a:highlight>
              </a:rPr>
              <a:t>=</a:t>
            </a:r>
            <a:r>
              <a:rPr lang="de-DE" dirty="0" err="1">
                <a:highlight>
                  <a:srgbClr val="FFFF00"/>
                </a:highlight>
              </a:rPr>
              <a:t>shapes.Drawing</a:t>
            </a:r>
            <a:r>
              <a:rPr lang="de-DE" dirty="0">
                <a:highlight>
                  <a:srgbClr val="FFFF00"/>
                </a:highlight>
              </a:rPr>
              <a:t>(400,400)</a:t>
            </a:r>
          </a:p>
          <a:p>
            <a:r>
              <a:rPr lang="de-DE" dirty="0" err="1">
                <a:highlight>
                  <a:srgbClr val="FFFF00"/>
                </a:highlight>
              </a:rPr>
              <a:t>drawing_obj.add</a:t>
            </a:r>
            <a:r>
              <a:rPr lang="de-DE" dirty="0">
                <a:highlight>
                  <a:srgbClr val="FFFF00"/>
                </a:highlight>
              </a:rPr>
              <a:t>(</a:t>
            </a:r>
            <a:r>
              <a:rPr lang="de-DE" dirty="0" err="1">
                <a:highlight>
                  <a:srgbClr val="FFFF00"/>
                </a:highlight>
              </a:rPr>
              <a:t>shapes.Rect</a:t>
            </a:r>
            <a:r>
              <a:rPr lang="de-DE" dirty="0">
                <a:highlight>
                  <a:srgbClr val="FFFF00"/>
                </a:highlight>
              </a:rPr>
              <a:t>(20,20,300,300,strokeColor=</a:t>
            </a:r>
            <a:r>
              <a:rPr lang="de-DE" dirty="0" err="1">
                <a:highlight>
                  <a:srgbClr val="FFFF00"/>
                </a:highlight>
              </a:rPr>
              <a:t>colors.green,fillColor</a:t>
            </a:r>
            <a:r>
              <a:rPr lang="de-DE" dirty="0">
                <a:highlight>
                  <a:srgbClr val="FFFF00"/>
                </a:highlight>
              </a:rPr>
              <a:t>=</a:t>
            </a:r>
            <a:r>
              <a:rPr lang="de-DE" dirty="0" err="1">
                <a:highlight>
                  <a:srgbClr val="FFFF00"/>
                </a:highlight>
              </a:rPr>
              <a:t>colors.green</a:t>
            </a:r>
            <a:r>
              <a:rPr lang="de-DE" dirty="0">
                <a:highlight>
                  <a:srgbClr val="FFFF00"/>
                </a:highlight>
              </a:rPr>
              <a:t>))</a:t>
            </a:r>
          </a:p>
          <a:p>
            <a:r>
              <a:rPr lang="de-DE" dirty="0" err="1">
                <a:highlight>
                  <a:srgbClr val="FFFF00"/>
                </a:highlight>
              </a:rPr>
              <a:t>drawing_obj.add</a:t>
            </a:r>
            <a:r>
              <a:rPr lang="de-DE" dirty="0">
                <a:highlight>
                  <a:srgbClr val="FFFF00"/>
                </a:highlight>
              </a:rPr>
              <a:t>(</a:t>
            </a:r>
            <a:r>
              <a:rPr lang="de-DE" dirty="0" err="1">
                <a:highlight>
                  <a:srgbClr val="FFFF00"/>
                </a:highlight>
              </a:rPr>
              <a:t>shapes.Rect</a:t>
            </a:r>
            <a:r>
              <a:rPr lang="de-DE" dirty="0">
                <a:highlight>
                  <a:srgbClr val="FFFF00"/>
                </a:highlight>
              </a:rPr>
              <a:t>(20,20,200,200,strokeColor=</a:t>
            </a:r>
            <a:r>
              <a:rPr lang="de-DE" dirty="0" err="1">
                <a:highlight>
                  <a:srgbClr val="FFFF00"/>
                </a:highlight>
              </a:rPr>
              <a:t>colors.red</a:t>
            </a:r>
            <a:r>
              <a:rPr lang="de-DE" dirty="0">
                <a:highlight>
                  <a:srgbClr val="FFFF00"/>
                </a:highlight>
              </a:rPr>
              <a:t>))</a:t>
            </a:r>
          </a:p>
          <a:p>
            <a:r>
              <a:rPr lang="de-DE" dirty="0" err="1">
                <a:highlight>
                  <a:srgbClr val="FFFF00"/>
                </a:highlight>
              </a:rPr>
              <a:t>drawing_obj.add</a:t>
            </a:r>
            <a:r>
              <a:rPr lang="de-DE" dirty="0">
                <a:highlight>
                  <a:srgbClr val="FFFF00"/>
                </a:highlight>
              </a:rPr>
              <a:t>(</a:t>
            </a:r>
            <a:r>
              <a:rPr lang="de-DE" dirty="0" err="1">
                <a:highlight>
                  <a:srgbClr val="FFFF00"/>
                </a:highlight>
              </a:rPr>
              <a:t>shapes.Circle</a:t>
            </a:r>
            <a:r>
              <a:rPr lang="de-DE" dirty="0">
                <a:highlight>
                  <a:srgbClr val="FFFF00"/>
                </a:highlight>
              </a:rPr>
              <a:t>(120,100,60,fillColor=</a:t>
            </a:r>
            <a:r>
              <a:rPr lang="de-DE" dirty="0" err="1">
                <a:highlight>
                  <a:srgbClr val="FFFF00"/>
                </a:highlight>
              </a:rPr>
              <a:t>colors.blue</a:t>
            </a:r>
            <a:r>
              <a:rPr lang="de-DE" dirty="0">
                <a:highlight>
                  <a:srgbClr val="FFFF00"/>
                </a:highlight>
              </a:rPr>
              <a:t>))</a:t>
            </a:r>
          </a:p>
          <a:p>
            <a:r>
              <a:rPr lang="de-DE" dirty="0" err="1">
                <a:highlight>
                  <a:srgbClr val="FFFF00"/>
                </a:highlight>
              </a:rPr>
              <a:t>drawing_obj.save</a:t>
            </a:r>
            <a:r>
              <a:rPr lang="de-DE" dirty="0">
                <a:highlight>
                  <a:srgbClr val="FFFF00"/>
                </a:highlight>
              </a:rPr>
              <a:t>(</a:t>
            </a:r>
            <a:r>
              <a:rPr lang="de-DE" dirty="0" err="1">
                <a:highlight>
                  <a:srgbClr val="FFFF00"/>
                </a:highlight>
              </a:rPr>
              <a:t>formats</a:t>
            </a:r>
            <a:r>
              <a:rPr lang="de-DE" dirty="0">
                <a:highlight>
                  <a:srgbClr val="FFFF00"/>
                </a:highlight>
              </a:rPr>
              <a:t>=[</a:t>
            </a:r>
            <a:r>
              <a:rPr lang="de-DE" i="1" dirty="0">
                <a:highlight>
                  <a:srgbClr val="FFFF00"/>
                </a:highlight>
              </a:rPr>
              <a:t>"</a:t>
            </a:r>
            <a:r>
              <a:rPr lang="de-DE" i="1" u="sng" dirty="0" err="1">
                <a:highlight>
                  <a:srgbClr val="FFFF00"/>
                </a:highlight>
              </a:rPr>
              <a:t>pdf</a:t>
            </a:r>
            <a:r>
              <a:rPr lang="de-DE" i="1" dirty="0">
                <a:highlight>
                  <a:srgbClr val="FFFF00"/>
                </a:highlight>
              </a:rPr>
              <a:t>"</a:t>
            </a:r>
            <a:r>
              <a:rPr lang="de-DE" dirty="0">
                <a:highlight>
                  <a:srgbClr val="FFFF00"/>
                </a:highlight>
              </a:rPr>
              <a:t>],</a:t>
            </a:r>
            <a:r>
              <a:rPr lang="de-DE" dirty="0" err="1">
                <a:highlight>
                  <a:srgbClr val="FFFF00"/>
                </a:highlight>
              </a:rPr>
              <a:t>fnRoot</a:t>
            </a:r>
            <a:r>
              <a:rPr lang="de-DE" dirty="0">
                <a:highlight>
                  <a:srgbClr val="FFFF00"/>
                </a:highlight>
              </a:rPr>
              <a:t>=</a:t>
            </a:r>
            <a:r>
              <a:rPr lang="de-DE" i="1" dirty="0">
                <a:highlight>
                  <a:srgbClr val="FFFF00"/>
                </a:highlight>
              </a:rPr>
              <a:t>"tutorial38"</a:t>
            </a:r>
            <a:r>
              <a:rPr lang="de-DE" dirty="0">
                <a:highlight>
                  <a:srgbClr val="FFFF00"/>
                </a:highlight>
              </a:rPr>
              <a:t>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22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2020-01-16T06:30:58Z</dcterms:modified>
</cp:coreProperties>
</file>