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de-DE" dirty="0"/>
              <a:t>Merge clause </a:t>
            </a:r>
          </a:p>
          <a:p>
            <a:r>
              <a:rPr lang="de-DE" dirty="0"/>
              <a:t>Merge on a relationship between an existing node and a merged node derived from a node property </a:t>
            </a:r>
          </a:p>
          <a:p>
            <a:r>
              <a:rPr lang="de-DE" dirty="0"/>
              <a:t>Tutorial 55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existing nodes and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and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to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node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node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node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property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800" dirty="0">
                <a:highlight>
                  <a:srgbClr val="FFFF00"/>
                </a:highlight>
              </a:rPr>
              <a:t>Merge on a relationship between an existing node and a merged node derived from a node property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From neo4j </a:t>
            </a:r>
            <a:r>
              <a:rPr lang="de-DE" u="sng" dirty="0" err="1"/>
              <a:t>desktop</a:t>
            </a:r>
            <a:r>
              <a:rPr lang="de-DE" u="sng" dirty="0"/>
              <a:t> web </a:t>
            </a:r>
            <a:r>
              <a:rPr lang="de-DE" u="sng" dirty="0" err="1"/>
              <a:t>ui</a:t>
            </a:r>
            <a:endParaRPr lang="de-DE" u="sng" dirty="0"/>
          </a:p>
          <a:p>
            <a:r>
              <a:rPr lang="de-DE" u="sng" dirty="0"/>
              <a:t>MATCH (</a:t>
            </a:r>
            <a:r>
              <a:rPr lang="de-DE" u="sng" dirty="0" err="1"/>
              <a:t>a:person</a:t>
            </a:r>
            <a:r>
              <a:rPr lang="de-DE" u="sng" dirty="0"/>
              <a:t>{NAME:"RONI",PHONE:"IPHONE]"})</a:t>
            </a:r>
          </a:p>
          <a:p>
            <a:r>
              <a:rPr lang="de-DE" u="sng" dirty="0"/>
              <a:t>MERGE (a)-[</a:t>
            </a:r>
            <a:r>
              <a:rPr lang="de-DE" u="sng" dirty="0" err="1"/>
              <a:t>b:has_phone</a:t>
            </a:r>
            <a:r>
              <a:rPr lang="de-DE" u="sng" dirty="0"/>
              <a:t>]-&gt;(</a:t>
            </a:r>
            <a:r>
              <a:rPr lang="de-DE" u="sng" dirty="0" err="1"/>
              <a:t>c:phone</a:t>
            </a:r>
            <a:r>
              <a:rPr lang="de-DE" u="sng" dirty="0"/>
              <a:t>{</a:t>
            </a:r>
            <a:r>
              <a:rPr lang="de-DE" u="sng" dirty="0" err="1"/>
              <a:t>NAME:a.PHONE</a:t>
            </a:r>
            <a:r>
              <a:rPr lang="de-DE" u="sng" dirty="0"/>
              <a:t>})</a:t>
            </a:r>
          </a:p>
          <a:p>
            <a:r>
              <a:rPr lang="de-DE" u="sng" dirty="0"/>
              <a:t>RETURN </a:t>
            </a:r>
            <a:r>
              <a:rPr lang="de-DE" u="sng" dirty="0" err="1"/>
              <a:t>a.NAME,c.NAME</a:t>
            </a:r>
            <a:endParaRPr lang="de-DE" u="sng" dirty="0"/>
          </a:p>
          <a:p>
            <a:endParaRPr lang="de-DE" u="sng" dirty="0"/>
          </a:p>
          <a:p>
            <a:r>
              <a:rPr lang="de-DE" u="sng"/>
              <a:t>NEW NODE AND RELATIONSHIP WILL BE CREATED IF MATCH FOUND</a:t>
            </a:r>
          </a:p>
          <a:p>
            <a:endParaRPr lang="de-DE" u="sng" dirty="0"/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800" dirty="0">
                <a:highlight>
                  <a:srgbClr val="FFFF00"/>
                </a:highlight>
              </a:rPr>
              <a:t>Merge on a relationship between an existing node and a merged node derived from a node property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From </a:t>
            </a:r>
            <a:r>
              <a:rPr lang="de-DE" u="sng" dirty="0" err="1"/>
              <a:t>pythin</a:t>
            </a:r>
            <a:r>
              <a:rPr lang="de-DE" u="sng" dirty="0"/>
              <a:t> </a:t>
            </a:r>
            <a:r>
              <a:rPr lang="de-DE" u="sng" dirty="0" err="1"/>
              <a:t>ide</a:t>
            </a:r>
            <a:endParaRPr lang="de-DE" u="sng" dirty="0"/>
          </a:p>
          <a:p>
            <a:r>
              <a:rPr lang="de-DE" dirty="0"/>
              <a:t>from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 </a:t>
            </a:r>
          </a:p>
          <a:p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MATCH (</a:t>
            </a:r>
            <a:r>
              <a:rPr lang="de-DE" i="1" dirty="0" err="1"/>
              <a:t>a:person</a:t>
            </a:r>
            <a:r>
              <a:rPr lang="de-DE" i="1" dirty="0"/>
              <a:t>{NAME:"RONI",PHONE:"IPHONE"})</a:t>
            </a:r>
            <a:endParaRPr lang="de-DE" dirty="0"/>
          </a:p>
          <a:p>
            <a:r>
              <a:rPr lang="de-DE" i="1" dirty="0"/>
              <a:t>MERGE (a)-[</a:t>
            </a:r>
            <a:r>
              <a:rPr lang="de-DE" i="1" dirty="0" err="1"/>
              <a:t>b:has_phone</a:t>
            </a:r>
            <a:r>
              <a:rPr lang="de-DE" i="1" dirty="0"/>
              <a:t>]-&gt;(</a:t>
            </a:r>
            <a:r>
              <a:rPr lang="de-DE" i="1" dirty="0" err="1"/>
              <a:t>c:phone</a:t>
            </a:r>
            <a:r>
              <a:rPr lang="de-DE" i="1" dirty="0"/>
              <a:t>{</a:t>
            </a:r>
            <a:r>
              <a:rPr lang="de-DE" i="1" dirty="0" err="1"/>
              <a:t>NAME:a.PHONE</a:t>
            </a:r>
            <a:r>
              <a:rPr lang="de-DE" i="1" dirty="0"/>
              <a:t>})</a:t>
            </a:r>
            <a:endParaRPr lang="de-DE" dirty="0"/>
          </a:p>
          <a:p>
            <a:r>
              <a:rPr lang="de-DE" i="1" dirty="0"/>
              <a:t>RETURN </a:t>
            </a:r>
            <a:r>
              <a:rPr lang="de-DE" i="1" dirty="0" err="1"/>
              <a:t>a.NAME,c.NAME</a:t>
            </a:r>
            <a:endParaRPr lang="de-DE" dirty="0"/>
          </a:p>
          <a:p>
            <a:r>
              <a:rPr lang="de-DE" i="1" dirty="0"/>
              <a:t>   '''</a:t>
            </a:r>
            <a:r>
              <a:rPr lang="de-DE" dirty="0"/>
              <a:t>           </a:t>
            </a:r>
          </a:p>
          <a:p>
            <a:r>
              <a:rPr lang="de-DE" dirty="0"/>
              <a:t>x=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(x))</a:t>
            </a:r>
          </a:p>
          <a:p>
            <a:endParaRPr lang="de-DE" u="sng" dirty="0"/>
          </a:p>
          <a:p>
            <a:endParaRPr lang="de-DE" u="sng" dirty="0"/>
          </a:p>
          <a:p>
            <a:r>
              <a:rPr lang="de-DE" u="sng" dirty="0"/>
              <a:t>NEW NODE AND RELATIONSHIP WILL BE CREATED IF MATCH FOUND</a:t>
            </a:r>
          </a:p>
          <a:p>
            <a:endParaRPr lang="de-DE" u="sng" dirty="0"/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72836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357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38</cp:revision>
  <dcterms:created xsi:type="dcterms:W3CDTF">2019-12-01T20:11:19Z</dcterms:created>
  <dcterms:modified xsi:type="dcterms:W3CDTF">2019-12-21T07:49:13Z</dcterms:modified>
</cp:coreProperties>
</file>