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41" r:id="rId4"/>
  </p:sldMasterIdLst>
  <p:notesMasterIdLst>
    <p:notesMasterId r:id="rId9"/>
  </p:notesMasterIdLst>
  <p:handoutMasterIdLst>
    <p:handoutMasterId r:id="rId10"/>
  </p:handoutMasterIdLst>
  <p:sldIdLst>
    <p:sldId id="2437" r:id="rId5"/>
    <p:sldId id="2440" r:id="rId6"/>
    <p:sldId id="2441" r:id="rId7"/>
    <p:sldId id="244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5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3/15/20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13:32:1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2043 65 24575,'-57'0'0,"1"0"0,-35 0 0,9 0 0,1 18 0,7-8 0,-6 22 0,15-6-777,16-5 1,-1 1 776,-28 14 0,22-10 0,2-2 0,-15 4 309,-10-1-309,15-3 0,-1-4 0,-7 6 0,9-6 303,7 3-303,-6-9 0,13 8 0,-5-9 786,14 8-786,-13 4 155,9 6-155,-6 5 0,14-1 0,-12 9 0,21-10 0,-21 10 0,17-4 0,1 2 0,-5 2 0,11-5 0,-4-6 0,12-6 0,0 4 0,11-10 0,0-1 0,5-2 0,0-3 0,4 5 0,18 1 0,24 8 0,20 4 0,16 8-875,8 1 875,-43-20 0,-1-1 0,0 0 0,1 0 0,8-1 0,0-2 0,-3 0 0,1-1 0,13 0 0,3-2-886,5-2 0,2-1 886,3 4 0,5 0-879,-5-2 0,7-1 1,-6 2 878,5 3 0,0 0 0,-3-2 0,6 1 0,-6 0 0,3 4 0,-3 0-974,12-2 1,2 0 973,-29-2 0,0 2 0,-1-2 0,17-2 0,0-1-372,10 7 0,-2-1 372,-19-9 0,-4-3 350,-7 1 1,-2-1-351,-4-4 0,-3-1 2291,24-3-2291,-21-4 2277,-19-1-2277,-40 0 1897,-1-3-1897,-4 7 808,8-3-808,34 4 0,17 0 0,40 0 0,3 0-825,-38 0 0,2 0 825,16 0 0,3 0-1244,6 0 0,4 0 1244,-16 0 0,3 0 0,0 0 0,0 0 0,0 0 0,0 0 0,1 0 0,0 0 0,-3 0 0,16 0 0,-3 0-571,2 0 0,-5 0 571,-26 0 0,-3 0 0,3 0 0,-4 0 0,16 0 0,1 0 0,0 0 311,-18-1 0,3 2-311,2 1 0,5 3-208,29 3 1,8 3 207,-26 1 0,2 3 0,0-2 0,-2-2 0,0-1 0,4 1-635,17 5 1,5 2 0,-5-2 634,-17-6 0,-4 0 0,0 0 0,-2 0 0,0 0 0,0 0-451,1-1 1,1 1 0,-6-2 450,2 1 0,-3-2 272,11-2 0,-1-1-272,-14 1 0,-4-2 0,-5-8 0,-1-3 868,0 1 0,0-2-868,1-6 0,4 0 839,29-2 1,4 0-840,-21 1 0,2 0-313,6 2 1,6 2-1,-2-1 313,15-5 0,0 0 0,-14 3 0,4-2 0,-2 1 0,-7 2 0,-3 2 0,0-2 0,-3-1 0,-1 0 0,-1-1 0,25-5 0,-9 0 0,11-4 622,-24 2-622,-24 19 0,15 4 0,-12 0 0,4 0 407,2 0 0,2 0-407,0 0 0,0 0 0,-1-3 0,3-1 0,17 4 0,4-1 481,-2-2 0,2-1-481,10 4 0,-2 0 0,-15-3 0,-3 0-398,-3 3 1,-3-1 397,31-5 0,-43 3 0,-1 0 0,31-5 0,-18-4 0,-16 0 755,-15 1-755,-8-4 2021,-5 0-2021,0-5 927,-5 1-927,-1-7 0,-8-7 0,-1-1 0,-5-27 0,0 29 0,0-27 0,0 30 0,-17-18 0,-3 12 0,-24-14 0,0 10 0,-12-4 0,-13-5 0,-5 7-486,29 16 0,-3 0 486,-3 2 0,-1 2 0,0 2 0,-1 0 0,-7-3 0,-2 0 0,5 5 0,0 2 0,-10-5 0,-1 1-752,-1 5 0,0 3 752,-5-2 0,-1 2 0,-4 5 0,-2 3-1219,-5-2 1,-3 2 1218,22 3 0,-1 0 0,-1 0 0,1 0 0,-1 0 0,0 0 0,0 0 0,0 0 0,4 0-496,-10 0 0,4 0 496,-1 0 0,2 0 0,16 3 0,3 1 250,-3-1 1,2 2-251,-41 14 0,22 2 0,-8 20 0,26-14 1260,-3 12-1260,30-13 2557,10-5-2557,6 4 1286,5-10-1286,-4-6 301,-29-23-301,-28-18 0,23 7 0,-2-1-404,-2 0 0,0 0 404,-1-4 0,-1 1 0,4 7 0,-3 0 0,-19-10 0,-4 0-1135,1 3 1,-2 0 1134,-15-6 0,-1 0 0,11 4 0,2 3-435,10 5 0,2 3 435,7 2 0,2 1 0,-39-5-485,0-1 485,2 3 0,25 7 659,-4 6-659,28 1 2178,-11 6-2178,20 0 994,-6 0-994,6 0 601,1 0-601,5 0 0,-4 0 0,5 0 0,-7 0 0,1 0 0,0 0 0,0 0 0,-7 0 0,5 0 0,-12 0 0,6 0 0,-7 0 0,7 5 0,-6 2 0,6-1 0,-7-1 0,0-5 0,0 0 0,-7 0 0,5 0 0,-5 0 0,0 0 0,5 0 0,1 0 0,-12 0 0,29 0 0,-16 0 0,32 0 0,2 0 0,12-4 0,2 3 0,3 1 0,4 1 0,-7 7 0,7-7 0,-11 2 0,-30-3 0,-17 0 0,-32-12 0,1-3-685,-1-6 685,32 7 0,-1 0 0,-2 2 0,1 1 0,-46-12 0,44 8 0,1 2 0,-32-3 0,-8-4 0,2 6 0,17 6 0,3-4 0,7 11 0,1-10 0,-1 9 0,8-4 0,-5 6 685,12-5-685,-5 4 0,7-4 0,0-1 0,0 5 0,-7-4 0,5 0 0,-5 3 0,7-8 0,6 9 0,-4-10 0,11 10 0,-5-5 0,12 6 0,-4 0 0,5 0 0,-1 0 0,-4 0 0,4 0 0,-5 0 0,5 0 0,-4 0 0,5 0 0,-7 5 0,7 1 0,-5 4 0,1 0 0,2-4 0,-6-1 0,13-1 0,-4-3 0,0 3 0,4-4 0,-10 0 0,10 0 0,-10 0 0,10 0 0,-5 0 0,6 0 0,1 0 0,4 0 0,-4 0 0,9 0 0,-4 0 0,5 0 0,0 0 0,0 0 0,-4 0 0,-1 0 0,-1 0 0,2 0 0,4 0 0,0 0 0,0 0 0,-5 0 0,4 0 0,-4 0 0,0 0 0,4 0 0,-3 0 0,4 0 0,0 0 0,0 0 0,0 0 0,0 0 0,4 4 0,-3-3 0,3 7 0,0-3 0,-3 0 0,7-1 0,-3-4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85AD252-19EE-8343-85FE-3134BDCF4720}" type="slidenum">
              <a:rPr lang="en-DE"/>
              <a:t>‹#›</a:t>
            </a:fld>
            <a:endParaRPr lang="en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15438C8-AAB9-2D43-9879-4985D75C80C2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67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21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1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45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5B9E1E9-DBEF-D24C-83CF-0CD678C0B15A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A7E1D-F506-BA4F-A57B-495914F50563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A9EF9-E55F-8C46-ABA7-A55841D1F7D2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1208E152-3CFC-CF4A-89B3-9E67DBB49AC1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3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176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783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D3D07-9094-CD4B-8635-55723ED1BB71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2C03A233-62E2-B740-A53A-DF8D1592A426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59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5C2EE-C692-594B-9C4E-18F8716403ED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684BD954-965C-CE47-A4AA-5A41A7F4E5F5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1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0B0FB0-33DF-6F48-933B-9EC922989495}" type="datetimeFigureOut">
              <a:rPr lang="en-DE"/>
              <a:t>15.03.20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5E85EF16-1758-9944-9C80-F93DB0C97362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6797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3650" r:id="rId13"/>
    <p:sldLayoutId id="2147483651" r:id="rId14"/>
    <p:sldLayoutId id="2147483668" r:id="rId15"/>
    <p:sldLayoutId id="2147483660" r:id="rId16"/>
    <p:sldLayoutId id="2147483664" r:id="rId17"/>
    <p:sldLayoutId id="2147483674" r:id="rId18"/>
    <p:sldLayoutId id="2147483675" r:id="rId19"/>
    <p:sldLayoutId id="2147483673" r:id="rId20"/>
    <p:sldLayoutId id="2147483653" r:id="rId21"/>
    <p:sldLayoutId id="2147483670" r:id="rId22"/>
    <p:sldLayoutId id="2147483671" r:id="rId23"/>
    <p:sldLayoutId id="2147483672" r:id="rId24"/>
    <p:sldLayoutId id="2147483666" r:id="rId25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57F64-E114-894C-A1FA-8E197BD0B145}"/>
              </a:ext>
            </a:extLst>
          </p:cNvPr>
          <p:cNvSpPr txBox="1"/>
          <p:nvPr/>
        </p:nvSpPr>
        <p:spPr>
          <a:xfrm>
            <a:off x="1221928" y="1068070"/>
            <a:ext cx="1032734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000" b="1" u="sng">
                <a:solidFill>
                  <a:srgbClr val="C00000"/>
                </a:solidFill>
              </a:rPr>
              <a:t>ACTIVE DIRECTORY AUTOMATION COMPLETE TUTORIAL</a:t>
            </a:r>
          </a:p>
          <a:p>
            <a:pPr algn="ctr"/>
            <a:endParaRPr lang="en-DE" sz="2400">
              <a:solidFill>
                <a:srgbClr val="FF0000"/>
              </a:solidFill>
            </a:endParaRPr>
          </a:p>
          <a:p>
            <a:pPr algn="ctr"/>
            <a:r>
              <a:rPr lang="en-DE" sz="4000">
                <a:solidFill>
                  <a:srgbClr val="002060"/>
                </a:solidFill>
              </a:rPr>
              <a:t>How to get user account expiration date:Part 11</a:t>
            </a: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0113-AA04-104E-B5D9-0B196149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DB88BB7-5C08-AB4A-913B-D4E36C46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12" y="234778"/>
            <a:ext cx="4757288" cy="51651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B3EB6C-2215-2D4A-9CF1-D3DF888C3C07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389E3D-EAD8-9748-8A9A-CCCAA8EBDE70}"/>
                  </a:ext>
                </a:extLst>
              </p14:cNvPr>
              <p14:cNvContentPartPr/>
              <p14:nvPr/>
            </p14:nvContentPartPr>
            <p14:xfrm>
              <a:off x="2312241" y="3916148"/>
              <a:ext cx="4100040" cy="772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389E3D-EAD8-9748-8A9A-CCCAA8EBDE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3601" y="3907148"/>
                <a:ext cx="4117680" cy="7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65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0113-AA04-104E-B5D9-0B196149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3EB6C-2215-2D4A-9CF1-D3DF888C3C07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B40B4C-C440-934F-8BB8-6CFB9DB8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49250"/>
            <a:ext cx="85725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1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0113-AA04-104E-B5D9-0B196149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3EB6C-2215-2D4A-9CF1-D3DF888C3C07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6616622-3B8F-034B-9227-04BA5208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01" y="1501248"/>
            <a:ext cx="10075042" cy="2205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11DF75-88B0-2746-8C92-B54D6C15771D}"/>
              </a:ext>
            </a:extLst>
          </p:cNvPr>
          <p:cNvSpPr txBox="1"/>
          <p:nvPr/>
        </p:nvSpPr>
        <p:spPr>
          <a:xfrm>
            <a:off x="2903838" y="778476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solidFill>
                  <a:srgbClr val="FF0000"/>
                </a:solidFill>
              </a:rPr>
              <a:t>       CODE</a:t>
            </a:r>
          </a:p>
        </p:txBody>
      </p:sp>
    </p:spTree>
    <p:extLst>
      <p:ext uri="{BB962C8B-B14F-4D97-AF65-F5344CB8AC3E}">
        <p14:creationId xmlns:p14="http://schemas.microsoft.com/office/powerpoint/2010/main" val="1832673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Gill Sans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2020-03-15T08:06:16Z</dcterms:created>
  <dcterms:modified xsi:type="dcterms:W3CDTF">2020-03-15T17:14:12Z</dcterms:modified>
</cp:coreProperties>
</file>