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2" r:id="rId3"/>
    <p:sldId id="263" r:id="rId4"/>
    <p:sldId id="264" r:id="rId5"/>
    <p:sldId id="265" r:id="rId6"/>
    <p:sldId id="266" r:id="rId7"/>
    <p:sldId id="26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8"/>
  </p:normalViewPr>
  <p:slideViewPr>
    <p:cSldViewPr snapToGrid="0" snapToObjects="1">
      <p:cViewPr varScale="1">
        <p:scale>
          <a:sx n="121" d="100"/>
          <a:sy n="121"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26CA4-33C1-AA4F-8A92-0EB9D0326E2C}" type="datetimeFigureOut">
              <a:rPr lang="de-DE" smtClean="0"/>
              <a:t>16.11.19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ACA54-650D-D54D-BB7F-798757D70D8C}" type="slidenum">
              <a:rPr lang="de-DE" smtClean="0"/>
              <a:t>‹#›</a:t>
            </a:fld>
            <a:endParaRPr lang="de-DE"/>
          </a:p>
        </p:txBody>
      </p:sp>
    </p:spTree>
    <p:extLst>
      <p:ext uri="{BB962C8B-B14F-4D97-AF65-F5344CB8AC3E}">
        <p14:creationId xmlns:p14="http://schemas.microsoft.com/office/powerpoint/2010/main" val="345576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7FA0-F970-784B-88BD-CB6CFC7139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8EBF8B6-8A1E-6849-970E-4126E0CFB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74B86468-C70B-EE4D-9D2C-19870B92FE51}"/>
              </a:ext>
            </a:extLst>
          </p:cNvPr>
          <p:cNvSpPr>
            <a:spLocks noGrp="1"/>
          </p:cNvSpPr>
          <p:nvPr>
            <p:ph type="dt" sz="half" idx="10"/>
          </p:nvPr>
        </p:nvSpPr>
        <p:spPr/>
        <p:txBody>
          <a:bodyPr/>
          <a:lstStyle/>
          <a:p>
            <a:fld id="{86A81C7E-A40D-3A49-91ED-33427EB082CC}" type="datetime1">
              <a:rPr lang="de-DE" smtClean="0"/>
              <a:t>16.11.19</a:t>
            </a:fld>
            <a:endParaRPr lang="de-DE"/>
          </a:p>
        </p:txBody>
      </p:sp>
      <p:sp>
        <p:nvSpPr>
          <p:cNvPr id="5" name="Footer Placeholder 4">
            <a:extLst>
              <a:ext uri="{FF2B5EF4-FFF2-40B4-BE49-F238E27FC236}">
                <a16:creationId xmlns:a16="http://schemas.microsoft.com/office/drawing/2014/main" id="{6863CFC2-06FB-7949-B10F-4EB9BE9940E2}"/>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70D979F5-A4A7-7A4C-A71E-411D881CC199}"/>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6876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E487-A178-8A45-BD2C-0A78683FA1FC}"/>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A8D5BF1-B8E6-F84B-8845-424F08B17E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4D5F0EAA-3501-9649-AD81-9330642EB042}"/>
              </a:ext>
            </a:extLst>
          </p:cNvPr>
          <p:cNvSpPr>
            <a:spLocks noGrp="1"/>
          </p:cNvSpPr>
          <p:nvPr>
            <p:ph type="dt" sz="half" idx="10"/>
          </p:nvPr>
        </p:nvSpPr>
        <p:spPr/>
        <p:txBody>
          <a:bodyPr/>
          <a:lstStyle/>
          <a:p>
            <a:fld id="{289945F6-E082-4145-8B74-5D7AD452E4F6}" type="datetime1">
              <a:rPr lang="de-DE" smtClean="0"/>
              <a:t>16.11.19</a:t>
            </a:fld>
            <a:endParaRPr lang="de-DE"/>
          </a:p>
        </p:txBody>
      </p:sp>
      <p:sp>
        <p:nvSpPr>
          <p:cNvPr id="5" name="Footer Placeholder 4">
            <a:extLst>
              <a:ext uri="{FF2B5EF4-FFF2-40B4-BE49-F238E27FC236}">
                <a16:creationId xmlns:a16="http://schemas.microsoft.com/office/drawing/2014/main" id="{6EF6B551-1011-3947-AB8C-7CAB3D38035A}"/>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C07FFF9E-2300-A340-B3CD-E33EA6812BF0}"/>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82212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D8361-061A-B447-A494-68936EF17F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F7534AF-7161-C748-910D-FAAB6EF8AF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7158568-C312-284F-8435-474B666FA779}"/>
              </a:ext>
            </a:extLst>
          </p:cNvPr>
          <p:cNvSpPr>
            <a:spLocks noGrp="1"/>
          </p:cNvSpPr>
          <p:nvPr>
            <p:ph type="dt" sz="half" idx="10"/>
          </p:nvPr>
        </p:nvSpPr>
        <p:spPr/>
        <p:txBody>
          <a:bodyPr/>
          <a:lstStyle/>
          <a:p>
            <a:fld id="{EF249264-F3DF-834C-BB60-24F93AA74BA2}" type="datetime1">
              <a:rPr lang="de-DE" smtClean="0"/>
              <a:t>16.11.19</a:t>
            </a:fld>
            <a:endParaRPr lang="de-DE"/>
          </a:p>
        </p:txBody>
      </p:sp>
      <p:sp>
        <p:nvSpPr>
          <p:cNvPr id="5" name="Footer Placeholder 4">
            <a:extLst>
              <a:ext uri="{FF2B5EF4-FFF2-40B4-BE49-F238E27FC236}">
                <a16:creationId xmlns:a16="http://schemas.microsoft.com/office/drawing/2014/main" id="{B0DAAE2A-D111-9D4F-9C12-52752BD56DFD}"/>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8D3992CC-E976-E842-899C-B23772DCCC32}"/>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418744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E34A-F194-894C-81C8-5A9D5C5C7F49}"/>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14C1C92D-5122-1745-B23A-EBD5A89A02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E8C36A55-92D9-B441-A61E-773111E815A0}"/>
              </a:ext>
            </a:extLst>
          </p:cNvPr>
          <p:cNvSpPr>
            <a:spLocks noGrp="1"/>
          </p:cNvSpPr>
          <p:nvPr>
            <p:ph type="dt" sz="half" idx="10"/>
          </p:nvPr>
        </p:nvSpPr>
        <p:spPr/>
        <p:txBody>
          <a:bodyPr/>
          <a:lstStyle/>
          <a:p>
            <a:fld id="{85A80B37-905A-A743-A91C-A605D6B805A7}" type="datetime1">
              <a:rPr lang="de-DE" smtClean="0"/>
              <a:t>16.11.19</a:t>
            </a:fld>
            <a:endParaRPr lang="de-DE"/>
          </a:p>
        </p:txBody>
      </p:sp>
      <p:sp>
        <p:nvSpPr>
          <p:cNvPr id="5" name="Footer Placeholder 4">
            <a:extLst>
              <a:ext uri="{FF2B5EF4-FFF2-40B4-BE49-F238E27FC236}">
                <a16:creationId xmlns:a16="http://schemas.microsoft.com/office/drawing/2014/main" id="{E5DF5B98-B5B2-B843-903E-EC4094D905CE}"/>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D7E1511A-DF0B-3143-8BF8-7A6F7848E69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82973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6391-AB85-0D47-913F-4A1CC43312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93B70B95-B411-AC44-B1DB-FE6485325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F9823-D15F-694A-B2D4-7784239ADEA4}"/>
              </a:ext>
            </a:extLst>
          </p:cNvPr>
          <p:cNvSpPr>
            <a:spLocks noGrp="1"/>
          </p:cNvSpPr>
          <p:nvPr>
            <p:ph type="dt" sz="half" idx="10"/>
          </p:nvPr>
        </p:nvSpPr>
        <p:spPr/>
        <p:txBody>
          <a:bodyPr/>
          <a:lstStyle/>
          <a:p>
            <a:fld id="{BE3E1D74-D364-5449-A36A-C302575EB181}" type="datetime1">
              <a:rPr lang="de-DE" smtClean="0"/>
              <a:t>16.11.19</a:t>
            </a:fld>
            <a:endParaRPr lang="de-DE"/>
          </a:p>
        </p:txBody>
      </p:sp>
      <p:sp>
        <p:nvSpPr>
          <p:cNvPr id="5" name="Footer Placeholder 4">
            <a:extLst>
              <a:ext uri="{FF2B5EF4-FFF2-40B4-BE49-F238E27FC236}">
                <a16:creationId xmlns:a16="http://schemas.microsoft.com/office/drawing/2014/main" id="{70750051-E3A0-2E4A-B8D9-00B0C855B885}"/>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287B0696-5BEE-6648-8511-A72BE1119D5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66161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B4A-37C3-844C-BD17-BF69EA0EFC0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8DBFBDB2-79FF-8243-A433-5BBB9E845F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FB3C8C06-4C69-F144-A6FB-8C1E4C6FE0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1FF3CD40-AF44-BD4E-9468-3E76144E5C48}"/>
              </a:ext>
            </a:extLst>
          </p:cNvPr>
          <p:cNvSpPr>
            <a:spLocks noGrp="1"/>
          </p:cNvSpPr>
          <p:nvPr>
            <p:ph type="dt" sz="half" idx="10"/>
          </p:nvPr>
        </p:nvSpPr>
        <p:spPr/>
        <p:txBody>
          <a:bodyPr/>
          <a:lstStyle/>
          <a:p>
            <a:fld id="{FF5D0593-6FDC-8140-BC70-C88AFB68A612}" type="datetime1">
              <a:rPr lang="de-DE" smtClean="0"/>
              <a:t>16.11.19</a:t>
            </a:fld>
            <a:endParaRPr lang="de-DE"/>
          </a:p>
        </p:txBody>
      </p:sp>
      <p:sp>
        <p:nvSpPr>
          <p:cNvPr id="6" name="Footer Placeholder 5">
            <a:extLst>
              <a:ext uri="{FF2B5EF4-FFF2-40B4-BE49-F238E27FC236}">
                <a16:creationId xmlns:a16="http://schemas.microsoft.com/office/drawing/2014/main" id="{A8D1C308-70D2-654F-A27E-340B20CB15DC}"/>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2F8A01C2-D9B1-5541-A6C9-3D9960F33174}"/>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73183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AA64-4F9A-4241-9F7C-47D82CE74206}"/>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BEF5FCE1-72F9-1945-BC46-2A7A0EE20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0B3BAE-7BBD-9848-A3AC-10F2DBA5C8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62E8470-F944-DD46-BC3D-3D4CE9418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68E4EF-B248-F74F-B3E7-3A9523C1F6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4339D30C-1FB7-0749-A7F8-1CF66B225868}"/>
              </a:ext>
            </a:extLst>
          </p:cNvPr>
          <p:cNvSpPr>
            <a:spLocks noGrp="1"/>
          </p:cNvSpPr>
          <p:nvPr>
            <p:ph type="dt" sz="half" idx="10"/>
          </p:nvPr>
        </p:nvSpPr>
        <p:spPr/>
        <p:txBody>
          <a:bodyPr/>
          <a:lstStyle/>
          <a:p>
            <a:fld id="{C08EB09B-F677-BF44-BF19-AD91DB0EB4DB}" type="datetime1">
              <a:rPr lang="de-DE" smtClean="0"/>
              <a:t>16.11.19</a:t>
            </a:fld>
            <a:endParaRPr lang="de-DE"/>
          </a:p>
        </p:txBody>
      </p:sp>
      <p:sp>
        <p:nvSpPr>
          <p:cNvPr id="8" name="Footer Placeholder 7">
            <a:extLst>
              <a:ext uri="{FF2B5EF4-FFF2-40B4-BE49-F238E27FC236}">
                <a16:creationId xmlns:a16="http://schemas.microsoft.com/office/drawing/2014/main" id="{E6A1EC21-8F79-474C-8AFC-53500265E78B}"/>
              </a:ext>
            </a:extLst>
          </p:cNvPr>
          <p:cNvSpPr>
            <a:spLocks noGrp="1"/>
          </p:cNvSpPr>
          <p:nvPr>
            <p:ph type="ftr" sz="quarter" idx="11"/>
          </p:nvPr>
        </p:nvSpPr>
        <p:spPr/>
        <p:txBody>
          <a:bodyPr/>
          <a:lstStyle/>
          <a:p>
            <a:r>
              <a:rPr lang="de-DE"/>
              <a:t>TOTAL TECHNOLOGY </a:t>
            </a:r>
          </a:p>
        </p:txBody>
      </p:sp>
      <p:sp>
        <p:nvSpPr>
          <p:cNvPr id="9" name="Slide Number Placeholder 8">
            <a:extLst>
              <a:ext uri="{FF2B5EF4-FFF2-40B4-BE49-F238E27FC236}">
                <a16:creationId xmlns:a16="http://schemas.microsoft.com/office/drawing/2014/main" id="{F9E5A478-34D4-D646-99F3-C816F95755DC}"/>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21708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4CCC-6BF8-4348-8282-7BF8CE07D585}"/>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EBBE0D87-37AA-8541-A67A-2980A3F6E7DF}"/>
              </a:ext>
            </a:extLst>
          </p:cNvPr>
          <p:cNvSpPr>
            <a:spLocks noGrp="1"/>
          </p:cNvSpPr>
          <p:nvPr>
            <p:ph type="dt" sz="half" idx="10"/>
          </p:nvPr>
        </p:nvSpPr>
        <p:spPr/>
        <p:txBody>
          <a:bodyPr/>
          <a:lstStyle/>
          <a:p>
            <a:fld id="{AEDDFA77-338F-BD4D-9307-315D5FA0B7EB}" type="datetime1">
              <a:rPr lang="de-DE" smtClean="0"/>
              <a:t>16.11.19</a:t>
            </a:fld>
            <a:endParaRPr lang="de-DE"/>
          </a:p>
        </p:txBody>
      </p:sp>
      <p:sp>
        <p:nvSpPr>
          <p:cNvPr id="4" name="Footer Placeholder 3">
            <a:extLst>
              <a:ext uri="{FF2B5EF4-FFF2-40B4-BE49-F238E27FC236}">
                <a16:creationId xmlns:a16="http://schemas.microsoft.com/office/drawing/2014/main" id="{BAD9C450-0782-7044-BDBD-47CE35F679E5}"/>
              </a:ext>
            </a:extLst>
          </p:cNvPr>
          <p:cNvSpPr>
            <a:spLocks noGrp="1"/>
          </p:cNvSpPr>
          <p:nvPr>
            <p:ph type="ftr" sz="quarter" idx="11"/>
          </p:nvPr>
        </p:nvSpPr>
        <p:spPr/>
        <p:txBody>
          <a:bodyPr/>
          <a:lstStyle/>
          <a:p>
            <a:r>
              <a:rPr lang="de-DE"/>
              <a:t>TOTAL TECHNOLOGY </a:t>
            </a:r>
          </a:p>
        </p:txBody>
      </p:sp>
      <p:sp>
        <p:nvSpPr>
          <p:cNvPr id="5" name="Slide Number Placeholder 4">
            <a:extLst>
              <a:ext uri="{FF2B5EF4-FFF2-40B4-BE49-F238E27FC236}">
                <a16:creationId xmlns:a16="http://schemas.microsoft.com/office/drawing/2014/main" id="{53FFE158-45A3-E64E-A7C0-DAC60A43FEC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8231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DFD68-D21D-E74F-BAE7-F8A19CC3D9AE}"/>
              </a:ext>
            </a:extLst>
          </p:cNvPr>
          <p:cNvSpPr>
            <a:spLocks noGrp="1"/>
          </p:cNvSpPr>
          <p:nvPr>
            <p:ph type="dt" sz="half" idx="10"/>
          </p:nvPr>
        </p:nvSpPr>
        <p:spPr/>
        <p:txBody>
          <a:bodyPr/>
          <a:lstStyle/>
          <a:p>
            <a:fld id="{E830B389-21BF-4C40-9E4C-A52F9A301F14}" type="datetime1">
              <a:rPr lang="de-DE" smtClean="0"/>
              <a:t>16.11.19</a:t>
            </a:fld>
            <a:endParaRPr lang="de-DE"/>
          </a:p>
        </p:txBody>
      </p:sp>
      <p:sp>
        <p:nvSpPr>
          <p:cNvPr id="3" name="Footer Placeholder 2">
            <a:extLst>
              <a:ext uri="{FF2B5EF4-FFF2-40B4-BE49-F238E27FC236}">
                <a16:creationId xmlns:a16="http://schemas.microsoft.com/office/drawing/2014/main" id="{34F410D4-A642-2545-AC88-86689A87FA1D}"/>
              </a:ext>
            </a:extLst>
          </p:cNvPr>
          <p:cNvSpPr>
            <a:spLocks noGrp="1"/>
          </p:cNvSpPr>
          <p:nvPr>
            <p:ph type="ftr" sz="quarter" idx="11"/>
          </p:nvPr>
        </p:nvSpPr>
        <p:spPr/>
        <p:txBody>
          <a:bodyPr/>
          <a:lstStyle/>
          <a:p>
            <a:r>
              <a:rPr lang="de-DE"/>
              <a:t>TOTAL TECHNOLOGY </a:t>
            </a:r>
          </a:p>
        </p:txBody>
      </p:sp>
      <p:sp>
        <p:nvSpPr>
          <p:cNvPr id="4" name="Slide Number Placeholder 3">
            <a:extLst>
              <a:ext uri="{FF2B5EF4-FFF2-40B4-BE49-F238E27FC236}">
                <a16:creationId xmlns:a16="http://schemas.microsoft.com/office/drawing/2014/main" id="{9D6A1E04-FAFE-FC48-814F-781DF4DC9ED3}"/>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39198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8C83-76CA-A24D-82C8-A9F2649F0D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4FA602F1-2D1A-1A40-A91C-83B281787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C344CDB5-A2A7-8E49-8BA7-44E46AD76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539F67-8ED4-A54D-9961-0807FE28E944}"/>
              </a:ext>
            </a:extLst>
          </p:cNvPr>
          <p:cNvSpPr>
            <a:spLocks noGrp="1"/>
          </p:cNvSpPr>
          <p:nvPr>
            <p:ph type="dt" sz="half" idx="10"/>
          </p:nvPr>
        </p:nvSpPr>
        <p:spPr/>
        <p:txBody>
          <a:bodyPr/>
          <a:lstStyle/>
          <a:p>
            <a:fld id="{A0030B4D-0DE4-CA4B-823E-7F9BB00E2B8E}" type="datetime1">
              <a:rPr lang="de-DE" smtClean="0"/>
              <a:t>16.11.19</a:t>
            </a:fld>
            <a:endParaRPr lang="de-DE"/>
          </a:p>
        </p:txBody>
      </p:sp>
      <p:sp>
        <p:nvSpPr>
          <p:cNvPr id="6" name="Footer Placeholder 5">
            <a:extLst>
              <a:ext uri="{FF2B5EF4-FFF2-40B4-BE49-F238E27FC236}">
                <a16:creationId xmlns:a16="http://schemas.microsoft.com/office/drawing/2014/main" id="{8488C322-53AA-824F-A79F-B24C7D27E320}"/>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CA2CC310-CE2C-B949-B1A0-DE4CD3AEA7EE}"/>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75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7736-C8BA-0749-97BA-0ABBE5B7F6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933E0EB8-2D65-1B42-AB42-8462E1140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9201BB3-372A-A742-B1ED-0CC1556BA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5E3CC9-582F-F34A-988E-3E334917724E}"/>
              </a:ext>
            </a:extLst>
          </p:cNvPr>
          <p:cNvSpPr>
            <a:spLocks noGrp="1"/>
          </p:cNvSpPr>
          <p:nvPr>
            <p:ph type="dt" sz="half" idx="10"/>
          </p:nvPr>
        </p:nvSpPr>
        <p:spPr/>
        <p:txBody>
          <a:bodyPr/>
          <a:lstStyle/>
          <a:p>
            <a:fld id="{6F55BEA8-987F-9540-A01F-D683CB078464}" type="datetime1">
              <a:rPr lang="de-DE" smtClean="0"/>
              <a:t>16.11.19</a:t>
            </a:fld>
            <a:endParaRPr lang="de-DE"/>
          </a:p>
        </p:txBody>
      </p:sp>
      <p:sp>
        <p:nvSpPr>
          <p:cNvPr id="6" name="Footer Placeholder 5">
            <a:extLst>
              <a:ext uri="{FF2B5EF4-FFF2-40B4-BE49-F238E27FC236}">
                <a16:creationId xmlns:a16="http://schemas.microsoft.com/office/drawing/2014/main" id="{A9219A44-B44F-D448-A447-9DD66DC91154}"/>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D8C4B30A-1F48-5D40-90FA-89A03948F13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6624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Ver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65107-E185-1A49-B099-9DC08F546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24E5B133-9B3F-884E-A591-F2101E146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A91FE64-BADF-3841-990B-647293EF8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77377-F83B-1D4C-966D-0FFA75F057E3}" type="datetime1">
              <a:rPr lang="de-DE" smtClean="0"/>
              <a:t>16.11.19</a:t>
            </a:fld>
            <a:endParaRPr lang="de-DE"/>
          </a:p>
        </p:txBody>
      </p:sp>
      <p:sp>
        <p:nvSpPr>
          <p:cNvPr id="5" name="Footer Placeholder 4">
            <a:extLst>
              <a:ext uri="{FF2B5EF4-FFF2-40B4-BE49-F238E27FC236}">
                <a16:creationId xmlns:a16="http://schemas.microsoft.com/office/drawing/2014/main" id="{77F1F6F5-6929-294B-8FAC-326E8A6F0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TOTAL TECHNOLOGY </a:t>
            </a:r>
          </a:p>
        </p:txBody>
      </p:sp>
      <p:sp>
        <p:nvSpPr>
          <p:cNvPr id="6" name="Slide Number Placeholder 5">
            <a:extLst>
              <a:ext uri="{FF2B5EF4-FFF2-40B4-BE49-F238E27FC236}">
                <a16:creationId xmlns:a16="http://schemas.microsoft.com/office/drawing/2014/main" id="{CF1736CD-4698-2D45-9325-DE223BE48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6C40E-97DB-2248-A55E-B7EA991DACFB}" type="slidenum">
              <a:rPr lang="de-DE" smtClean="0"/>
              <a:t>‹#›</a:t>
            </a:fld>
            <a:endParaRPr lang="de-DE"/>
          </a:p>
        </p:txBody>
      </p:sp>
    </p:spTree>
    <p:extLst>
      <p:ext uri="{BB962C8B-B14F-4D97-AF65-F5344CB8AC3E}">
        <p14:creationId xmlns:p14="http://schemas.microsoft.com/office/powerpoint/2010/main" val="2898197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55B7-772C-FE4A-9490-509FE0492CFA}"/>
              </a:ext>
            </a:extLst>
          </p:cNvPr>
          <p:cNvSpPr>
            <a:spLocks noGrp="1"/>
          </p:cNvSpPr>
          <p:nvPr>
            <p:ph type="ctrTitle"/>
          </p:nvPr>
        </p:nvSpPr>
        <p:spPr>
          <a:solidFill>
            <a:schemeClr val="accent2"/>
          </a:solidFill>
        </p:spPr>
        <p:txBody>
          <a:bodyPr/>
          <a:lstStyle/>
          <a:p>
            <a:r>
              <a:rPr lang="de-DE" dirty="0"/>
              <a:t>NEO4J CYPHER TUTORIAL WITH PYTHON</a:t>
            </a:r>
          </a:p>
        </p:txBody>
      </p:sp>
      <p:sp>
        <p:nvSpPr>
          <p:cNvPr id="3" name="Subtitle 2">
            <a:extLst>
              <a:ext uri="{FF2B5EF4-FFF2-40B4-BE49-F238E27FC236}">
                <a16:creationId xmlns:a16="http://schemas.microsoft.com/office/drawing/2014/main" id="{3534097A-45B0-E542-AD47-B529ADFE3410}"/>
              </a:ext>
            </a:extLst>
          </p:cNvPr>
          <p:cNvSpPr>
            <a:spLocks noGrp="1"/>
          </p:cNvSpPr>
          <p:nvPr>
            <p:ph type="subTitle" idx="1"/>
          </p:nvPr>
        </p:nvSpPr>
        <p:spPr>
          <a:solidFill>
            <a:schemeClr val="accent1"/>
          </a:solidFill>
        </p:spPr>
        <p:txBody>
          <a:bodyPr/>
          <a:lstStyle/>
          <a:p>
            <a:r>
              <a:rPr lang="de-DE" dirty="0"/>
              <a:t>RETURN </a:t>
            </a:r>
            <a:r>
              <a:rPr lang="de-DE" dirty="0" err="1"/>
              <a:t>Clause</a:t>
            </a:r>
            <a:r>
              <a:rPr lang="de-DE" dirty="0"/>
              <a:t> :PART 1</a:t>
            </a:r>
          </a:p>
          <a:p>
            <a:r>
              <a:rPr lang="de-DE" dirty="0"/>
              <a:t>Tutorial 34</a:t>
            </a:r>
          </a:p>
          <a:p>
            <a:endParaRPr lang="de-DE" dirty="0"/>
          </a:p>
        </p:txBody>
      </p:sp>
      <p:sp>
        <p:nvSpPr>
          <p:cNvPr id="4" name="Date Placeholder 3">
            <a:extLst>
              <a:ext uri="{FF2B5EF4-FFF2-40B4-BE49-F238E27FC236}">
                <a16:creationId xmlns:a16="http://schemas.microsoft.com/office/drawing/2014/main" id="{A9E06A29-A312-8845-A7C4-54D3CB45F521}"/>
              </a:ext>
            </a:extLst>
          </p:cNvPr>
          <p:cNvSpPr>
            <a:spLocks noGrp="1"/>
          </p:cNvSpPr>
          <p:nvPr>
            <p:ph type="dt" sz="half" idx="10"/>
          </p:nvPr>
        </p:nvSpPr>
        <p:spPr>
          <a:xfrm>
            <a:off x="152400" y="6356350"/>
            <a:ext cx="2743200" cy="365125"/>
          </a:xfrm>
          <a:solidFill>
            <a:schemeClr val="bg2"/>
          </a:solidFill>
        </p:spPr>
        <p:txBody>
          <a:bodyPr/>
          <a:lstStyle/>
          <a:p>
            <a:fld id="{33E5A617-EF32-7946-8B20-F210415E53AF}" type="datetime1">
              <a:rPr lang="de-DE" smtClean="0">
                <a:highlight>
                  <a:srgbClr val="000000"/>
                </a:highlight>
              </a:rPr>
              <a:t>16.11.19</a:t>
            </a:fld>
            <a:endParaRPr lang="de-DE" dirty="0">
              <a:highlight>
                <a:srgbClr val="000000"/>
              </a:highlight>
            </a:endParaRPr>
          </a:p>
        </p:txBody>
      </p:sp>
      <p:sp>
        <p:nvSpPr>
          <p:cNvPr id="5" name="Footer Placeholder 4">
            <a:extLst>
              <a:ext uri="{FF2B5EF4-FFF2-40B4-BE49-F238E27FC236}">
                <a16:creationId xmlns:a16="http://schemas.microsoft.com/office/drawing/2014/main" id="{8C08416A-9F49-014A-B56D-131470BCC196}"/>
              </a:ext>
            </a:extLst>
          </p:cNvPr>
          <p:cNvSpPr>
            <a:spLocks noGrp="1"/>
          </p:cNvSpPr>
          <p:nvPr>
            <p:ph type="ftr" sz="quarter" idx="11"/>
          </p:nvPr>
        </p:nvSpPr>
        <p:spPr>
          <a:xfrm>
            <a:off x="4038600" y="6356350"/>
            <a:ext cx="6629400" cy="365125"/>
          </a:xfrm>
          <a:solidFill>
            <a:schemeClr val="bg2"/>
          </a:solidFill>
        </p:spPr>
        <p:txBody>
          <a:bodyPr/>
          <a:lstStyle/>
          <a:p>
            <a:r>
              <a:rPr lang="de-DE" sz="2400" dirty="0">
                <a:highlight>
                  <a:srgbClr val="000000"/>
                </a:highlight>
              </a:rPr>
              <a:t>TOTAL TECHNOLOGY </a:t>
            </a:r>
          </a:p>
        </p:txBody>
      </p:sp>
      <p:sp>
        <p:nvSpPr>
          <p:cNvPr id="6" name="Slide Number Placeholder 5">
            <a:extLst>
              <a:ext uri="{FF2B5EF4-FFF2-40B4-BE49-F238E27FC236}">
                <a16:creationId xmlns:a16="http://schemas.microsoft.com/office/drawing/2014/main" id="{C1902EF0-B3BB-C94D-AF15-AFC9BC00DD4F}"/>
              </a:ext>
            </a:extLst>
          </p:cNvPr>
          <p:cNvSpPr>
            <a:spLocks noGrp="1"/>
          </p:cNvSpPr>
          <p:nvPr>
            <p:ph type="sldNum" sz="quarter" idx="12"/>
          </p:nvPr>
        </p:nvSpPr>
        <p:spPr/>
        <p:txBody>
          <a:bodyPr/>
          <a:lstStyle/>
          <a:p>
            <a:fld id="{3276C40E-97DB-2248-A55E-B7EA991DACFB}" type="slidenum">
              <a:rPr lang="de-DE" smtClean="0"/>
              <a:t>1</a:t>
            </a:fld>
            <a:endParaRPr lang="de-DE"/>
          </a:p>
        </p:txBody>
      </p:sp>
    </p:spTree>
    <p:extLst>
      <p:ext uri="{BB962C8B-B14F-4D97-AF65-F5344CB8AC3E}">
        <p14:creationId xmlns:p14="http://schemas.microsoft.com/office/powerpoint/2010/main" val="247934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2</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lnSpcReduction="10000"/>
          </a:bodyPr>
          <a:lstStyle/>
          <a:p>
            <a:pPr marL="0" indent="0">
              <a:buNone/>
            </a:pPr>
            <a:endParaRPr lang="en-US" dirty="0"/>
          </a:p>
          <a:p>
            <a:pPr marL="0" indent="0">
              <a:buNone/>
            </a:pPr>
            <a:endParaRPr lang="en-US" dirty="0">
              <a:highlight>
                <a:srgbClr val="FFFF00"/>
              </a:highlight>
            </a:endParaRPr>
          </a:p>
          <a:p>
            <a:pPr marL="0" indent="0">
              <a:buNone/>
            </a:pPr>
            <a:r>
              <a:rPr lang="en-US" dirty="0">
                <a:highlight>
                  <a:srgbClr val="FFFF00"/>
                </a:highlight>
              </a:rPr>
              <a:t>The RETURN clause defines what to include in the query result set. In the RETURN part of your query, you define which parts of the pattern you are interested in. It can be nodes, relationships, or properties on these.</a:t>
            </a:r>
          </a:p>
          <a:p>
            <a:pPr marL="0" indent="0">
              <a:buNone/>
            </a:pPr>
            <a:r>
              <a:rPr lang="en-US" dirty="0">
                <a:highlight>
                  <a:srgbClr val="FFFF00"/>
                </a:highlight>
              </a:rPr>
              <a:t>If what you actually want is the value of a property, make sure to not return the full node/relationship. This will improve performance.</a:t>
            </a:r>
            <a:endParaRPr lang="de-DE" dirty="0">
              <a:highlight>
                <a:srgbClr val="FFFF00"/>
              </a:highlight>
            </a:endParaRPr>
          </a:p>
        </p:txBody>
      </p:sp>
    </p:spTree>
    <p:extLst>
      <p:ext uri="{BB962C8B-B14F-4D97-AF65-F5344CB8AC3E}">
        <p14:creationId xmlns:p14="http://schemas.microsoft.com/office/powerpoint/2010/main" val="247143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3</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nodes</a:t>
            </a:r>
          </a:p>
          <a:p>
            <a:pPr marL="0" indent="0">
              <a:buNone/>
            </a:pPr>
            <a:endParaRPr lang="en-US" dirty="0"/>
          </a:p>
          <a:p>
            <a:pPr marL="0" indent="0">
              <a:buNone/>
            </a:pPr>
            <a:r>
              <a:rPr lang="en-US" dirty="0"/>
              <a:t>MATCH (N)</a:t>
            </a:r>
          </a:p>
          <a:p>
            <a:pPr marL="0" indent="0">
              <a:buNone/>
            </a:pPr>
            <a:r>
              <a:rPr lang="en-US" dirty="0"/>
              <a:t>RETURN (N)</a:t>
            </a:r>
          </a:p>
          <a:p>
            <a:pPr marL="0" indent="0">
              <a:buNone/>
            </a:pPr>
            <a:endParaRPr lang="en-US" dirty="0"/>
          </a:p>
        </p:txBody>
      </p:sp>
    </p:spTree>
    <p:extLst>
      <p:ext uri="{BB962C8B-B14F-4D97-AF65-F5344CB8AC3E}">
        <p14:creationId xmlns:p14="http://schemas.microsoft.com/office/powerpoint/2010/main" val="17142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4</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relationships</a:t>
            </a:r>
          </a:p>
          <a:p>
            <a:pPr marL="0" indent="0">
              <a:buNone/>
            </a:pPr>
            <a:r>
              <a:rPr lang="en-US" dirty="0"/>
              <a:t>MATCH (N)-[R]-&gt;(M)</a:t>
            </a:r>
          </a:p>
          <a:p>
            <a:pPr marL="0" indent="0">
              <a:buNone/>
            </a:pPr>
            <a:r>
              <a:rPr lang="en-US" dirty="0"/>
              <a:t>RETURN TYPE(R)</a:t>
            </a:r>
          </a:p>
        </p:txBody>
      </p:sp>
    </p:spTree>
    <p:extLst>
      <p:ext uri="{BB962C8B-B14F-4D97-AF65-F5344CB8AC3E}">
        <p14:creationId xmlns:p14="http://schemas.microsoft.com/office/powerpoint/2010/main" val="150337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5</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property</a:t>
            </a:r>
          </a:p>
          <a:p>
            <a:pPr marL="0" indent="0">
              <a:buNone/>
            </a:pPr>
            <a:endParaRPr lang="en-US" dirty="0"/>
          </a:p>
          <a:p>
            <a:pPr marL="0" indent="0">
              <a:buNone/>
            </a:pPr>
            <a:r>
              <a:rPr lang="en-US" dirty="0"/>
              <a:t>MATCH (N:PERSON)</a:t>
            </a:r>
          </a:p>
          <a:p>
            <a:pPr marL="0" indent="0">
              <a:buNone/>
            </a:pPr>
            <a:r>
              <a:rPr lang="en-US" dirty="0"/>
              <a:t>RETURN N.NAME</a:t>
            </a:r>
          </a:p>
        </p:txBody>
      </p:sp>
    </p:spTree>
    <p:extLst>
      <p:ext uri="{BB962C8B-B14F-4D97-AF65-F5344CB8AC3E}">
        <p14:creationId xmlns:p14="http://schemas.microsoft.com/office/powerpoint/2010/main" val="301140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6</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all elements</a:t>
            </a:r>
          </a:p>
          <a:p>
            <a:pPr marL="0" indent="0">
              <a:buNone/>
            </a:pPr>
            <a:endParaRPr lang="en-US" dirty="0"/>
          </a:p>
          <a:p>
            <a:pPr marL="0" indent="0">
              <a:buNone/>
            </a:pPr>
            <a:r>
              <a:rPr lang="en-US" dirty="0"/>
              <a:t>MATCH (N)-[R]-&gt;(M)</a:t>
            </a:r>
          </a:p>
          <a:p>
            <a:pPr marL="0" indent="0">
              <a:buNone/>
            </a:pPr>
            <a:r>
              <a:rPr lang="en-US" dirty="0"/>
              <a:t>RETURN *</a:t>
            </a:r>
          </a:p>
        </p:txBody>
      </p:sp>
    </p:spTree>
    <p:extLst>
      <p:ext uri="{BB962C8B-B14F-4D97-AF65-F5344CB8AC3E}">
        <p14:creationId xmlns:p14="http://schemas.microsoft.com/office/powerpoint/2010/main" val="16345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7</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Expression</a:t>
            </a:r>
          </a:p>
          <a:p>
            <a:pPr marL="0" indent="0">
              <a:buNone/>
            </a:pPr>
            <a:endParaRPr lang="en-US" dirty="0"/>
          </a:p>
          <a:p>
            <a:pPr marL="0" indent="0">
              <a:buNone/>
            </a:pPr>
            <a:r>
              <a:rPr lang="en-US" dirty="0"/>
              <a:t>RETURN 1&gt;2</a:t>
            </a:r>
          </a:p>
          <a:p>
            <a:pPr marL="0" indent="0">
              <a:buNone/>
            </a:pPr>
            <a:endParaRPr lang="en-US" dirty="0"/>
          </a:p>
          <a:p>
            <a:pPr marL="0" indent="0">
              <a:buNone/>
            </a:pPr>
            <a:r>
              <a:rPr lang="en-US" dirty="0"/>
              <a:t>WITH ["RONI","MESSI"]AS a</a:t>
            </a:r>
          </a:p>
          <a:p>
            <a:pPr marL="0" indent="0">
              <a:buNone/>
            </a:pPr>
            <a:r>
              <a:rPr lang="en-US" dirty="0"/>
              <a:t>unwind a as name</a:t>
            </a:r>
          </a:p>
          <a:p>
            <a:pPr marL="0" indent="0">
              <a:buNone/>
            </a:pPr>
            <a:r>
              <a:rPr lang="en-US" dirty="0"/>
              <a:t>with name</a:t>
            </a:r>
          </a:p>
          <a:p>
            <a:pPr marL="0" indent="0">
              <a:buNone/>
            </a:pPr>
            <a:r>
              <a:rPr lang="en-US" dirty="0"/>
              <a:t>return name in ["RONI","RAHUL"]</a:t>
            </a:r>
          </a:p>
        </p:txBody>
      </p:sp>
    </p:spTree>
    <p:extLst>
      <p:ext uri="{BB962C8B-B14F-4D97-AF65-F5344CB8AC3E}">
        <p14:creationId xmlns:p14="http://schemas.microsoft.com/office/powerpoint/2010/main" val="94636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206</Words>
  <Application>Microsoft Macintosh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NEO4J CYPHER TUTORIAL WITH PYTHON</vt:lpstr>
      <vt:lpstr>Return Clause</vt:lpstr>
      <vt:lpstr>Return Clause</vt:lpstr>
      <vt:lpstr>Return Clause</vt:lpstr>
      <vt:lpstr>Return Clause</vt:lpstr>
      <vt:lpstr>Return Clause</vt:lpstr>
      <vt:lpstr>Return Clause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CYPHER TUTORIAL WITH PYTHON</dc:title>
  <dc:creator>RONI DAS</dc:creator>
  <cp:lastModifiedBy>RONI DAS</cp:lastModifiedBy>
  <cp:revision>15</cp:revision>
  <dcterms:created xsi:type="dcterms:W3CDTF">2019-11-10T09:53:12Z</dcterms:created>
  <dcterms:modified xsi:type="dcterms:W3CDTF">2019-11-16T06:56:50Z</dcterms:modified>
</cp:coreProperties>
</file>