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53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10.05.20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10.05.20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10.05.20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10.05.20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10.05.20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10.05.20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10.05.20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10.05.20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Create Enum With Struct In Rust</a:t>
            </a:r>
          </a:p>
          <a:p>
            <a:r>
              <a:rPr lang="de-DE" dirty="0"/>
              <a:t>Tutorial 29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10.05.20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define and use enum with struct variant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486A-CA10-9A43-8A9F-53155DFFD0A1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5/10/20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FF408-DF7A-764B-BA56-026A44421619}"/>
              </a:ext>
            </a:extLst>
          </p:cNvPr>
          <p:cNvSpPr txBox="1"/>
          <p:nvPr/>
        </p:nvSpPr>
        <p:spPr>
          <a:xfrm>
            <a:off x="5051754" y="115357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GB"/>
            </a:br>
            <a:endParaRPr lang="en-GB"/>
          </a:p>
          <a:p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22821-72CC-724C-940C-304D8BD51EA2}"/>
              </a:ext>
            </a:extLst>
          </p:cNvPr>
          <p:cNvSpPr txBox="1"/>
          <p:nvPr/>
        </p:nvSpPr>
        <p:spPr>
          <a:xfrm>
            <a:off x="4622047" y="345969"/>
            <a:ext cx="445737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#[derive(Debug)]</a:t>
            </a:r>
          </a:p>
          <a:p>
            <a:r>
              <a:rPr lang="en-GB"/>
              <a:t>enum exam{</a:t>
            </a:r>
          </a:p>
          <a:p>
            <a:r>
              <a:rPr lang="en-GB"/>
              <a:t>pass(i32),</a:t>
            </a:r>
          </a:p>
          <a:p>
            <a:r>
              <a:rPr lang="en-GB"/>
              <a:t>fail(i32),</a:t>
            </a:r>
          </a:p>
          <a:p>
            <a:r>
              <a:rPr lang="en-GB"/>
              <a:t>sub{english:i32,history:i32}</a:t>
            </a:r>
          </a:p>
          <a:p>
            <a:r>
              <a:rPr lang="en-GB"/>
              <a:t>}</a:t>
            </a:r>
          </a:p>
          <a:p>
            <a:br>
              <a:rPr lang="en-GB"/>
            </a:br>
            <a:r>
              <a:rPr lang="en-GB"/>
              <a:t>fn main(){</a:t>
            </a:r>
          </a:p>
          <a:p>
            <a:br>
              <a:rPr lang="en-GB"/>
            </a:br>
            <a:r>
              <a:rPr lang="en-GB"/>
              <a:t>let exam_1=exam::sub{english:60,history:65};</a:t>
            </a:r>
          </a:p>
          <a:p>
            <a:r>
              <a:rPr lang="en-GB"/>
              <a:t>display_enum(exam_1);</a:t>
            </a:r>
          </a:p>
          <a:p>
            <a:br>
              <a:rPr lang="en-GB"/>
            </a:br>
            <a:r>
              <a:rPr lang="en-GB"/>
              <a:t>}</a:t>
            </a:r>
          </a:p>
          <a:p>
            <a:br>
              <a:rPr lang="en-GB"/>
            </a:br>
            <a:r>
              <a:rPr lang="en-GB"/>
              <a:t>fn display_enum(ex:exam){</a:t>
            </a:r>
          </a:p>
          <a:p>
            <a:r>
              <a:rPr lang="en-GB"/>
              <a:t>println!("{:?}",ex);</a:t>
            </a:r>
          </a:p>
          <a:p>
            <a:r>
              <a:rPr lang="en-GB"/>
              <a:t>}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104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RUST PROGRAMMING COMPLETE TUTORIAL</vt:lpstr>
      <vt:lpstr>How to define and use enum with struct variant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PROGRAMMING COMPLETE TUTORIAL</dc:title>
  <dc:creator>RONI DAS</dc:creator>
  <cp:lastModifiedBy>RONI DAS</cp:lastModifiedBy>
  <cp:revision>16</cp:revision>
  <dcterms:created xsi:type="dcterms:W3CDTF">2020-04-11T14:55:39Z</dcterms:created>
  <dcterms:modified xsi:type="dcterms:W3CDTF">2020-05-10T16:21:44Z</dcterms:modified>
</cp:coreProperties>
</file>