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0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21.05.20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21.05.20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21.05.20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 Read and Respond with Incoming Media</a:t>
            </a:r>
          </a:p>
          <a:p>
            <a:r>
              <a:rPr lang="de-DE" dirty="0"/>
              <a:t>Tutorial :10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21.05.20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4819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Api to get live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2"/>
              </a:rPr>
              <a:t>https://rapidapi.com/api-sports/api/covid-193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3rd party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Receive an incoming message with an image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Goal:</a:t>
            </a:r>
          </a:p>
          <a:p>
            <a:pPr marL="0" indent="0">
              <a:buNone/>
            </a:pPr>
            <a:r>
              <a:rPr lang="en-GB"/>
              <a:t>R</a:t>
            </a:r>
            <a:r>
              <a:rPr lang="en-DE"/>
              <a:t>espond to the message with the same image </a:t>
            </a:r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5</a:t>
            </a:fld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B4DD6-D1B3-554D-AFEA-6CEA55E56CC4}"/>
              </a:ext>
            </a:extLst>
          </p:cNvPr>
          <p:cNvSpPr/>
          <p:nvPr/>
        </p:nvSpPr>
        <p:spPr>
          <a:xfrm>
            <a:off x="2209800" y="511053"/>
            <a:ext cx="8763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>
                <a:effectLst/>
                <a:latin typeface="Helvetica" pitchFamily="2" charset="0"/>
              </a:rPr>
              <a:t>#tutorial 10</a:t>
            </a:r>
          </a:p>
          <a:p>
            <a:r>
              <a:rPr lang="en-GB" sz="1600" b="1">
                <a:effectLst/>
                <a:latin typeface="Helvetica" pitchFamily="2" charset="0"/>
              </a:rPr>
              <a:t>#read media attachment and respond with the same media</a:t>
            </a:r>
          </a:p>
          <a:p>
            <a:r>
              <a:rPr lang="en-GB" sz="1600" b="1">
                <a:effectLst/>
                <a:latin typeface="Helvetica" pitchFamily="2" charset="0"/>
              </a:rPr>
              <a:t>from flask import Flask,request</a:t>
            </a:r>
          </a:p>
          <a:p>
            <a:r>
              <a:rPr lang="en-GB" sz="1600" b="1">
                <a:effectLst/>
                <a:latin typeface="Helvetica" pitchFamily="2" charset="0"/>
              </a:rPr>
              <a:t>from twilio.twiml.messaging_response import MessagingResponse</a:t>
            </a:r>
          </a:p>
          <a:p>
            <a:endParaRPr lang="en-GB" sz="1600" b="1">
              <a:effectLst/>
              <a:latin typeface="Helvetica" pitchFamily="2" charset="0"/>
            </a:endParaRPr>
          </a:p>
          <a:p>
            <a:r>
              <a:rPr lang="en-GB" sz="1600" b="1">
                <a:effectLst/>
                <a:latin typeface="Helvetica" pitchFamily="2" charset="0"/>
              </a:rPr>
              <a:t>apbot=Flask(__name__)</a:t>
            </a:r>
          </a:p>
          <a:p>
            <a:r>
              <a:rPr lang="en-GB" sz="1600" b="1" i="1">
                <a:effectLst/>
                <a:latin typeface="Helvetica" pitchFamily="2" charset="0"/>
              </a:rPr>
              <a:t>@apbot.route</a:t>
            </a:r>
            <a:r>
              <a:rPr lang="en-GB" sz="1600" b="1">
                <a:effectLst/>
                <a:latin typeface="Helvetica" pitchFamily="2" charset="0"/>
              </a:rPr>
              <a:t>(</a:t>
            </a:r>
            <a:r>
              <a:rPr lang="en-GB" sz="1600" b="1" i="1">
                <a:effectLst/>
                <a:latin typeface="Helvetica" pitchFamily="2" charset="0"/>
              </a:rPr>
              <a:t>"/</a:t>
            </a:r>
            <a:r>
              <a:rPr lang="en-GB" sz="1600" b="1" i="1" u="sng">
                <a:effectLst/>
                <a:latin typeface="Helvetica" pitchFamily="2" charset="0"/>
              </a:rPr>
              <a:t>sms</a:t>
            </a:r>
            <a:r>
              <a:rPr lang="en-GB" sz="1600" b="1" i="1">
                <a:effectLst/>
                <a:latin typeface="Helvetica" pitchFamily="2" charset="0"/>
              </a:rPr>
              <a:t>"</a:t>
            </a:r>
            <a:r>
              <a:rPr lang="en-GB" sz="1600" b="1">
                <a:effectLst/>
                <a:latin typeface="Helvetica" pitchFamily="2" charset="0"/>
              </a:rPr>
              <a:t>,methods=[</a:t>
            </a:r>
            <a:r>
              <a:rPr lang="en-GB" sz="1600" b="1" i="1">
                <a:effectLst/>
                <a:latin typeface="Helvetica" pitchFamily="2" charset="0"/>
              </a:rPr>
              <a:t>"GET"</a:t>
            </a:r>
            <a:r>
              <a:rPr lang="en-GB" sz="1600" b="1">
                <a:effectLst/>
                <a:latin typeface="Helvetica" pitchFamily="2" charset="0"/>
              </a:rPr>
              <a:t>,</a:t>
            </a:r>
            <a:r>
              <a:rPr lang="en-GB" sz="1600" b="1" i="1">
                <a:effectLst/>
                <a:latin typeface="Helvetica" pitchFamily="2" charset="0"/>
              </a:rPr>
              <a:t>"POST"</a:t>
            </a:r>
            <a:r>
              <a:rPr lang="en-GB" sz="1600" b="1">
                <a:effectLst/>
                <a:latin typeface="Helvetica" pitchFamily="2" charset="0"/>
              </a:rPr>
              <a:t>])</a:t>
            </a:r>
          </a:p>
          <a:p>
            <a:r>
              <a:rPr lang="en-GB" sz="1600" b="1">
                <a:effectLst/>
                <a:latin typeface="Helvetica" pitchFamily="2" charset="0"/>
              </a:rPr>
              <a:t>def reply():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num=request.form.get(</a:t>
            </a:r>
            <a:r>
              <a:rPr lang="en-GB" sz="1600" b="1" i="1">
                <a:effectLst/>
                <a:latin typeface="Helvetica" pitchFamily="2" charset="0"/>
              </a:rPr>
              <a:t>"From"</a:t>
            </a:r>
            <a:r>
              <a:rPr lang="en-GB" sz="1600" b="1">
                <a:effectLst/>
                <a:latin typeface="Helvetica" pitchFamily="2" charset="0"/>
              </a:rPr>
              <a:t>)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num=num.replace(</a:t>
            </a:r>
            <a:r>
              <a:rPr lang="en-GB" sz="1600" b="1" i="1">
                <a:effectLst/>
                <a:latin typeface="Helvetica" pitchFamily="2" charset="0"/>
              </a:rPr>
              <a:t>"</a:t>
            </a:r>
            <a:r>
              <a:rPr lang="en-GB" sz="1600" b="1" i="1" u="sng">
                <a:effectLst/>
                <a:latin typeface="Helvetica" pitchFamily="2" charset="0"/>
              </a:rPr>
              <a:t>whatsapp</a:t>
            </a:r>
            <a:r>
              <a:rPr lang="en-GB" sz="1600" b="1" i="1">
                <a:effectLst/>
                <a:latin typeface="Helvetica" pitchFamily="2" charset="0"/>
              </a:rPr>
              <a:t>:"</a:t>
            </a:r>
            <a:r>
              <a:rPr lang="en-GB" sz="1600" b="1">
                <a:effectLst/>
                <a:latin typeface="Helvetica" pitchFamily="2" charset="0"/>
              </a:rPr>
              <a:t>,</a:t>
            </a:r>
            <a:r>
              <a:rPr lang="en-GB" sz="1600" b="1" i="1">
                <a:effectLst/>
                <a:latin typeface="Helvetica" pitchFamily="2" charset="0"/>
              </a:rPr>
              <a:t>""</a:t>
            </a:r>
            <a:r>
              <a:rPr lang="en-GB" sz="1600" b="1">
                <a:effectLst/>
                <a:latin typeface="Helvetica" pitchFamily="2" charset="0"/>
              </a:rPr>
              <a:t>)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msg_text=request.form.get(</a:t>
            </a:r>
            <a:r>
              <a:rPr lang="en-GB" sz="1600" b="1" i="1">
                <a:effectLst/>
                <a:latin typeface="Helvetica" pitchFamily="2" charset="0"/>
              </a:rPr>
              <a:t>"Body"</a:t>
            </a:r>
            <a:r>
              <a:rPr lang="en-GB" sz="1600" b="1">
                <a:effectLst/>
                <a:latin typeface="Helvetica" pitchFamily="2" charset="0"/>
              </a:rPr>
              <a:t>)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media_url=request.form.get(</a:t>
            </a:r>
            <a:r>
              <a:rPr lang="en-GB" sz="1600" b="1" i="1">
                <a:effectLst/>
                <a:latin typeface="Helvetica" pitchFamily="2" charset="0"/>
              </a:rPr>
              <a:t>"MediaUrl0"</a:t>
            </a:r>
            <a:r>
              <a:rPr lang="en-GB" sz="1600" b="1">
                <a:effectLst/>
                <a:latin typeface="Helvetica" pitchFamily="2" charset="0"/>
              </a:rPr>
              <a:t>)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msg=MessagingResponse()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resp=msg.message(</a:t>
            </a:r>
            <a:r>
              <a:rPr lang="en-GB" sz="1600" b="1" i="1">
                <a:effectLst/>
                <a:latin typeface="Helvetica" pitchFamily="2" charset="0"/>
              </a:rPr>
              <a:t>"this image sent by "</a:t>
            </a:r>
            <a:r>
              <a:rPr lang="en-GB" sz="1600" b="1">
                <a:effectLst/>
                <a:latin typeface="Helvetica" pitchFamily="2" charset="0"/>
              </a:rPr>
              <a:t>+num)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resp.media(media_url)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return(str(msg))</a:t>
            </a:r>
          </a:p>
          <a:p>
            <a:r>
              <a:rPr lang="en-GB" sz="1600" b="1">
                <a:effectLst/>
                <a:latin typeface="Helvetica" pitchFamily="2" charset="0"/>
              </a:rPr>
              <a:t>    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   </a:t>
            </a:r>
          </a:p>
          <a:p>
            <a:r>
              <a:rPr lang="en-GB" sz="1600" b="1">
                <a:effectLst/>
                <a:latin typeface="Helvetica" pitchFamily="2" charset="0"/>
              </a:rPr>
              <a:t>if __name__==</a:t>
            </a:r>
            <a:r>
              <a:rPr lang="en-GB" sz="1600" b="1" i="1">
                <a:effectLst/>
                <a:latin typeface="Helvetica" pitchFamily="2" charset="0"/>
              </a:rPr>
              <a:t>"__main__"</a:t>
            </a:r>
            <a:r>
              <a:rPr lang="en-GB" sz="1600" b="1">
                <a:effectLst/>
                <a:latin typeface="Helvetica" pitchFamily="2" charset="0"/>
              </a:rPr>
              <a:t>:</a:t>
            </a:r>
          </a:p>
          <a:p>
            <a:r>
              <a:rPr lang="en-GB" sz="1600" b="1">
                <a:effectLst/>
                <a:latin typeface="Helvetica" pitchFamily="2" charset="0"/>
              </a:rPr>
              <a:t>    apbot.run()</a:t>
            </a:r>
          </a:p>
          <a:p>
            <a:r>
              <a:rPr lang="en-GB">
                <a:effectLst/>
                <a:latin typeface="Helvetica" pitchFamily="2" charset="0"/>
              </a:rPr>
              <a:t>    </a:t>
            </a:r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12693</TotalTime>
  <Words>283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28</cp:revision>
  <dcterms:created xsi:type="dcterms:W3CDTF">2020-02-09T06:15:49Z</dcterms:created>
  <dcterms:modified xsi:type="dcterms:W3CDTF">2020-05-21T22:24:03Z</dcterms:modified>
</cp:coreProperties>
</file>