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31.03.20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31.03.20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31.03.20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31.03.20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Rust Ownership With Functions Part:4</a:t>
            </a:r>
          </a:p>
          <a:p>
            <a:r>
              <a:rPr lang="de-DE" dirty="0"/>
              <a:t>Tutorial 20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31.03.20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Passing string varibles to Functions and returning back to access it again after fuction scope ends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BC63D-ADDC-1A46-B7B8-8E73E583C06A}"/>
              </a:ext>
            </a:extLst>
          </p:cNvPr>
          <p:cNvSpPr txBox="1"/>
          <p:nvPr/>
        </p:nvSpPr>
        <p:spPr>
          <a:xfrm>
            <a:off x="3932807" y="656687"/>
            <a:ext cx="34703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fn main(){</a:t>
            </a:r>
          </a:p>
          <a:p>
            <a:br>
              <a:rPr lang="en-GB"/>
            </a:br>
            <a:r>
              <a:rPr lang="en-GB"/>
              <a:t>let a =String::from("total technology");</a:t>
            </a:r>
          </a:p>
          <a:p>
            <a:r>
              <a:rPr lang="en-GB"/>
              <a:t>let b =func_strin(a);</a:t>
            </a:r>
          </a:p>
          <a:p>
            <a:r>
              <a:rPr lang="en-GB"/>
              <a:t>println!("{}",b);</a:t>
            </a:r>
          </a:p>
          <a:p>
            <a:br>
              <a:rPr lang="en-GB"/>
            </a:br>
            <a:r>
              <a:rPr lang="en-GB"/>
              <a:t>}</a:t>
            </a:r>
          </a:p>
          <a:p>
            <a:br>
              <a:rPr lang="en-GB"/>
            </a:br>
            <a:r>
              <a:rPr lang="en-GB"/>
              <a:t>fn func_strin(s:String)-&gt;String{</a:t>
            </a:r>
          </a:p>
          <a:p>
            <a:r>
              <a:rPr lang="en-GB"/>
              <a:t>s</a:t>
            </a:r>
          </a:p>
          <a:p>
            <a:r>
              <a:rPr lang="en-GB"/>
              <a:t>}</a:t>
            </a:r>
          </a:p>
          <a:p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1C321-1E7D-2141-8788-924AE8073789}"/>
              </a:ext>
            </a:extLst>
          </p:cNvPr>
          <p:cNvSpPr txBox="1"/>
          <p:nvPr/>
        </p:nvSpPr>
        <p:spPr>
          <a:xfrm>
            <a:off x="7632699" y="656687"/>
            <a:ext cx="446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First create another variable to hold the value</a:t>
            </a:r>
          </a:p>
          <a:p>
            <a:r>
              <a:rPr lang="en-GB"/>
              <a:t>R</a:t>
            </a:r>
            <a:r>
              <a:rPr lang="en-DE"/>
              <a:t>eturn the variable from the fuction 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Passing string varibles to Functions by referencing  and accessing them after fuction scope ends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3/31/20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581199"/>
            <a:ext cx="6588500" cy="4078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/>
              <a:t>fn main(){</a:t>
            </a:r>
          </a:p>
          <a:p>
            <a:pPr marL="0" indent="0">
              <a:buNone/>
            </a:pPr>
            <a:br>
              <a:rPr lang="en-GB"/>
            </a:br>
            <a:r>
              <a:rPr lang="en-GB"/>
              <a:t>let a =String::from("total technology");</a:t>
            </a:r>
          </a:p>
          <a:p>
            <a:pPr marL="0" indent="0">
              <a:buNone/>
            </a:pPr>
            <a:r>
              <a:rPr lang="en-GB"/>
              <a:t>func_strin(&amp;a);//not passing ownership only refering to variable </a:t>
            </a:r>
          </a:p>
          <a:p>
            <a:pPr marL="0" indent="0">
              <a:buNone/>
            </a:pPr>
            <a:r>
              <a:rPr lang="en-GB"/>
              <a:t>println!("actual string is {}",a); //no error</a:t>
            </a:r>
          </a:p>
          <a:p>
            <a:pPr marL="0" indent="0">
              <a:buNone/>
            </a:pPr>
            <a:br>
              <a:rPr lang="en-GB"/>
            </a:br>
            <a:r>
              <a:rPr lang="en-GB"/>
              <a:t>}</a:t>
            </a:r>
          </a:p>
          <a:p>
            <a:pPr marL="0" indent="0">
              <a:buNone/>
            </a:pPr>
            <a:br>
              <a:rPr lang="en-GB"/>
            </a:br>
            <a:r>
              <a:rPr lang="en-GB"/>
              <a:t>fn func_strin(s:&amp;String){</a:t>
            </a:r>
          </a:p>
          <a:p>
            <a:pPr marL="0" indent="0">
              <a:buNone/>
            </a:pPr>
            <a:r>
              <a:rPr lang="en-GB"/>
              <a:t>println!("{}",s);</a:t>
            </a:r>
          </a:p>
          <a:p>
            <a:pPr marL="0" indent="0">
              <a:buNone/>
            </a:pPr>
            <a:br>
              <a:rPr lang="en-GB"/>
            </a:br>
            <a:r>
              <a:rPr lang="en-GB"/>
              <a:t>}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169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RUST PROGRAMMING COMPLETE TUTORIAL</vt:lpstr>
      <vt:lpstr>Passing string varibles to Functions and returning back to access it again after fuction scope ends</vt:lpstr>
      <vt:lpstr>Passing string varibles to Functions by referencing  and accessing them after fuction scope 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57</cp:revision>
  <dcterms:created xsi:type="dcterms:W3CDTF">2019-11-10T09:53:12Z</dcterms:created>
  <dcterms:modified xsi:type="dcterms:W3CDTF">2020-03-31T06:54:46Z</dcterms:modified>
</cp:coreProperties>
</file>