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70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1E94-05C6-4A76-9F1D-39D8BA5AE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E98B-855B-4A05-BAC4-243C0656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043-53E1-46F6-A117-0F173A89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C113-0338-4BF8-BF56-7724806F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F428-513F-4CF2-822C-9A2EA5A5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C3F4-C87F-42C4-976D-D47957B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79149-389B-4B86-8682-ABCD18B00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6C0-4247-4863-B4F0-D9707036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36B0-40EB-4750-9BB8-3D910A3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BB8D2-0B11-4EEF-AA6A-600BB31D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D955D-A3EB-4A27-A769-0F01DCD9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DB29-E8E8-4332-8DDF-C11858A4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ADE8-6F97-4F79-913D-D6EE309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019C-0D47-48AF-B90B-226B7B19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2F90-617E-4FDF-9FB3-FD2CEA86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8F9-5593-47F8-A5D7-87960676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52B7-69AE-41E6-A6CB-7C26C966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A416-B2C0-4F25-AF61-48B4F447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480C2-7AD1-49F8-A45E-54F4D08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6B64-ED9E-4099-A02D-EA15969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0135-E9E7-40E2-BF1D-061C1484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1D3-7AD1-4B3F-BC3E-6A7A981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8FB8-3470-4242-B766-63718282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54B2-58E2-43C5-81A8-56079A13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FBCD-BFA9-4E70-84F2-6F5C588B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8904-B583-4290-8D80-334BC04D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477C-8C12-4A0A-8B4E-48C78BF9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DB061-F852-4FAB-94FD-26DB33D7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F570-56D5-4A37-AF56-0DD70FFA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71C27-1432-4640-96E1-B4E14A4A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FAE2-EBE5-49F4-A991-F742489E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F2F6-A8FC-47CA-9CE1-89872F7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4F12-8D74-45E7-8295-D3CEA7D0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A52F-A654-4E58-A43B-10DA6747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0E9-7A6A-44FC-AA93-EC504EC6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CC98F-ECB0-49BD-A9B4-743F95B8E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7037-953B-48D3-87BF-0CD242BD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363F9-8F1A-4EB9-ADE2-D89F84D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D78C9-67F8-4DF0-80E8-716F4168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83DB-D0EF-4768-8F21-BCC5020B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1DF48-6441-4CC5-84A3-3C84443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A4432-FBBE-41F3-B854-C16F731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0F2-871B-40B5-9398-CE879D17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94D67-472D-4576-ADE8-794DBBB7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B3A68-C84C-457B-84B4-1AB50ED5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100A0-F638-40AB-90EF-4B9DE111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6644-05FD-40C4-9AD9-6429F5D8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288A-F4AE-4A44-9531-46AA333B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470EA-78A1-4D64-8CF7-D9C4B338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7418E-FBBD-4ED1-B05C-62BD5CAC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BDBC-992C-4AF3-B0E5-EA125ECB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8A06-32A2-4921-9158-4D9C221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C7B7-F862-4CA1-915A-AB81294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D2D03-7B85-4ADE-B793-5A7DC2F6B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75B57-3BFC-417A-B61C-05569061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23DDF-E4FD-4813-9F25-23CF44B1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3AA43-51C3-4649-B862-5CF76432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BA1F-FF28-4D35-951A-65CB6D9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ED57A-EBCA-4475-92F5-54ACB2D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6C9B-308B-4C00-B6A6-090BB812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3DBF-584E-4769-AC29-1B3CB9A17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7506-D4BE-4279-B5A9-3F216A3F4B4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2E2D-BBC7-4CBA-ACF7-30835FAF5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F24C-3DDC-49F3-94F1-21A88366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ilpoint.github.io/epiiq/Workflow-Importer.xml" TargetMode="External"/><Relationship Id="rId2" Type="http://schemas.openxmlformats.org/officeDocument/2006/relationships/hyperlink" Target="http://sailpoint.github.io/epii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8F61-D063-450F-86BB-7785A6693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Sailpoint </a:t>
            </a:r>
            <a:r>
              <a:rPr lang="en-US" dirty="0" err="1">
                <a:solidFill>
                  <a:schemeClr val="accent1"/>
                </a:solidFill>
              </a:rPr>
              <a:t>IdentityIQ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FB66B-A290-4229-93FF-3383DDD08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Technology</a:t>
            </a:r>
          </a:p>
        </p:txBody>
      </p:sp>
    </p:spTree>
    <p:extLst>
      <p:ext uri="{BB962C8B-B14F-4D97-AF65-F5344CB8AC3E}">
        <p14:creationId xmlns:p14="http://schemas.microsoft.com/office/powerpoint/2010/main" val="398633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Deployment Accelerator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plugin for the popular and free IDE Eclipse that provides several features designed to make configuring and managing </a:t>
            </a:r>
            <a:r>
              <a:rPr lang="en-US" dirty="0" err="1"/>
              <a:t>IdentityIQ</a:t>
            </a:r>
            <a:r>
              <a:rPr lang="en-US" dirty="0"/>
              <a:t> easier.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Benefits/Features: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Integration with multiple </a:t>
            </a:r>
            <a:r>
              <a:rPr lang="en-US" dirty="0" err="1"/>
              <a:t>IdentityIQ</a:t>
            </a:r>
            <a:r>
              <a:rPr lang="en-US" dirty="0"/>
              <a:t> environments (Dev, Test, QA,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deployment, with token substitution, into any connected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export/extract, with token replacement, from any connected environment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plug-in to Eclipse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http://sailpoint.github.io/epiiq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 the server side workflow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https://sailpoint.github.io/epiiq/Workflow-Importer.xml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IIQ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Importing Objects from an </a:t>
            </a:r>
            <a:r>
              <a:rPr lang="en-US" dirty="0" err="1"/>
              <a:t>IdentityIQ</a:t>
            </a:r>
            <a:r>
              <a:rPr lang="en-US" dirty="0"/>
              <a:t>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Deploying objects into an </a:t>
            </a:r>
            <a:r>
              <a:rPr lang="en-US" dirty="0" err="1"/>
              <a:t>IdentityIQ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96795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Integration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Active Directory?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 set of services run in Windows Server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Active Directory Services: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Domain Services (AD DS)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Lightweight Directory Services (AD LDS)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Certificate Services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Federation Services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Rights Management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Active Directory Objects: User, Computer, Contact, Printer, Shared Folder, Groups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Integration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Forest, Tree, Domain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Global Catalog Server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Store location of all objects in the forest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www.ibm.com/support/knowledgecenter/SSEQTP_9.0.5/com.ibm.websphere.base.doc/ae/images/Two_forests.gif">
            <a:extLst>
              <a:ext uri="{FF2B5EF4-FFF2-40B4-BE49-F238E27FC236}">
                <a16:creationId xmlns:a16="http://schemas.microsoft.com/office/drawing/2014/main" id="{2EBAE9E5-6AA5-4364-941E-7CE04853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95525"/>
            <a:ext cx="5715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9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Integration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87929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Installation &amp; Registration </a:t>
            </a:r>
            <a:r>
              <a:rPr lang="en-US" dirty="0" err="1"/>
              <a:t>IQService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Copy IQService.zip file from </a:t>
            </a:r>
            <a:r>
              <a:rPr lang="en-US" dirty="0" err="1"/>
              <a:t>identityiq_home</a:t>
            </a:r>
            <a:r>
              <a:rPr lang="en-US" dirty="0"/>
              <a:t>/WEB-INF/bin/win into a new directory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Unzip IQService.zip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following in </a:t>
            </a:r>
            <a:r>
              <a:rPr lang="en-US" dirty="0" err="1"/>
              <a:t>cmd</a:t>
            </a:r>
            <a:r>
              <a:rPr lang="en-US" dirty="0"/>
              <a:t> to install: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IQService.exe –</a:t>
            </a:r>
            <a:r>
              <a:rPr lang="en-US" dirty="0" err="1"/>
              <a:t>i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Start service: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IQService.exe –s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Other command options: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-? | h — This help output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-d — run in console mode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— Install a service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-k — stop the service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-u: Uninstall the service. Removes the service components and clears the registry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entries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-v — Print version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9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Provisioning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87929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Role-Based Provisioning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</a:t>
            </a:r>
            <a:r>
              <a:rPr lang="en-US" dirty="0" err="1"/>
              <a:t>IQService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Configure Active Directory application, set Provisioning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Create a business role. Attach a Provisioning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Configure LCM Provisioning workflow to change approval process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Request access through Manage User Access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&amp;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852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What is Identity &amp; Access Management?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framework of policies and technologies for ensuring that the proper people in an enterprise have the appropriate access to technology resources.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30076-D1B9-4025-8BB9-E864F4CF7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2239" r="4825" b="6342"/>
          <a:stretch/>
        </p:blipFill>
        <p:spPr>
          <a:xfrm>
            <a:off x="7324626" y="1894788"/>
            <a:ext cx="3827283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&amp; Identity Lifecycle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25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What is Identity?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digital identity is the body of information about an individual, organization or electronic device that exists online.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330EA-3ABA-4EB0-ADB2-A088E2D0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42" y="1825625"/>
            <a:ext cx="4139977" cy="42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Governance &amp; Administration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027" y="1593130"/>
            <a:ext cx="3375581" cy="4448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Workflow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Entitlement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6DBC3A-FC61-45A6-ACCF-D9FCFC47CED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093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Identity Lifecycle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Access Request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Access Certification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Auditing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Reporting &amp; Analytics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3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Introduction to Sailpoint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IdentityIQ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ECD54-DBA1-4E67-BE28-A3BCD0508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12" y="1583704"/>
            <a:ext cx="4820188" cy="50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IdentityIQ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8.0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027" y="1593130"/>
            <a:ext cx="3375581" cy="4448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Workflow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Entitlement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6DBC3A-FC61-45A6-ACCF-D9FCFC47CED5}"/>
              </a:ext>
            </a:extLst>
          </p:cNvPr>
          <p:cNvSpPr txBox="1">
            <a:spLocks/>
          </p:cNvSpPr>
          <p:nvPr/>
        </p:nvSpPr>
        <p:spPr>
          <a:xfrm>
            <a:off x="971747" y="1355855"/>
            <a:ext cx="4506186" cy="5409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Supported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Operating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IBM AIX 7.1 and 7.2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Red Hat Linux (RHEL) 7.5 and 7.6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Linux (using RHE Kernel Mode) 7.5 and 7.4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SUSE Linux 12.1 and 12.2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Windows Server 2016 and 2019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Solaris 10 and 11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CentOS 7.5 and 7.6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Application Server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Apache Tomcat 9.0 and 8.5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WebLogic 12.2.1.x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IBM WebSphere 9.0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</a:t>
            </a:r>
            <a:r>
              <a:rPr lang="en-US" sz="4800" dirty="0" err="1"/>
              <a:t>Jboss</a:t>
            </a:r>
            <a:r>
              <a:rPr lang="en-US" sz="4800" dirty="0"/>
              <a:t> Enterprise EAP 7.2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IBM WebSphere Liberty 18.0.0.4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IBM DB2 10.5 and 11.1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MySQL 5.7 and 8.0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MS SQL Server 2016 and 2017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18c, 12cR2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AWS Aurora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Azure 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Java Platform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JDK 8 and 11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 err="1"/>
              <a:t>AdoptOpenJDK</a:t>
            </a:r>
            <a:r>
              <a:rPr lang="en-US" sz="4800" dirty="0"/>
              <a:t> 8 and 11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Red Hat OpenJDK 8 and 11 for Linux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dirty="0"/>
          </a:p>
          <a:p>
            <a:pPr>
              <a:buFont typeface="Wingdings" panose="05000000000000000000" pitchFamily="2" charset="2"/>
              <a:buChar char="Ø"/>
            </a:pPr>
            <a:endParaRPr lang="en-US" sz="4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65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9" y="1904214"/>
            <a:ext cx="4242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Rule?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Types of Rule?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Connector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PreIterate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Buildmap</a:t>
            </a:r>
            <a:r>
              <a:rPr lang="en-US" dirty="0"/>
              <a:t> Rule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Aggregation/Refresh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Correlation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IdentityCreation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ManagerCorrelation</a:t>
            </a:r>
            <a:r>
              <a:rPr lang="en-US" dirty="0"/>
              <a:t> Rule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BeforeProvisioning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AfterProvisioning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JDBCProvision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65FDB-12D7-428D-AE70-F994857F0A70}"/>
              </a:ext>
            </a:extLst>
          </p:cNvPr>
          <p:cNvSpPr txBox="1"/>
          <p:nvPr/>
        </p:nvSpPr>
        <p:spPr>
          <a:xfrm>
            <a:off x="5825765" y="1690688"/>
            <a:ext cx="4609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types of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Certification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Notification/Assignment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Identity and Account Mapping Rule</a:t>
            </a:r>
          </a:p>
        </p:txBody>
      </p:sp>
    </p:spTree>
    <p:extLst>
      <p:ext uri="{BB962C8B-B14F-4D97-AF65-F5344CB8AC3E}">
        <p14:creationId xmlns:p14="http://schemas.microsoft.com/office/powerpoint/2010/main" val="10876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Entitlement?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Role? Relationship with Entitlement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Types of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Organizational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Business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Entitlement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Role based provisioning</a:t>
            </a:r>
          </a:p>
        </p:txBody>
      </p:sp>
    </p:spTree>
    <p:extLst>
      <p:ext uri="{BB962C8B-B14F-4D97-AF65-F5344CB8AC3E}">
        <p14:creationId xmlns:p14="http://schemas.microsoft.com/office/powerpoint/2010/main" val="366004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Role Based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Provisioning?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Role Based Provisioning?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JDBC Connector App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Policy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Rule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Role Based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66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Sailpoint IdentityIQ</vt:lpstr>
      <vt:lpstr>Identity &amp; Access Management</vt:lpstr>
      <vt:lpstr>Identity &amp; Identity Lifecycle </vt:lpstr>
      <vt:lpstr>Identity Governance &amp; Administration Components</vt:lpstr>
      <vt:lpstr>Introduction to Sailpoint IdentityIQ</vt:lpstr>
      <vt:lpstr>IdentityIQ 8.0 Installation </vt:lpstr>
      <vt:lpstr>Sailpoint IIQ Rule</vt:lpstr>
      <vt:lpstr>Sailpoint IIQ Role</vt:lpstr>
      <vt:lpstr>Sailpoint IIQ Role Based Provisioning</vt:lpstr>
      <vt:lpstr>Sailpoint IIQ Deployment Accelerator </vt:lpstr>
      <vt:lpstr>Sailpoint IIQ Active Directory Integration </vt:lpstr>
      <vt:lpstr>Sailpoint IIQ Active Directory Integration </vt:lpstr>
      <vt:lpstr>Sailpoint IIQ Active Directory Integration </vt:lpstr>
      <vt:lpstr>Sailpoint IIQ Active Directory Provisioning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Management</dc:title>
  <dc:creator>Amit Kumar De</dc:creator>
  <cp:lastModifiedBy>Amit Kumar De</cp:lastModifiedBy>
  <cp:revision>39</cp:revision>
  <dcterms:created xsi:type="dcterms:W3CDTF">2019-08-04T13:56:29Z</dcterms:created>
  <dcterms:modified xsi:type="dcterms:W3CDTF">2020-04-05T21:51:26Z</dcterms:modified>
</cp:coreProperties>
</file>