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Comprehension</a:t>
            </a:r>
            <a:endParaRPr lang="de-DE" dirty="0"/>
          </a:p>
          <a:p>
            <a:r>
              <a:rPr lang="de-DE" dirty="0"/>
              <a:t>Tutorial 32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LIST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List comprehension is a syntactic construct available in Cypher for creating a list based on existing lists. It follows the form of the mathematical set-builder notation (set comprehension) instead of the use of map and filter functions.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LIST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Where clause &amp; additional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[x in RANGE(0,10)WHERE x%2=0|x^2]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14BA91-792E-6344-84DA-3D8D73A0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3419"/>
              </p:ext>
            </p:extLst>
          </p:nvPr>
        </p:nvGraphicFramePr>
        <p:xfrm>
          <a:off x="3932807" y="3906982"/>
          <a:ext cx="7114309" cy="828812"/>
        </p:xfrm>
        <a:graphic>
          <a:graphicData uri="http://schemas.openxmlformats.org/drawingml/2006/table">
            <a:tbl>
              <a:tblPr/>
              <a:tblGrid>
                <a:gridCol w="7114309">
                  <a:extLst>
                    <a:ext uri="{9D8B030D-6E8A-4147-A177-3AD203B41FA5}">
                      <a16:colId xmlns:a16="http://schemas.microsoft.com/office/drawing/2014/main" val="1839667997"/>
                    </a:ext>
                  </a:extLst>
                </a:gridCol>
              </a:tblGrid>
              <a:tr h="417618">
                <a:tc>
                  <a:txBody>
                    <a:bodyPr/>
                    <a:lstStyle/>
                    <a:p>
                      <a:pPr algn="l"/>
                      <a:r>
                        <a:rPr lang="de-DE" sz="1700" b="1">
                          <a:effectLst/>
                        </a:rPr>
                        <a:t>result</a:t>
                      </a:r>
                    </a:p>
                  </a:txBody>
                  <a:tcPr marL="146559" marR="146559" marT="43968" marB="4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13066"/>
                  </a:ext>
                </a:extLst>
              </a:tr>
              <a:tr h="411194"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>
                          <a:effectLst/>
                        </a:rPr>
                        <a:t>[0.0, 4.0, 16.0, 36.0, 64.0, 100.0]</a:t>
                      </a:r>
                    </a:p>
                  </a:txBody>
                  <a:tcPr marL="146559" marR="146559" marT="43968" marB="43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8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1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LIST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Where clause but with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[x in RANGE(0,10)|x^2]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179059-ADB5-F941-AA34-3AB04985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80528"/>
              </p:ext>
            </p:extLst>
          </p:nvPr>
        </p:nvGraphicFramePr>
        <p:xfrm>
          <a:off x="4116613" y="3429000"/>
          <a:ext cx="7237186" cy="926783"/>
        </p:xfrm>
        <a:graphic>
          <a:graphicData uri="http://schemas.openxmlformats.org/drawingml/2006/table">
            <a:tbl>
              <a:tblPr/>
              <a:tblGrid>
                <a:gridCol w="7237186">
                  <a:extLst>
                    <a:ext uri="{9D8B030D-6E8A-4147-A177-3AD203B41FA5}">
                      <a16:colId xmlns:a16="http://schemas.microsoft.com/office/drawing/2014/main" val="296928210"/>
                    </a:ext>
                  </a:extLst>
                </a:gridCol>
              </a:tblGrid>
              <a:tr h="466984">
                <a:tc>
                  <a:txBody>
                    <a:bodyPr/>
                    <a:lstStyle/>
                    <a:p>
                      <a:pPr algn="l"/>
                      <a:r>
                        <a:rPr lang="de-DE" sz="1700" b="1">
                          <a:effectLst/>
                        </a:rPr>
                        <a:t>result</a:t>
                      </a:r>
                    </a:p>
                  </a:txBody>
                  <a:tcPr marL="146559" marR="146559" marT="43968" marB="4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00029"/>
                  </a:ext>
                </a:extLst>
              </a:tr>
              <a:tr h="459799"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>
                          <a:effectLst/>
                        </a:rPr>
                        <a:t>[0.0, 1.0, 4.0, 9.0, 16.0, 25.0, 36.0, 49.0, 64.0, 81.0, 100.0]</a:t>
                      </a:r>
                    </a:p>
                  </a:txBody>
                  <a:tcPr marL="146559" marR="146559" marT="43968" marB="43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8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LIST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Where clause but without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[x in RANGE(0,10)]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6C9803-8212-3A4A-B95C-AF2A76C93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61288"/>
              </p:ext>
            </p:extLst>
          </p:nvPr>
        </p:nvGraphicFramePr>
        <p:xfrm>
          <a:off x="3988059" y="3610099"/>
          <a:ext cx="7420993" cy="793186"/>
        </p:xfrm>
        <a:graphic>
          <a:graphicData uri="http://schemas.openxmlformats.org/drawingml/2006/table">
            <a:tbl>
              <a:tblPr/>
              <a:tblGrid>
                <a:gridCol w="7420993">
                  <a:extLst>
                    <a:ext uri="{9D8B030D-6E8A-4147-A177-3AD203B41FA5}">
                      <a16:colId xmlns:a16="http://schemas.microsoft.com/office/drawing/2014/main" val="2292136450"/>
                    </a:ext>
                  </a:extLst>
                </a:gridCol>
              </a:tblGrid>
              <a:tr h="399667">
                <a:tc>
                  <a:txBody>
                    <a:bodyPr/>
                    <a:lstStyle/>
                    <a:p>
                      <a:pPr algn="l"/>
                      <a:r>
                        <a:rPr lang="de-DE" sz="1700" b="1">
                          <a:effectLst/>
                        </a:rPr>
                        <a:t>result</a:t>
                      </a:r>
                    </a:p>
                  </a:txBody>
                  <a:tcPr marL="146559" marR="146559" marT="43968" marB="4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42320"/>
                  </a:ext>
                </a:extLst>
              </a:tr>
              <a:tr h="393519"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>
                          <a:effectLst/>
                        </a:rPr>
                        <a:t>[0, 1, 2, 3, 4, 5, 6, 7, 8, 9, 10]</a:t>
                      </a:r>
                    </a:p>
                  </a:txBody>
                  <a:tcPr marL="146559" marR="146559" marT="43968" marB="43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204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LIST COMPREHENSION</vt:lpstr>
      <vt:lpstr>LIST COMPREHENSION</vt:lpstr>
      <vt:lpstr>LIST COMPREHENSION</vt:lpstr>
      <vt:lpstr>LIST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11</cp:revision>
  <dcterms:created xsi:type="dcterms:W3CDTF">2019-11-10T09:53:12Z</dcterms:created>
  <dcterms:modified xsi:type="dcterms:W3CDTF">2019-11-14T06:06:39Z</dcterms:modified>
</cp:coreProperties>
</file>