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Pattern Matching With Enum Methods Including Return Using Match Operator</a:t>
            </a:r>
            <a:endParaRPr lang="de-DE" dirty="0"/>
          </a:p>
          <a:p>
            <a:r>
              <a:rPr lang="de-DE" dirty="0"/>
              <a:t>Tutorial 37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12.05.20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Of Match operator in Enum Methods with Return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B99F0-AFDD-274B-BBB8-D72CAA8A9DC1}"/>
              </a:ext>
            </a:extLst>
          </p:cNvPr>
          <p:cNvSpPr txBox="1"/>
          <p:nvPr/>
        </p:nvSpPr>
        <p:spPr>
          <a:xfrm>
            <a:off x="5051754" y="339526"/>
            <a:ext cx="59447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enum exam{</a:t>
            </a:r>
          </a:p>
          <a:p>
            <a:r>
              <a:rPr lang="en-GB"/>
              <a:t>pass(i32),</a:t>
            </a:r>
          </a:p>
          <a:p>
            <a:r>
              <a:rPr lang="en-GB"/>
              <a:t>fail(i32)</a:t>
            </a:r>
          </a:p>
          <a:p>
            <a:r>
              <a:rPr lang="en-GB"/>
              <a:t>}</a:t>
            </a:r>
          </a:p>
          <a:p>
            <a:r>
              <a:rPr lang="en-GB"/>
              <a:t>impl exam{</a:t>
            </a:r>
          </a:p>
          <a:p>
            <a:r>
              <a:rPr lang="en-GB"/>
              <a:t>fn get_value(&amp;self)-&gt;i32{</a:t>
            </a:r>
          </a:p>
          <a:p>
            <a:r>
              <a:rPr lang="en-GB"/>
              <a:t>match *self{</a:t>
            </a:r>
          </a:p>
          <a:p>
            <a:r>
              <a:rPr lang="en-GB"/>
              <a:t>exam::pass(value)=&gt;value,</a:t>
            </a:r>
          </a:p>
          <a:p>
            <a:r>
              <a:rPr lang="en-GB"/>
              <a:t>exam::fail(value)=&gt;value</a:t>
            </a:r>
          </a:p>
          <a:p>
            <a:r>
              <a:rPr lang="en-GB"/>
              <a:t>}</a:t>
            </a:r>
          </a:p>
          <a:p>
            <a:r>
              <a:rPr lang="en-GB"/>
              <a:t>}</a:t>
            </a:r>
          </a:p>
          <a:p>
            <a:r>
              <a:rPr lang="en-GB"/>
              <a:t>}</a:t>
            </a:r>
          </a:p>
          <a:p>
            <a:r>
              <a:rPr lang="en-GB"/>
              <a:t>fn main(){</a:t>
            </a:r>
          </a:p>
          <a:p>
            <a:r>
              <a:rPr lang="en-GB"/>
              <a:t>let exam_1=exam::pass(70);</a:t>
            </a:r>
          </a:p>
          <a:p>
            <a:r>
              <a:rPr lang="en-GB"/>
              <a:t>let exam_2=exam::fail(50);</a:t>
            </a:r>
          </a:p>
          <a:p>
            <a:r>
              <a:rPr lang="en-GB"/>
              <a:t>let x=exam_1.get_value();</a:t>
            </a:r>
          </a:p>
          <a:p>
            <a:r>
              <a:rPr lang="en-GB"/>
              <a:t>println!("pass value is {}",x);</a:t>
            </a:r>
          </a:p>
          <a:p>
            <a:r>
              <a:rPr lang="en-GB"/>
              <a:t>let y=exam_2.get_value();</a:t>
            </a:r>
          </a:p>
          <a:p>
            <a:r>
              <a:rPr lang="en-GB"/>
              <a:t>println!("fail value is {}",y);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144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Use Of Match operator in Enum Methods with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32</cp:revision>
  <dcterms:created xsi:type="dcterms:W3CDTF">2020-04-11T14:55:39Z</dcterms:created>
  <dcterms:modified xsi:type="dcterms:W3CDTF">2020-05-12T15:35:59Z</dcterms:modified>
</cp:coreProperties>
</file>