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437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453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D39A80-97F9-47D7-9445-B0C3FA073CFD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674DB40-3570-4BA5-B074-9D717DDCAFDE}">
      <dgm:prSet/>
      <dgm:spPr/>
      <dgm:t>
        <a:bodyPr/>
        <a:lstStyle/>
        <a:p>
          <a:r>
            <a:rPr lang="en-DE" b="1" u="sng"/>
            <a:t>ACTIVE DIRECTORY AUTOMATION COMPLETE TUTORIAL</a:t>
          </a:r>
          <a:endParaRPr lang="en-US"/>
        </a:p>
      </dgm:t>
    </dgm:pt>
    <dgm:pt modelId="{171D8B45-AF02-4A25-9D8D-10629CCD0EDA}" type="parTrans" cxnId="{79EC701E-FDCF-444F-8251-638E66D162C8}">
      <dgm:prSet/>
      <dgm:spPr/>
      <dgm:t>
        <a:bodyPr/>
        <a:lstStyle/>
        <a:p>
          <a:endParaRPr lang="en-US"/>
        </a:p>
      </dgm:t>
    </dgm:pt>
    <dgm:pt modelId="{632E82AE-8A92-44AB-86FD-4DF6058BBE8E}" type="sibTrans" cxnId="{79EC701E-FDCF-444F-8251-638E66D162C8}">
      <dgm:prSet/>
      <dgm:spPr/>
      <dgm:t>
        <a:bodyPr/>
        <a:lstStyle/>
        <a:p>
          <a:endParaRPr lang="en-US"/>
        </a:p>
      </dgm:t>
    </dgm:pt>
    <dgm:pt modelId="{7984C797-B9D9-4A5E-81A6-212E152503AB}">
      <dgm:prSet/>
      <dgm:spPr/>
      <dgm:t>
        <a:bodyPr/>
        <a:lstStyle/>
        <a:p>
          <a:r>
            <a:rPr lang="en-DE"/>
            <a:t>How to create active directory self service password reset bot using twilio ,whtasapp &amp; python:Part 14</a:t>
          </a:r>
          <a:endParaRPr lang="en-US"/>
        </a:p>
      </dgm:t>
    </dgm:pt>
    <dgm:pt modelId="{E1592DF1-6D82-42AC-857F-21D0BBDAB9D2}" type="parTrans" cxnId="{52325B22-82A6-4C2D-BEF1-509918BDC8E7}">
      <dgm:prSet/>
      <dgm:spPr/>
      <dgm:t>
        <a:bodyPr/>
        <a:lstStyle/>
        <a:p>
          <a:endParaRPr lang="en-US"/>
        </a:p>
      </dgm:t>
    </dgm:pt>
    <dgm:pt modelId="{CA653267-549B-4FDA-AB8C-64FFB3B87290}" type="sibTrans" cxnId="{52325B22-82A6-4C2D-BEF1-509918BDC8E7}">
      <dgm:prSet/>
      <dgm:spPr/>
      <dgm:t>
        <a:bodyPr/>
        <a:lstStyle/>
        <a:p>
          <a:endParaRPr lang="en-US"/>
        </a:p>
      </dgm:t>
    </dgm:pt>
    <dgm:pt modelId="{F7C86928-B6E8-164F-B80A-884A4294CF2D}" type="pres">
      <dgm:prSet presAssocID="{62D39A80-97F9-47D7-9445-B0C3FA073CF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70E849-CE81-4C4E-83D3-2E9BB23B4425}" type="pres">
      <dgm:prSet presAssocID="{C674DB40-3570-4BA5-B074-9D717DDCAFDE}" presName="hierRoot1" presStyleCnt="0"/>
      <dgm:spPr/>
    </dgm:pt>
    <dgm:pt modelId="{F1543FF5-7C21-AC4B-91A8-11C50A681CBB}" type="pres">
      <dgm:prSet presAssocID="{C674DB40-3570-4BA5-B074-9D717DDCAFDE}" presName="composite" presStyleCnt="0"/>
      <dgm:spPr/>
    </dgm:pt>
    <dgm:pt modelId="{19E014D1-9A54-EA49-B5B7-324B79B3D9AC}" type="pres">
      <dgm:prSet presAssocID="{C674DB40-3570-4BA5-B074-9D717DDCAFDE}" presName="background" presStyleLbl="node0" presStyleIdx="0" presStyleCnt="2"/>
      <dgm:spPr/>
    </dgm:pt>
    <dgm:pt modelId="{59BEC470-9ACB-8F47-AB78-12F785FBA952}" type="pres">
      <dgm:prSet presAssocID="{C674DB40-3570-4BA5-B074-9D717DDCAFDE}" presName="text" presStyleLbl="fgAcc0" presStyleIdx="0" presStyleCnt="2">
        <dgm:presLayoutVars>
          <dgm:chPref val="3"/>
        </dgm:presLayoutVars>
      </dgm:prSet>
      <dgm:spPr/>
    </dgm:pt>
    <dgm:pt modelId="{BCFEF360-A074-544E-A5E2-85CE6B688541}" type="pres">
      <dgm:prSet presAssocID="{C674DB40-3570-4BA5-B074-9D717DDCAFDE}" presName="hierChild2" presStyleCnt="0"/>
      <dgm:spPr/>
    </dgm:pt>
    <dgm:pt modelId="{8D105A0B-1EB0-CF43-A670-8FD7F91587DE}" type="pres">
      <dgm:prSet presAssocID="{7984C797-B9D9-4A5E-81A6-212E152503AB}" presName="hierRoot1" presStyleCnt="0"/>
      <dgm:spPr/>
    </dgm:pt>
    <dgm:pt modelId="{67CE0766-4AB7-0646-9F10-2E4222EC8261}" type="pres">
      <dgm:prSet presAssocID="{7984C797-B9D9-4A5E-81A6-212E152503AB}" presName="composite" presStyleCnt="0"/>
      <dgm:spPr/>
    </dgm:pt>
    <dgm:pt modelId="{94AF949C-29A9-3E49-B943-58EFAC1A9CFE}" type="pres">
      <dgm:prSet presAssocID="{7984C797-B9D9-4A5E-81A6-212E152503AB}" presName="background" presStyleLbl="node0" presStyleIdx="1" presStyleCnt="2"/>
      <dgm:spPr/>
    </dgm:pt>
    <dgm:pt modelId="{CA081881-6979-8649-943A-86ECE59941B7}" type="pres">
      <dgm:prSet presAssocID="{7984C797-B9D9-4A5E-81A6-212E152503AB}" presName="text" presStyleLbl="fgAcc0" presStyleIdx="1" presStyleCnt="2">
        <dgm:presLayoutVars>
          <dgm:chPref val="3"/>
        </dgm:presLayoutVars>
      </dgm:prSet>
      <dgm:spPr/>
    </dgm:pt>
    <dgm:pt modelId="{3369EBE6-9EAA-E94C-8816-8305FB14F478}" type="pres">
      <dgm:prSet presAssocID="{7984C797-B9D9-4A5E-81A6-212E152503AB}" presName="hierChild2" presStyleCnt="0"/>
      <dgm:spPr/>
    </dgm:pt>
  </dgm:ptLst>
  <dgm:cxnLst>
    <dgm:cxn modelId="{44930D14-BE35-554A-B96A-DA529AE545C8}" type="presOf" srcId="{C674DB40-3570-4BA5-B074-9D717DDCAFDE}" destId="{59BEC470-9ACB-8F47-AB78-12F785FBA952}" srcOrd="0" destOrd="0" presId="urn:microsoft.com/office/officeart/2005/8/layout/hierarchy1"/>
    <dgm:cxn modelId="{79EC701E-FDCF-444F-8251-638E66D162C8}" srcId="{62D39A80-97F9-47D7-9445-B0C3FA073CFD}" destId="{C674DB40-3570-4BA5-B074-9D717DDCAFDE}" srcOrd="0" destOrd="0" parTransId="{171D8B45-AF02-4A25-9D8D-10629CCD0EDA}" sibTransId="{632E82AE-8A92-44AB-86FD-4DF6058BBE8E}"/>
    <dgm:cxn modelId="{52325B22-82A6-4C2D-BEF1-509918BDC8E7}" srcId="{62D39A80-97F9-47D7-9445-B0C3FA073CFD}" destId="{7984C797-B9D9-4A5E-81A6-212E152503AB}" srcOrd="1" destOrd="0" parTransId="{E1592DF1-6D82-42AC-857F-21D0BBDAB9D2}" sibTransId="{CA653267-549B-4FDA-AB8C-64FFB3B87290}"/>
    <dgm:cxn modelId="{C3533637-A502-5342-97F6-3D6E98D5F239}" type="presOf" srcId="{62D39A80-97F9-47D7-9445-B0C3FA073CFD}" destId="{F7C86928-B6E8-164F-B80A-884A4294CF2D}" srcOrd="0" destOrd="0" presId="urn:microsoft.com/office/officeart/2005/8/layout/hierarchy1"/>
    <dgm:cxn modelId="{7F68D997-1365-6146-B48B-E0D0D5015DBF}" type="presOf" srcId="{7984C797-B9D9-4A5E-81A6-212E152503AB}" destId="{CA081881-6979-8649-943A-86ECE59941B7}" srcOrd="0" destOrd="0" presId="urn:microsoft.com/office/officeart/2005/8/layout/hierarchy1"/>
    <dgm:cxn modelId="{EAC71665-949F-4642-B8CA-DAB8E4E1D1A1}" type="presParOf" srcId="{F7C86928-B6E8-164F-B80A-884A4294CF2D}" destId="{E970E849-CE81-4C4E-83D3-2E9BB23B4425}" srcOrd="0" destOrd="0" presId="urn:microsoft.com/office/officeart/2005/8/layout/hierarchy1"/>
    <dgm:cxn modelId="{7B92EB7F-3776-4841-90FC-6072FC47D74D}" type="presParOf" srcId="{E970E849-CE81-4C4E-83D3-2E9BB23B4425}" destId="{F1543FF5-7C21-AC4B-91A8-11C50A681CBB}" srcOrd="0" destOrd="0" presId="urn:microsoft.com/office/officeart/2005/8/layout/hierarchy1"/>
    <dgm:cxn modelId="{BAB113BF-575C-0E44-B06C-B5B64E67C1FE}" type="presParOf" srcId="{F1543FF5-7C21-AC4B-91A8-11C50A681CBB}" destId="{19E014D1-9A54-EA49-B5B7-324B79B3D9AC}" srcOrd="0" destOrd="0" presId="urn:microsoft.com/office/officeart/2005/8/layout/hierarchy1"/>
    <dgm:cxn modelId="{D52AA3A3-9BBB-AB46-BE47-EA86DFB8EA00}" type="presParOf" srcId="{F1543FF5-7C21-AC4B-91A8-11C50A681CBB}" destId="{59BEC470-9ACB-8F47-AB78-12F785FBA952}" srcOrd="1" destOrd="0" presId="urn:microsoft.com/office/officeart/2005/8/layout/hierarchy1"/>
    <dgm:cxn modelId="{BF6CC3EB-A083-E944-8F14-DB5E04D47831}" type="presParOf" srcId="{E970E849-CE81-4C4E-83D3-2E9BB23B4425}" destId="{BCFEF360-A074-544E-A5E2-85CE6B688541}" srcOrd="1" destOrd="0" presId="urn:microsoft.com/office/officeart/2005/8/layout/hierarchy1"/>
    <dgm:cxn modelId="{5669E0F1-F1D3-4F44-A8BA-A57C9C24ADD0}" type="presParOf" srcId="{F7C86928-B6E8-164F-B80A-884A4294CF2D}" destId="{8D105A0B-1EB0-CF43-A670-8FD7F91587DE}" srcOrd="1" destOrd="0" presId="urn:microsoft.com/office/officeart/2005/8/layout/hierarchy1"/>
    <dgm:cxn modelId="{7F730339-8FDB-3747-9F7F-742C0017DCF3}" type="presParOf" srcId="{8D105A0B-1EB0-CF43-A670-8FD7F91587DE}" destId="{67CE0766-4AB7-0646-9F10-2E4222EC8261}" srcOrd="0" destOrd="0" presId="urn:microsoft.com/office/officeart/2005/8/layout/hierarchy1"/>
    <dgm:cxn modelId="{3B7DF3B0-8FBC-4D45-8961-88D59DDB145E}" type="presParOf" srcId="{67CE0766-4AB7-0646-9F10-2E4222EC8261}" destId="{94AF949C-29A9-3E49-B943-58EFAC1A9CFE}" srcOrd="0" destOrd="0" presId="urn:microsoft.com/office/officeart/2005/8/layout/hierarchy1"/>
    <dgm:cxn modelId="{4FA8FC86-53BF-CA4C-8E08-660372E0D18A}" type="presParOf" srcId="{67CE0766-4AB7-0646-9F10-2E4222EC8261}" destId="{CA081881-6979-8649-943A-86ECE59941B7}" srcOrd="1" destOrd="0" presId="urn:microsoft.com/office/officeart/2005/8/layout/hierarchy1"/>
    <dgm:cxn modelId="{0C196AB6-D52D-C045-9AD4-5D381DC56A86}" type="presParOf" srcId="{8D105A0B-1EB0-CF43-A670-8FD7F91587DE}" destId="{3369EBE6-9EAA-E94C-8816-8305FB14F47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014D1-9A54-EA49-B5B7-324B79B3D9AC}">
      <dsp:nvSpPr>
        <dsp:cNvPr id="0" name=""/>
        <dsp:cNvSpPr/>
      </dsp:nvSpPr>
      <dsp:spPr>
        <a:xfrm>
          <a:off x="1291" y="409744"/>
          <a:ext cx="4531703" cy="2877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9BEC470-9ACB-8F47-AB78-12F785FBA952}">
      <dsp:nvSpPr>
        <dsp:cNvPr id="0" name=""/>
        <dsp:cNvSpPr/>
      </dsp:nvSpPr>
      <dsp:spPr>
        <a:xfrm>
          <a:off x="504813" y="888091"/>
          <a:ext cx="4531703" cy="28776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3500" b="1" u="sng" kern="1200"/>
            <a:t>ACTIVE DIRECTORY AUTOMATION COMPLETE TUTORIAL</a:t>
          </a:r>
          <a:endParaRPr lang="en-US" sz="3500" kern="1200"/>
        </a:p>
      </dsp:txBody>
      <dsp:txXfrm>
        <a:off x="589096" y="972374"/>
        <a:ext cx="4363137" cy="2709065"/>
      </dsp:txXfrm>
    </dsp:sp>
    <dsp:sp modelId="{94AF949C-29A9-3E49-B943-58EFAC1A9CFE}">
      <dsp:nvSpPr>
        <dsp:cNvPr id="0" name=""/>
        <dsp:cNvSpPr/>
      </dsp:nvSpPr>
      <dsp:spPr>
        <a:xfrm>
          <a:off x="5540040" y="409744"/>
          <a:ext cx="4531703" cy="2877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A081881-6979-8649-943A-86ECE59941B7}">
      <dsp:nvSpPr>
        <dsp:cNvPr id="0" name=""/>
        <dsp:cNvSpPr/>
      </dsp:nvSpPr>
      <dsp:spPr>
        <a:xfrm>
          <a:off x="6043562" y="888091"/>
          <a:ext cx="4531703" cy="28776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3500" kern="1200"/>
            <a:t>How to create active directory self service password reset bot using twilio ,whtasapp &amp; python:Part 14</a:t>
          </a:r>
          <a:endParaRPr lang="en-US" sz="3500" kern="1200"/>
        </a:p>
      </dsp:txBody>
      <dsp:txXfrm>
        <a:off x="6127845" y="972374"/>
        <a:ext cx="4363137" cy="2709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07.06.20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07.06.20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07.06.20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07.06.20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2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07.06.20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07.06.20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07.06.20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07.06.20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07.06.20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07.06.20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07.06.20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07.06.20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07.06.20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random-password-generator/" TargetMode="External"/><Relationship Id="rId2" Type="http://schemas.openxmlformats.org/officeDocument/2006/relationships/hyperlink" Target="https://pypi.org/project/py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EZ3t43RkWSk&amp;feature=youtu.b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de-DE" dirty="0"/>
              <a:t>TOTAL TECHNOLOGY</a:t>
            </a:r>
            <a:endParaRPr lang="de-DE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5" name="TextBox 9">
            <a:extLst>
              <a:ext uri="{FF2B5EF4-FFF2-40B4-BE49-F238E27FC236}">
                <a16:creationId xmlns:a16="http://schemas.microsoft.com/office/drawing/2014/main" id="{52BBEA76-3CA6-407F-8E8F-699080C8AC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7393837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782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Pre-requisites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6/7/20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9DA33-390A-7E44-9802-D226C9BC4503}"/>
              </a:ext>
            </a:extLst>
          </p:cNvPr>
          <p:cNvSpPr txBox="1"/>
          <p:nvPr/>
        </p:nvSpPr>
        <p:spPr>
          <a:xfrm>
            <a:off x="3932807" y="398431"/>
            <a:ext cx="750756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</a:t>
            </a:r>
            <a:r>
              <a:rPr lang="en-DE"/>
              <a:t>wilio acoount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N</a:t>
            </a:r>
            <a:r>
              <a:rPr lang="en-DE"/>
              <a:t>grok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M</a:t>
            </a:r>
            <a:r>
              <a:rPr lang="en-DE"/>
              <a:t>ongodb atlas or any db</a:t>
            </a:r>
          </a:p>
          <a:p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Pyad </a:t>
            </a:r>
            <a:r>
              <a:rPr lang="en-GB">
                <a:hlinkClick r:id="rId2"/>
              </a:rPr>
              <a:t>https://pypi.org/project/pyad/</a:t>
            </a: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Active directory server (windows 2012 or above  etc)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Password generator </a:t>
            </a:r>
            <a:r>
              <a:rPr lang="en-GB">
                <a:hlinkClick r:id="rId3"/>
              </a:rPr>
              <a:t>https://pypi.org/project/random-password-generator/</a:t>
            </a: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Pre-requisite setup:</a:t>
            </a:r>
          </a:p>
          <a:p>
            <a:r>
              <a:rPr lang="en-GB">
                <a:hlinkClick r:id="rId4"/>
              </a:rPr>
              <a:t>https://www.youtube.com/watch?v=EZ3t43RkWSk&amp;feature=youtu.be</a:t>
            </a: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451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6" y="1697932"/>
            <a:ext cx="2849729" cy="3088192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6/7/20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A2FE54-55C4-374A-AB06-CE0F0CA731A5}"/>
              </a:ext>
            </a:extLst>
          </p:cNvPr>
          <p:cNvSpPr/>
          <p:nvPr/>
        </p:nvSpPr>
        <p:spPr>
          <a:xfrm>
            <a:off x="6461826" y="2732744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</a:t>
            </a:r>
            <a:r>
              <a:rPr lang="en-DE"/>
              <a:t>ode or application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17868-4193-5146-BFAF-B343AB75ADDB}"/>
              </a:ext>
            </a:extLst>
          </p:cNvPr>
          <p:cNvSpPr/>
          <p:nvPr/>
        </p:nvSpPr>
        <p:spPr>
          <a:xfrm>
            <a:off x="4616509" y="4387932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U</a:t>
            </a:r>
            <a:r>
              <a:rPr lang="en-DE"/>
              <a:t>ser phone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5D04F4-1376-1040-B58E-07A4F5637EF7}"/>
              </a:ext>
            </a:extLst>
          </p:cNvPr>
          <p:cNvSpPr/>
          <p:nvPr/>
        </p:nvSpPr>
        <p:spPr>
          <a:xfrm>
            <a:off x="8339886" y="4387931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</a:t>
            </a:r>
            <a:r>
              <a:rPr lang="en-DE"/>
              <a:t>wilio sandbox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0D1713-5D0E-CF4D-BCFC-0ED75E7A2043}"/>
              </a:ext>
            </a:extLst>
          </p:cNvPr>
          <p:cNvSpPr/>
          <p:nvPr/>
        </p:nvSpPr>
        <p:spPr>
          <a:xfrm>
            <a:off x="3915865" y="1500705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EC8B3D-0881-274D-BF09-7D4C8E196F9F}"/>
              </a:ext>
            </a:extLst>
          </p:cNvPr>
          <p:cNvSpPr/>
          <p:nvPr/>
        </p:nvSpPr>
        <p:spPr>
          <a:xfrm>
            <a:off x="8815724" y="1330810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0BA631-5A34-5147-B6B1-44630EE81AC9}"/>
              </a:ext>
            </a:extLst>
          </p:cNvPr>
          <p:cNvCxnSpPr/>
          <p:nvPr/>
        </p:nvCxnSpPr>
        <p:spPr>
          <a:xfrm>
            <a:off x="6222654" y="4897215"/>
            <a:ext cx="18854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A040F4-FF09-EA40-A0A0-9E2520C147ED}"/>
              </a:ext>
            </a:extLst>
          </p:cNvPr>
          <p:cNvCxnSpPr/>
          <p:nvPr/>
        </p:nvCxnSpPr>
        <p:spPr>
          <a:xfrm>
            <a:off x="8000561" y="3657706"/>
            <a:ext cx="1262192" cy="535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8B29D8-242E-4E4D-A94C-0238340D3010}"/>
              </a:ext>
            </a:extLst>
          </p:cNvPr>
          <p:cNvCxnSpPr>
            <a:cxnSpLocks/>
          </p:cNvCxnSpPr>
          <p:nvPr/>
        </p:nvCxnSpPr>
        <p:spPr>
          <a:xfrm flipV="1">
            <a:off x="7405952" y="1607743"/>
            <a:ext cx="1281695" cy="1056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98CCB8-B9F8-004F-8BBA-EFBE8438373C}"/>
              </a:ext>
            </a:extLst>
          </p:cNvPr>
          <p:cNvCxnSpPr/>
          <p:nvPr/>
        </p:nvCxnSpPr>
        <p:spPr>
          <a:xfrm>
            <a:off x="5569527" y="1888177"/>
            <a:ext cx="1246909" cy="63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5F7A33-712F-3847-8155-2F6F0228B280}"/>
              </a:ext>
            </a:extLst>
          </p:cNvPr>
          <p:cNvCxnSpPr>
            <a:cxnSpLocks/>
          </p:cNvCxnSpPr>
          <p:nvPr/>
        </p:nvCxnSpPr>
        <p:spPr>
          <a:xfrm flipH="1" flipV="1">
            <a:off x="5485542" y="2259265"/>
            <a:ext cx="750052" cy="70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45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452F-E337-444F-A105-9AFA9E1D1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497711"/>
            <a:ext cx="8556585" cy="585863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/>
              <a:t>Got requirement from client that end user should change the domain/windows  password from mobile device .</a:t>
            </a:r>
            <a:br>
              <a:rPr lang="en-DE" sz="2000"/>
            </a:br>
            <a:br>
              <a:rPr lang="en-DE" sz="2000"/>
            </a:br>
            <a:r>
              <a:rPr lang="en-DE" sz="2000"/>
              <a:t>No manual work</a:t>
            </a:r>
            <a:br>
              <a:rPr lang="en-DE" sz="2000"/>
            </a:br>
            <a:br>
              <a:rPr lang="en-DE" sz="2000"/>
            </a:br>
            <a:r>
              <a:rPr lang="en-DE" sz="2000"/>
              <a:t>outside of company network</a:t>
            </a:r>
            <a:br>
              <a:rPr lang="en-DE" sz="2000"/>
            </a:br>
            <a:br>
              <a:rPr lang="en-DE" sz="2000"/>
            </a:br>
            <a:br>
              <a:rPr lang="en-DE" sz="2000"/>
            </a:br>
            <a:br>
              <a:rPr lang="en-DE" sz="2000"/>
            </a:br>
            <a:r>
              <a:rPr lang="en-DE" sz="2000" u="sng"/>
              <a:t>Solution:</a:t>
            </a:r>
            <a:br>
              <a:rPr lang="en-DE" sz="2000"/>
            </a:br>
            <a:br>
              <a:rPr lang="en-DE" sz="2000"/>
            </a:br>
            <a:r>
              <a:rPr lang="en-DE" sz="2000"/>
              <a:t>whatsapp bot using twilio api and powered by python flask</a:t>
            </a:r>
            <a:br>
              <a:rPr lang="en-DE" sz="2000"/>
            </a:br>
            <a:br>
              <a:rPr lang="en-DE" sz="2000"/>
            </a:br>
            <a:br>
              <a:rPr lang="en-DE" sz="2000"/>
            </a:br>
            <a:r>
              <a:rPr lang="en-DE" sz="2000" u="sng"/>
              <a:t>benefits:</a:t>
            </a:r>
            <a:br>
              <a:rPr lang="en-DE" sz="2000"/>
            </a:br>
            <a:r>
              <a:rPr lang="en-DE" sz="2000"/>
              <a:t>fully automatic</a:t>
            </a:r>
            <a:br>
              <a:rPr lang="en-DE" sz="2000"/>
            </a:br>
            <a:r>
              <a:rPr lang="en-DE" sz="2000"/>
              <a:t>customized</a:t>
            </a:r>
            <a:br>
              <a:rPr lang="en-DE" sz="2000"/>
            </a:br>
            <a:r>
              <a:rPr lang="en-DE" sz="2000"/>
              <a:t>secure</a:t>
            </a:r>
            <a:br>
              <a:rPr lang="en-DE" sz="2000"/>
            </a:br>
            <a:r>
              <a:rPr lang="en-DE" sz="2000"/>
              <a:t>fast</a:t>
            </a:r>
            <a:br>
              <a:rPr lang="en-DE" sz="2000"/>
            </a:br>
            <a:r>
              <a:rPr lang="en-DE" sz="2000"/>
              <a:t>cheap</a:t>
            </a:r>
            <a:br>
              <a:rPr lang="en-DE" sz="2000"/>
            </a:br>
            <a:endParaRPr lang="en-DE" sz="2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F7979-A32B-714C-9E6B-9E7F115B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3859" y="6356350"/>
            <a:ext cx="4894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 sz="1050">
                <a:solidFill>
                  <a:schemeClr val="tx1">
                    <a:lumMod val="75000"/>
                    <a:lumOff val="25000"/>
                  </a:schemeClr>
                </a:solidFill>
              </a:rPr>
              <a:t>TOTAL TECHNOLOGY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9365-9328-1A47-99A4-1498971D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73342" y="6356350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85A80B37-905A-A743-A91C-A605D6B805A7}" type="datetime1">
              <a:rPr lang="de-DE" sz="105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>
                <a:spcAft>
                  <a:spcPts val="600"/>
                </a:spcAft>
              </a:pPr>
              <a:t>07.06.20</a:t>
            </a:fld>
            <a:endParaRPr lang="de-DE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Mail Reply">
            <a:extLst>
              <a:ext uri="{FF2B5EF4-FFF2-40B4-BE49-F238E27FC236}">
                <a16:creationId xmlns:a16="http://schemas.microsoft.com/office/drawing/2014/main" id="{28209109-B363-49B4-B821-FEBDD5706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FF78-09EE-6240-8845-7205DECF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651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184</Words>
  <Application>Microsoft Macintosh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Pre-requisites</vt:lpstr>
      <vt:lpstr>Flow</vt:lpstr>
      <vt:lpstr>Got requirement from client that end user should change the domain/windows  password from mobile device .  No manual work  outside of company network    Solution:  whatsapp bot using twilio api and powered by python flask   benefits: fully automatic customized secure fast cheap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RONI DAS</dc:creator>
  <cp:lastModifiedBy>RONI DAS</cp:lastModifiedBy>
  <cp:revision>3</cp:revision>
  <dcterms:created xsi:type="dcterms:W3CDTF">2020-06-07T11:58:33Z</dcterms:created>
  <dcterms:modified xsi:type="dcterms:W3CDTF">2020-06-07T17:46:40Z</dcterms:modified>
</cp:coreProperties>
</file>