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Download &amp; Write File Attachment In Twilio Whatsapp</a:t>
            </a:r>
          </a:p>
          <a:p>
            <a:r>
              <a:rPr lang="de-DE" dirty="0"/>
              <a:t>Tutorial :15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23.06.20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Receive an incoming message with a text file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Goal:</a:t>
            </a:r>
          </a:p>
          <a:p>
            <a:pPr marL="0" indent="0">
              <a:buNone/>
            </a:pPr>
            <a:r>
              <a:rPr lang="en-US"/>
              <a:t>Read the text file and write the content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B2A5-19E6-A84F-95AE-AA6C2B02504E}"/>
              </a:ext>
            </a:extLst>
          </p:cNvPr>
          <p:cNvSpPr txBox="1"/>
          <p:nvPr/>
        </p:nvSpPr>
        <p:spPr>
          <a:xfrm>
            <a:off x="4398380" y="509286"/>
            <a:ext cx="61718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def </a:t>
            </a:r>
            <a:r>
              <a:rPr lang="en-GB" b="1"/>
              <a:t>read_file</a:t>
            </a:r>
            <a:r>
              <a:rPr lang="en-GB"/>
              <a:t>(filename):</a:t>
            </a:r>
          </a:p>
          <a:p>
            <a:r>
              <a:rPr lang="en-GB"/>
              <a:t>    with io.open(filename,</a:t>
            </a:r>
            <a:r>
              <a:rPr lang="en-GB" i="1"/>
              <a:t>"r"</a:t>
            </a:r>
            <a:r>
              <a:rPr lang="en-GB"/>
              <a:t>,encoding=</a:t>
            </a:r>
            <a:r>
              <a:rPr lang="en-GB" i="1"/>
              <a:t>"</a:t>
            </a:r>
            <a:r>
              <a:rPr lang="en-GB" i="1" u="sng"/>
              <a:t>utf</a:t>
            </a:r>
            <a:r>
              <a:rPr lang="en-GB" i="1"/>
              <a:t>-8"</a:t>
            </a:r>
            <a:r>
              <a:rPr lang="en-GB"/>
              <a:t>)as f2:</a:t>
            </a:r>
          </a:p>
          <a:p>
            <a:r>
              <a:rPr lang="en-GB" u="sng"/>
              <a:t>     </a:t>
            </a:r>
            <a:r>
              <a:rPr lang="en-GB"/>
              <a:t>data=f2.read()</a:t>
            </a:r>
          </a:p>
          <a:p>
            <a:r>
              <a:rPr lang="en-GB" u="sng"/>
              <a:t>     </a:t>
            </a:r>
            <a:r>
              <a:rPr lang="en-GB"/>
              <a:t>f2.close()</a:t>
            </a:r>
          </a:p>
          <a:p>
            <a:r>
              <a:rPr lang="en-GB"/>
              <a:t>    data_url=data.split(</a:t>
            </a:r>
            <a:r>
              <a:rPr lang="en-GB" i="1"/>
              <a:t>","</a:t>
            </a:r>
            <a:r>
              <a:rPr lang="en-GB"/>
              <a:t>)[1]</a:t>
            </a:r>
          </a:p>
          <a:p>
            <a:r>
              <a:rPr lang="en-GB"/>
              <a:t>    file_data=requests.get(data_url)</a:t>
            </a:r>
          </a:p>
          <a:p>
            <a:r>
              <a:rPr lang="en-GB"/>
              <a:t>    file_data=file_data.text.split(</a:t>
            </a:r>
            <a:r>
              <a:rPr lang="en-GB" i="1"/>
              <a:t>"\n"</a:t>
            </a:r>
            <a:r>
              <a:rPr lang="en-GB"/>
              <a:t>)[:100]</a:t>
            </a:r>
          </a:p>
          <a:p>
            <a:r>
              <a:rPr lang="en-GB"/>
              <a:t>    with io.open(</a:t>
            </a:r>
            <a:r>
              <a:rPr lang="en-GB" i="1"/>
              <a:t>"output_"</a:t>
            </a:r>
            <a:r>
              <a:rPr lang="en-GB"/>
              <a:t>+filename,</a:t>
            </a:r>
            <a:r>
              <a:rPr lang="en-GB" i="1"/>
              <a:t>"w"</a:t>
            </a:r>
            <a:r>
              <a:rPr lang="en-GB"/>
              <a:t>,encoding=</a:t>
            </a:r>
            <a:r>
              <a:rPr lang="en-GB" i="1"/>
              <a:t>"</a:t>
            </a:r>
            <a:r>
              <a:rPr lang="en-GB" i="1" u="sng"/>
              <a:t>utf</a:t>
            </a:r>
            <a:r>
              <a:rPr lang="en-GB" i="1"/>
              <a:t>-8"</a:t>
            </a:r>
            <a:r>
              <a:rPr lang="en-GB"/>
              <a:t>)as f2:</a:t>
            </a:r>
          </a:p>
          <a:p>
            <a:r>
              <a:rPr lang="en-GB"/>
              <a:t>        for row in file_data:</a:t>
            </a:r>
          </a:p>
          <a:p>
            <a:r>
              <a:rPr lang="en-GB"/>
              <a:t>            f2.write(row+</a:t>
            </a:r>
            <a:r>
              <a:rPr lang="en-GB" i="1"/>
              <a:t>"\n"</a:t>
            </a:r>
            <a:r>
              <a:rPr lang="en-GB"/>
              <a:t>)</a:t>
            </a:r>
          </a:p>
          <a:p>
            <a:r>
              <a:rPr lang="en-GB"/>
              <a:t>        f2.close()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r>
              <a:rPr lang="en-GB"/>
              <a:t>R</a:t>
            </a:r>
            <a:r>
              <a:rPr lang="en-DE"/>
              <a:t>est of the code block is same as tutorial 14</a:t>
            </a:r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262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5</cp:revision>
  <dcterms:created xsi:type="dcterms:W3CDTF">2020-06-09T07:08:10Z</dcterms:created>
  <dcterms:modified xsi:type="dcterms:W3CDTF">2020-06-23T10:45:31Z</dcterms:modified>
</cp:coreProperties>
</file>