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486"/>
  </p:normalViewPr>
  <p:slideViewPr>
    <p:cSldViewPr snapToGrid="0" snapToObjects="1">
      <p:cViewPr varScale="1">
        <p:scale>
          <a:sx n="110" d="100"/>
          <a:sy n="110" d="100"/>
        </p:scale>
        <p:origin x="6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26CA4-33C1-AA4F-8A92-0EB9D0326E2C}" type="datetimeFigureOut">
              <a:rPr lang="de-DE" smtClean="0"/>
              <a:t>14.05.20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CA54-650D-D54D-BB7F-798757D70D8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76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FA0-F970-784B-88BD-CB6CFC713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F8B6-8A1E-6849-970E-4126E0CFB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86468-C70B-EE4D-9D2C-19870B92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1C7E-A40D-3A49-91ED-33427EB082CC}" type="datetime1">
              <a:rPr lang="de-DE" smtClean="0"/>
              <a:t>14.05.20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CFC2-06FB-7949-B10F-4EB9BE99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979F5-A4A7-7A4C-A71E-411D881C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69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E487-A178-8A45-BD2C-0A78683F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D5BF1-B8E6-F84B-8845-424F08B17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0EAA-3501-9649-AD81-9330642E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945F6-E082-4145-8B74-5D7AD452E4F6}" type="datetime1">
              <a:rPr lang="de-DE" smtClean="0"/>
              <a:t>14.05.20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6B551-1011-3947-AB8C-7CAB3D380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FFF9E-2300-A340-B3CD-E33EA681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12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DD8361-061A-B447-A494-68936EF17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34AF-7161-C748-910D-FAAB6EF8A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58568-C312-284F-8435-474B666F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9264-F3DF-834C-BB60-24F93AA74BA2}" type="datetime1">
              <a:rPr lang="de-DE" smtClean="0"/>
              <a:t>14.05.20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AE2A-D111-9D4F-9C12-52752BD5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992CC-E976-E842-899C-B23772DC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449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E34A-F194-894C-81C8-5A9D5C5C7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1C92D-5122-1745-B23A-EBD5A89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36A55-92D9-B441-A61E-773111E8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0B37-905A-A743-A91C-A605D6B805A7}" type="datetime1">
              <a:rPr lang="de-DE" smtClean="0"/>
              <a:t>14.05.20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F5B98-B5B2-B843-903E-EC4094D9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1511A-DF0B-3143-8BF8-7A6F7848E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73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6391-AB85-0D47-913F-4A1CC4331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0B95-B411-AC44-B1DB-FE6485325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9823-D15F-694A-B2D4-7784239AD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E1D74-D364-5449-A36A-C302575EB181}" type="datetime1">
              <a:rPr lang="de-DE" smtClean="0"/>
              <a:t>14.05.20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50051-E3A0-2E4A-B8D9-00B0C855B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0696-5BEE-6648-8511-A72BE111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6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BB4A-37C3-844C-BD17-BF69EA0E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FBDB2-79FF-8243-A433-5BBB9E845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C8C06-4C69-F144-A6FB-8C1E4C6FE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CD40-AF44-BD4E-9468-3E76144E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0593-6FDC-8140-BC70-C88AFB68A612}" type="datetime1">
              <a:rPr lang="de-DE" smtClean="0"/>
              <a:t>14.05.20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1C308-70D2-654F-A27E-340B20CB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01C2-D9B1-5541-A6C9-3D9960F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83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A64-4F9A-4241-9F7C-47D82CE7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5FCE1-72F9-1945-BC46-2A7A0EE2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3BAE-7BBD-9848-A3AC-10F2DBA5C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E8470-F944-DD46-BC3D-3D4CE9418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E4EF-B248-F74F-B3E7-3A9523C1F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9D30C-1FB7-0749-A7F8-1CF66B22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EB09B-F677-BF44-BF19-AD91DB0EB4DB}" type="datetime1">
              <a:rPr lang="de-DE" smtClean="0"/>
              <a:t>14.05.20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A1EC21-8F79-474C-8AFC-53500265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5A478-34D4-D646-99F3-C816F9575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08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D4CCC-6BF8-4348-8282-7BF8CE07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BE0D87-37AA-8541-A67A-2980A3F6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FA77-338F-BD4D-9307-315D5FA0B7EB}" type="datetime1">
              <a:rPr lang="de-DE" smtClean="0"/>
              <a:t>14.05.20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9C450-0782-7044-BDBD-47CE35F6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FE158-45A3-E64E-A7C0-DAC60A43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15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DFD68-D21D-E74F-BAE7-F8A19CC3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B389-21BF-4C40-9E4C-A52F9A301F14}" type="datetime1">
              <a:rPr lang="de-DE" smtClean="0"/>
              <a:t>14.05.20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410D4-A642-2545-AC88-86689A87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A1E04-FAFE-FC48-814F-781DF4DC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8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38C83-76CA-A24D-82C8-A9F2649F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602F1-2D1A-1A40-A91C-83B28178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4CDB5-A2A7-8E49-8BA7-44E46AD76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39F67-8ED4-A54D-9961-0807FE28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30B4D-0DE4-CA4B-823E-7F9BB00E2B8E}" type="datetime1">
              <a:rPr lang="de-DE" smtClean="0"/>
              <a:t>14.05.20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8C322-53AA-824F-A79F-B24C7D27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CC310-CE2C-B949-B1A0-DE4CD3AEA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06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736-C8BA-0749-97BA-0ABBE5B7F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E0EB8-2D65-1B42-AB42-8462E1140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01BB3-372A-A742-B1ED-0CC1556BA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3CC9-582F-F34A-988E-3E3349177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BEA8-987F-9540-A01F-D683CB078464}" type="datetime1">
              <a:rPr lang="de-DE" smtClean="0"/>
              <a:t>14.05.20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9A44-B44F-D448-A447-9DD66DC91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TOTAL TECHNOLOGY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4B30A-1F48-5D40-90FA-89A03948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49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665107-E185-1A49-B099-9DC08F546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5B133-9B3F-884E-A591-F2101E14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FE64-BADF-3841-990B-647293EF8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377-F83B-1D4C-966D-0FFA75F057E3}" type="datetime1">
              <a:rPr lang="de-DE" smtClean="0"/>
              <a:t>14.05.20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F6F5-6929-294B-8FAC-326E8A6F0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36CD-4698-2D45-9325-DE223BE48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6C40E-97DB-2248-A55E-B7EA991DACF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81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55B7-772C-FE4A-9490-509FE049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de-DE" dirty="0"/>
              <a:t>RUST PROGRAMMING COMPLETE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097A-45B0-E542-AD47-B529ADFE3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de-DE" dirty="0" err="1"/>
              <a:t>Exercise</a:t>
            </a:r>
            <a:r>
              <a:rPr lang="de-DE" dirty="0"/>
              <a:t> On </a:t>
            </a:r>
            <a:r>
              <a:rPr lang="de-DE" dirty="0" err="1"/>
              <a:t>Enum</a:t>
            </a:r>
            <a:endParaRPr lang="de-DE" dirty="0"/>
          </a:p>
          <a:p>
            <a:r>
              <a:rPr lang="de-DE" dirty="0"/>
              <a:t>Tutorial 39</a:t>
            </a:r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06A29-A312-8845-A7C4-54D3CB45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356350"/>
            <a:ext cx="2743200" cy="365125"/>
          </a:xfrm>
          <a:solidFill>
            <a:schemeClr val="bg2"/>
          </a:solidFill>
        </p:spPr>
        <p:txBody>
          <a:bodyPr/>
          <a:lstStyle/>
          <a:p>
            <a:fld id="{33E5A617-EF32-7946-8B20-F210415E53AF}" type="datetime1">
              <a:rPr lang="de-DE" smtClean="0">
                <a:highlight>
                  <a:srgbClr val="000000"/>
                </a:highlight>
              </a:rPr>
              <a:t>14.05.20</a:t>
            </a:fld>
            <a:endParaRPr lang="de-DE" dirty="0">
              <a:highlight>
                <a:srgbClr val="000000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8416A-9F49-014A-B56D-131470BC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6629400" cy="365125"/>
          </a:xfrm>
          <a:solidFill>
            <a:schemeClr val="bg2"/>
          </a:solidFill>
        </p:spPr>
        <p:txBody>
          <a:bodyPr/>
          <a:lstStyle/>
          <a:p>
            <a:r>
              <a:rPr lang="de-DE" sz="2400" dirty="0">
                <a:highlight>
                  <a:srgbClr val="000000"/>
                </a:highlight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2EF0-B3BB-C94D-AF15-AFC9BC00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6C40E-97DB-2248-A55E-B7EA991DACF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341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A02F0D-A23B-0E40-A788-AE71D66D9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to create an </a:t>
            </a:r>
            <a:r>
              <a:rPr lang="en-US" sz="31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enum</a:t>
            </a:r>
            <a:r>
              <a:rPr 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using end user input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CDB3-DF52-BD40-835E-53C2C836C1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995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5A80B37-905A-A743-A91C-A605D6B805A7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5/14/20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79E73-7D28-9B47-B2DD-090D9A3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2511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TOTAL TECHNOLOGY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3974F-3AC1-E441-93ED-47920D25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276C40E-97DB-2248-A55E-B7EA991DACFB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E77CA-BD39-AC4F-BB82-76D65E117BE5}"/>
              </a:ext>
            </a:extLst>
          </p:cNvPr>
          <p:cNvSpPr txBox="1"/>
          <p:nvPr/>
        </p:nvSpPr>
        <p:spPr>
          <a:xfrm>
            <a:off x="479138" y="2795379"/>
            <a:ext cx="9833548" cy="269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8FF408-DF7A-764B-BA56-026A44421619}"/>
              </a:ext>
            </a:extLst>
          </p:cNvPr>
          <p:cNvSpPr txBox="1"/>
          <p:nvPr/>
        </p:nvSpPr>
        <p:spPr>
          <a:xfrm>
            <a:off x="5051754" y="1153572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GB"/>
            </a:br>
            <a:endParaRPr lang="en-GB"/>
          </a:p>
          <a:p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A7DB3-4182-8448-ABFB-526E6AF638A8}"/>
              </a:ext>
            </a:extLst>
          </p:cNvPr>
          <p:cNvSpPr txBox="1"/>
          <p:nvPr/>
        </p:nvSpPr>
        <p:spPr>
          <a:xfrm>
            <a:off x="4480127" y="121054"/>
            <a:ext cx="7153708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/>
              <a:t>use std::io;</a:t>
            </a:r>
          </a:p>
          <a:p>
            <a:r>
              <a:rPr lang="en-GB" sz="800"/>
              <a:t>#[derive(Debug)]</a:t>
            </a:r>
          </a:p>
          <a:p>
            <a:br>
              <a:rPr lang="en-GB" sz="800"/>
            </a:br>
            <a:r>
              <a:rPr lang="en-GB" sz="800"/>
              <a:t>enum exam{</a:t>
            </a:r>
          </a:p>
          <a:p>
            <a:r>
              <a:rPr lang="en-GB" sz="800"/>
              <a:t>pass(i32),</a:t>
            </a:r>
          </a:p>
          <a:p>
            <a:r>
              <a:rPr lang="en-GB" sz="800"/>
              <a:t>fail(i32),</a:t>
            </a:r>
          </a:p>
          <a:p>
            <a:r>
              <a:rPr lang="en-GB" sz="800"/>
              <a:t>}</a:t>
            </a:r>
          </a:p>
          <a:p>
            <a:br>
              <a:rPr lang="en-GB" sz="800"/>
            </a:br>
            <a:r>
              <a:rPr lang="en-GB" sz="800"/>
              <a:t>impl exam{</a:t>
            </a:r>
          </a:p>
          <a:p>
            <a:r>
              <a:rPr lang="en-GB" sz="800"/>
              <a:t>fn validate_marks(&amp;self,mark_ch:i32){</a:t>
            </a:r>
          </a:p>
          <a:p>
            <a:r>
              <a:rPr lang="en-GB" sz="800"/>
              <a:t>if let &amp;exam::pass(value)=self{</a:t>
            </a:r>
          </a:p>
          <a:p>
            <a:r>
              <a:rPr lang="en-GB" sz="800"/>
              <a:t>let x:bool=value&gt;mark_ch;</a:t>
            </a:r>
          </a:p>
          <a:p>
            <a:r>
              <a:rPr lang="en-GB" sz="800"/>
              <a:t>if x{</a:t>
            </a:r>
          </a:p>
          <a:p>
            <a:r>
              <a:rPr lang="en-GB" sz="800"/>
              <a:t>println!("you are eligible for scholsrship");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else{</a:t>
            </a:r>
          </a:p>
          <a:p>
            <a:r>
              <a:rPr lang="en-GB" sz="800"/>
              <a:t>println!("you are not eligible for scholsrship");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if let &amp;exam::fail(value)=self{</a:t>
            </a:r>
          </a:p>
          <a:p>
            <a:r>
              <a:rPr lang="en-GB" sz="800"/>
              <a:t>let x:i32=40-value;</a:t>
            </a:r>
          </a:p>
          <a:p>
            <a:r>
              <a:rPr lang="en-GB" sz="800"/>
              <a:t>if x&lt;10{</a:t>
            </a:r>
          </a:p>
          <a:p>
            <a:r>
              <a:rPr lang="en-GB" sz="800"/>
              <a:t>println!("you are fligible to retake the eaxm with specific subject");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else{</a:t>
            </a:r>
          </a:p>
          <a:p>
            <a:r>
              <a:rPr lang="en-GB" sz="800"/>
              <a:t>println!("you are not eligible for retake");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}</a:t>
            </a:r>
          </a:p>
          <a:p>
            <a:r>
              <a:rPr lang="en-GB" sz="800"/>
              <a:t>}</a:t>
            </a:r>
          </a:p>
          <a:p>
            <a:br>
              <a:rPr lang="en-GB" sz="800"/>
            </a:br>
            <a:r>
              <a:rPr lang="en-GB" sz="800"/>
              <a:t>fn main(){</a:t>
            </a:r>
          </a:p>
          <a:p>
            <a:r>
              <a:rPr lang="en-GB" sz="800"/>
              <a:t>let mark:i32=80;</a:t>
            </a:r>
          </a:p>
          <a:p>
            <a:r>
              <a:rPr lang="en-GB" sz="800"/>
              <a:t>println!("enter pass if you passed else enter fail");</a:t>
            </a:r>
          </a:p>
          <a:p>
            <a:r>
              <a:rPr lang="en-GB" sz="800"/>
              <a:t>let mut result=String::new();</a:t>
            </a:r>
          </a:p>
          <a:p>
            <a:r>
              <a:rPr lang="en-GB" sz="800"/>
              <a:t>io::stdin().read_line(&amp;mut result).expect("error occured");</a:t>
            </a:r>
          </a:p>
          <a:p>
            <a:r>
              <a:rPr lang="en-GB" sz="800"/>
              <a:t>if result.trim()=="pass"{</a:t>
            </a:r>
          </a:p>
          <a:p>
            <a:r>
              <a:rPr lang="en-GB" sz="800"/>
              <a:t>println!("enter the score you got");</a:t>
            </a:r>
          </a:p>
          <a:p>
            <a:r>
              <a:rPr lang="en-GB" sz="800"/>
              <a:t>let mut score_pass=String::new();</a:t>
            </a:r>
          </a:p>
          <a:p>
            <a:r>
              <a:rPr lang="en-GB" sz="800"/>
              <a:t>io::stdin().read_line(&amp;mut score_pass).expect("error occured");</a:t>
            </a:r>
          </a:p>
          <a:p>
            <a:br>
              <a:rPr lang="en-GB" sz="800"/>
            </a:br>
            <a:r>
              <a:rPr lang="en-GB" sz="800"/>
              <a:t>let exam_1=exam::pass(score_pass.trim().parse::&lt;i32&gt;().unwrap());</a:t>
            </a:r>
          </a:p>
          <a:p>
            <a:r>
              <a:rPr lang="en-GB" sz="800"/>
              <a:t>//println!("{:?}",exam_1);</a:t>
            </a:r>
          </a:p>
          <a:p>
            <a:r>
              <a:rPr lang="en-GB" sz="800"/>
              <a:t>exam_1.validate_marks(mark);</a:t>
            </a:r>
          </a:p>
          <a:p>
            <a:br>
              <a:rPr lang="en-GB" sz="800"/>
            </a:br>
            <a:r>
              <a:rPr lang="en-GB" sz="800"/>
              <a:t>}</a:t>
            </a:r>
          </a:p>
          <a:p>
            <a:r>
              <a:rPr lang="en-GB" sz="800"/>
              <a:t>else if result.trim()=="fail"{</a:t>
            </a:r>
          </a:p>
          <a:p>
            <a:r>
              <a:rPr lang="en-GB" sz="800"/>
              <a:t>println!("enter the score you got");</a:t>
            </a:r>
          </a:p>
          <a:p>
            <a:r>
              <a:rPr lang="en-GB" sz="800"/>
              <a:t>let mut score_fail=String::new();</a:t>
            </a:r>
          </a:p>
          <a:p>
            <a:r>
              <a:rPr lang="en-GB" sz="800"/>
              <a:t>io::stdin().read_line(&amp;mut score_fail).expect("error occured");</a:t>
            </a:r>
          </a:p>
          <a:p>
            <a:br>
              <a:rPr lang="en-GB" sz="800"/>
            </a:br>
            <a:r>
              <a:rPr lang="en-GB" sz="800"/>
              <a:t>let exam_2=exam::fail(score_fail.trim().parse::&lt;i32&gt;().unwrap());</a:t>
            </a:r>
          </a:p>
          <a:p>
            <a:r>
              <a:rPr lang="en-GB" sz="800"/>
              <a:t>exam_2.validate_marks(mark);</a:t>
            </a:r>
          </a:p>
          <a:p>
            <a:r>
              <a:rPr lang="en-GB" sz="800"/>
              <a:t>//println!("{:?}",exam_2);</a:t>
            </a:r>
          </a:p>
          <a:p>
            <a:br>
              <a:rPr lang="en-GB" sz="800"/>
            </a:br>
            <a:r>
              <a:rPr lang="en-GB" sz="800"/>
              <a:t>}</a:t>
            </a:r>
          </a:p>
          <a:p>
            <a:r>
              <a:rPr lang="en-GB" sz="800"/>
              <a:t>else{</a:t>
            </a:r>
          </a:p>
          <a:p>
            <a:r>
              <a:rPr lang="en-GB" sz="800"/>
              <a:t>println!("invalid input")</a:t>
            </a:r>
          </a:p>
          <a:p>
            <a:r>
              <a:rPr lang="en-GB" sz="800"/>
              <a:t>}</a:t>
            </a:r>
          </a:p>
          <a:p>
            <a:br>
              <a:rPr lang="en-GB" sz="800"/>
            </a:br>
            <a:r>
              <a:rPr lang="en-GB" sz="800"/>
              <a:t>}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1438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387</Words>
  <Application>Microsoft Macintosh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RUST PROGRAMMING COMPLETE TUTORIAL</vt:lpstr>
      <vt:lpstr>How to create an enum using end user input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PROGRAMMING COMPLETE TUTORIAL</dc:title>
  <dc:creator>RONI DAS</dc:creator>
  <cp:lastModifiedBy>RONI DAS</cp:lastModifiedBy>
  <cp:revision>22</cp:revision>
  <dcterms:created xsi:type="dcterms:W3CDTF">2020-04-11T14:55:39Z</dcterms:created>
  <dcterms:modified xsi:type="dcterms:W3CDTF">2020-05-14T15:07:59Z</dcterms:modified>
</cp:coreProperties>
</file>