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3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77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04.03.20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04.03.20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04.03.20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04.03.20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04.03.20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04.03.20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04.03.20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04.03.20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04.03.20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04.03.20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04.03.20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04.03.20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04.03.20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Numpy Array Slicing In Detail </a:t>
            </a:r>
          </a:p>
          <a:p>
            <a:r>
              <a:rPr lang="de-DE" dirty="0"/>
              <a:t>Tutorial 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04.03.20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slicing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3/4/20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F1B5A-51AF-DA4B-8BD1-C98BBC6F0F4C}"/>
              </a:ext>
            </a:extLst>
          </p:cNvPr>
          <p:cNvSpPr txBox="1"/>
          <p:nvPr/>
        </p:nvSpPr>
        <p:spPr>
          <a:xfrm>
            <a:off x="4999710" y="496371"/>
            <a:ext cx="6008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</a:t>
            </a:r>
            <a:r>
              <a:rPr lang="en-DE"/>
              <a:t>ith 2d array</a:t>
            </a:r>
          </a:p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</a:t>
            </a:r>
            <a:r>
              <a:rPr lang="en-DE"/>
              <a:t>ill be applied on both dimension first on row wise &amp; then column 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: is used for slicing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</a:t>
            </a:r>
            <a:r>
              <a:rPr lang="en-DE"/>
              <a:t>eparated by , (comma)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: is called slicing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Can</a:t>
            </a:r>
            <a:r>
              <a:rPr lang="en-DE"/>
              <a:t> be mixed up with get item call(inedxing)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</a:t>
            </a:r>
            <a:r>
              <a:rPr lang="en-DE"/>
              <a:t>licing keeps the dimension intact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G</a:t>
            </a:r>
            <a:r>
              <a:rPr lang="en-DE"/>
              <a:t>et item call collapses one dimenson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3/6/20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F1B5A-51AF-DA4B-8BD1-C98BBC6F0F4C}"/>
              </a:ext>
            </a:extLst>
          </p:cNvPr>
          <p:cNvSpPr txBox="1"/>
          <p:nvPr/>
        </p:nvSpPr>
        <p:spPr>
          <a:xfrm>
            <a:off x="4610673" y="270985"/>
            <a:ext cx="6008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0 1 2 3</a:t>
            </a:r>
          </a:p>
          <a:p>
            <a:r>
              <a:rPr lang="en-DE"/>
              <a:t>4 5 6 7</a:t>
            </a:r>
          </a:p>
          <a:p>
            <a:r>
              <a:rPr lang="en-DE"/>
              <a:t>8 9 10 11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DA442B-27CE-8441-A958-82606E66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0" y="1223158"/>
            <a:ext cx="8141136" cy="54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9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102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NUMPY COMPLETE TUTORIAL MACHINE LEARNING PREREQUISITE</vt:lpstr>
      <vt:lpstr>What is slicing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8</cp:revision>
  <dcterms:created xsi:type="dcterms:W3CDTF">2020-03-03T14:34:57Z</dcterms:created>
  <dcterms:modified xsi:type="dcterms:W3CDTF">2020-03-06T04:58:16Z</dcterms:modified>
</cp:coreProperties>
</file>