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Merge clause</a:t>
            </a:r>
          </a:p>
          <a:p>
            <a:r>
              <a:rPr lang="de-DE" dirty="0"/>
              <a:t>Tutorial 47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nodes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</a:t>
            </a:r>
            <a:r>
              <a:rPr lang="de-DE" dirty="0" err="1"/>
              <a:t>and</a:t>
            </a:r>
            <a:r>
              <a:rPr lang="de-DE" dirty="0"/>
              <a:t>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single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propertywithout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label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378068" y="2600760"/>
            <a:ext cx="11491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Using </a:t>
            </a:r>
            <a:r>
              <a:rPr lang="de-DE" u="sng" dirty="0" err="1"/>
              <a:t>cypher</a:t>
            </a:r>
            <a:r>
              <a:rPr lang="de-DE" u="sng" dirty="0"/>
              <a:t> </a:t>
            </a:r>
            <a:r>
              <a:rPr lang="de-DE" u="sng" dirty="0" err="1"/>
              <a:t>from</a:t>
            </a:r>
            <a:r>
              <a:rPr lang="de-DE" u="sng" dirty="0"/>
              <a:t> neo4j </a:t>
            </a:r>
            <a:r>
              <a:rPr lang="de-DE" u="sng" dirty="0" err="1"/>
              <a:t>desktop</a:t>
            </a:r>
            <a:r>
              <a:rPr lang="de-DE" u="sng" dirty="0"/>
              <a:t> web </a:t>
            </a:r>
            <a:r>
              <a:rPr lang="de-DE" u="sng" dirty="0" err="1"/>
              <a:t>ui</a:t>
            </a:r>
            <a:r>
              <a:rPr lang="de-DE" u="sng" dirty="0"/>
              <a:t>:</a:t>
            </a:r>
          </a:p>
          <a:p>
            <a:endParaRPr lang="de-DE" u="sng" dirty="0"/>
          </a:p>
          <a:p>
            <a:r>
              <a:rPr lang="de-DE" u="sng" dirty="0"/>
              <a:t>MERGE (A{NAME:"TOM"})</a:t>
            </a:r>
          </a:p>
          <a:p>
            <a:endParaRPr lang="de-DE" u="sng" dirty="0"/>
          </a:p>
          <a:p>
            <a:r>
              <a:rPr lang="de-DE" u="sng" dirty="0" err="1"/>
              <a:t>If</a:t>
            </a:r>
            <a:r>
              <a:rPr lang="de-DE" u="sng" dirty="0"/>
              <a:t> </a:t>
            </a:r>
            <a:r>
              <a:rPr lang="de-DE" u="sng" dirty="0" err="1"/>
              <a:t>there</a:t>
            </a:r>
            <a:r>
              <a:rPr lang="de-DE" u="sng" dirty="0"/>
              <a:t> </a:t>
            </a:r>
            <a:r>
              <a:rPr lang="de-DE" u="sng" dirty="0" err="1"/>
              <a:t>is</a:t>
            </a:r>
            <a:r>
              <a:rPr lang="de-DE" u="sng" dirty="0"/>
              <a:t> </a:t>
            </a:r>
            <a:r>
              <a:rPr lang="de-DE" u="sng" dirty="0" err="1"/>
              <a:t>no</a:t>
            </a:r>
            <a:r>
              <a:rPr lang="de-DE" u="sng" dirty="0"/>
              <a:t> </a:t>
            </a:r>
            <a:r>
              <a:rPr lang="de-DE" u="sng" dirty="0" err="1"/>
              <a:t>node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NAME PROPERTY </a:t>
            </a:r>
            <a:r>
              <a:rPr lang="de-DE" u="sng" dirty="0" err="1"/>
              <a:t>equals</a:t>
            </a:r>
            <a:r>
              <a:rPr lang="de-DE" u="sng" dirty="0"/>
              <a:t> </a:t>
            </a:r>
            <a:r>
              <a:rPr lang="de-DE" u="sng" dirty="0" err="1"/>
              <a:t>to</a:t>
            </a:r>
            <a:r>
              <a:rPr lang="de-DE" u="sng" dirty="0"/>
              <a:t> TOM , </a:t>
            </a:r>
            <a:r>
              <a:rPr lang="de-DE" u="sng" dirty="0" err="1"/>
              <a:t>then</a:t>
            </a:r>
            <a:r>
              <a:rPr lang="de-DE" u="sng" dirty="0"/>
              <a:t> </a:t>
            </a:r>
            <a:r>
              <a:rPr lang="de-DE" u="sng" dirty="0" err="1"/>
              <a:t>it</a:t>
            </a:r>
            <a:r>
              <a:rPr lang="de-DE" u="sng" dirty="0"/>
              <a:t> will create a </a:t>
            </a:r>
            <a:r>
              <a:rPr lang="de-DE" u="sng" dirty="0" err="1"/>
              <a:t>new</a:t>
            </a:r>
            <a:r>
              <a:rPr lang="de-DE" u="sng" dirty="0"/>
              <a:t> </a:t>
            </a:r>
            <a:r>
              <a:rPr lang="de-DE" u="sng" dirty="0" err="1"/>
              <a:t>node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the </a:t>
            </a:r>
            <a:r>
              <a:rPr lang="de-DE" u="sng" dirty="0" err="1"/>
              <a:t>given</a:t>
            </a:r>
            <a:r>
              <a:rPr lang="de-DE" u="sng" dirty="0"/>
              <a:t> </a:t>
            </a:r>
            <a:r>
              <a:rPr lang="de-DE" u="sng" dirty="0" err="1"/>
              <a:t>property</a:t>
            </a:r>
            <a:r>
              <a:rPr lang="de-DE" u="sng" dirty="0"/>
              <a:t>, </a:t>
            </a:r>
            <a:r>
              <a:rPr lang="de-DE" u="sng" dirty="0" err="1"/>
              <a:t>else</a:t>
            </a:r>
            <a:r>
              <a:rPr lang="de-DE" u="sng" dirty="0"/>
              <a:t> do </a:t>
            </a:r>
          </a:p>
          <a:p>
            <a:r>
              <a:rPr lang="de-DE" u="sng" dirty="0" err="1"/>
              <a:t>nothing</a:t>
            </a:r>
            <a:r>
              <a:rPr lang="de-DE" u="sng" dirty="0"/>
              <a:t> </a:t>
            </a:r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single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WITH </a:t>
            </a:r>
            <a:r>
              <a:rPr lang="de-DE" dirty="0" err="1">
                <a:highlight>
                  <a:srgbClr val="FFFF00"/>
                </a:highlight>
              </a:rPr>
              <a:t>property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without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label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609601" y="2485292"/>
            <a:ext cx="897547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Using </a:t>
            </a:r>
            <a:r>
              <a:rPr lang="de-DE" sz="1400" u="sng" dirty="0" err="1"/>
              <a:t>cypher</a:t>
            </a:r>
            <a:r>
              <a:rPr lang="de-DE" sz="1400" u="sng" dirty="0"/>
              <a:t> </a:t>
            </a:r>
            <a:r>
              <a:rPr lang="de-DE" sz="1400" u="sng" dirty="0" err="1"/>
              <a:t>from</a:t>
            </a:r>
            <a:r>
              <a:rPr lang="de-DE" sz="1400" u="sng" dirty="0"/>
              <a:t> neo4j </a:t>
            </a:r>
            <a:r>
              <a:rPr lang="de-DE" sz="1400" u="sng" dirty="0" err="1"/>
              <a:t>desktop</a:t>
            </a:r>
            <a:r>
              <a:rPr lang="de-DE" sz="1400" u="sng" dirty="0"/>
              <a:t> web </a:t>
            </a:r>
            <a:r>
              <a:rPr lang="de-DE" sz="1400" u="sng" dirty="0" err="1"/>
              <a:t>ui</a:t>
            </a:r>
            <a:r>
              <a:rPr lang="de-DE" sz="1400" u="sng" dirty="0"/>
              <a:t>:</a:t>
            </a:r>
          </a:p>
          <a:p>
            <a:endParaRPr lang="de-DE" sz="1400" u="sng" dirty="0"/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,auth=(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r>
              <a:rPr lang="de-DE" sz="1400" dirty="0"/>
              <a:t>  </a:t>
            </a:r>
          </a:p>
          <a:p>
            <a:r>
              <a:rPr lang="de-DE" sz="1400" dirty="0"/>
              <a:t>q1=</a:t>
            </a:r>
            <a:r>
              <a:rPr lang="de-DE" sz="1400" i="1" dirty="0"/>
              <a:t>''' </a:t>
            </a:r>
            <a:endParaRPr lang="de-DE" sz="1400" dirty="0"/>
          </a:p>
          <a:p>
            <a:r>
              <a:rPr lang="de-DE" sz="1400" i="1" dirty="0"/>
              <a:t>   MERGE (A{NAME:"MARTA"})</a:t>
            </a:r>
            <a:endParaRPr lang="de-DE" sz="1400" dirty="0"/>
          </a:p>
          <a:p>
            <a:r>
              <a:rPr lang="de-DE" sz="1400" i="1" dirty="0"/>
              <a:t>   '''</a:t>
            </a:r>
            <a:r>
              <a:rPr lang="de-DE" sz="1400" dirty="0"/>
              <a:t>     </a:t>
            </a:r>
          </a:p>
          <a:p>
            <a:r>
              <a:rPr lang="de-DE" sz="1400" dirty="0" err="1"/>
              <a:t>session.run</a:t>
            </a:r>
            <a:r>
              <a:rPr lang="de-DE" sz="1400" dirty="0"/>
              <a:t>(q1)</a:t>
            </a:r>
          </a:p>
          <a:p>
            <a:endParaRPr lang="de-DE" sz="1400" dirty="0"/>
          </a:p>
          <a:p>
            <a:r>
              <a:rPr lang="de-DE" sz="1400" u="sng" dirty="0" err="1"/>
              <a:t>If</a:t>
            </a:r>
            <a:r>
              <a:rPr lang="de-DE" sz="1400" u="sng" dirty="0"/>
              <a:t> </a:t>
            </a:r>
            <a:r>
              <a:rPr lang="de-DE" sz="1400" u="sng" dirty="0" err="1"/>
              <a:t>there</a:t>
            </a:r>
            <a:r>
              <a:rPr lang="de-DE" sz="1400" u="sng" dirty="0"/>
              <a:t> </a:t>
            </a:r>
            <a:r>
              <a:rPr lang="de-DE" sz="1400" u="sng" dirty="0" err="1"/>
              <a:t>is</a:t>
            </a:r>
            <a:r>
              <a:rPr lang="de-DE" sz="1400" u="sng" dirty="0"/>
              <a:t> </a:t>
            </a:r>
            <a:r>
              <a:rPr lang="de-DE" sz="1400" u="sng" dirty="0" err="1"/>
              <a:t>no</a:t>
            </a:r>
            <a:r>
              <a:rPr lang="de-DE" sz="1400" u="sng" dirty="0"/>
              <a:t> </a:t>
            </a:r>
            <a:r>
              <a:rPr lang="de-DE" sz="1400" u="sng" dirty="0" err="1"/>
              <a:t>node</a:t>
            </a:r>
            <a:r>
              <a:rPr lang="de-DE" sz="1400" u="sng" dirty="0"/>
              <a:t> </a:t>
            </a:r>
            <a:r>
              <a:rPr lang="de-DE" sz="1400" u="sng" dirty="0" err="1"/>
              <a:t>with</a:t>
            </a:r>
            <a:r>
              <a:rPr lang="de-DE" sz="1400" u="sng" dirty="0"/>
              <a:t> NAME PROPERTY </a:t>
            </a:r>
            <a:r>
              <a:rPr lang="de-DE" sz="1400" u="sng" dirty="0" err="1"/>
              <a:t>equals</a:t>
            </a:r>
            <a:r>
              <a:rPr lang="de-DE" sz="1400" u="sng" dirty="0"/>
              <a:t> </a:t>
            </a:r>
            <a:r>
              <a:rPr lang="de-DE" sz="1400" u="sng" dirty="0" err="1"/>
              <a:t>to</a:t>
            </a:r>
            <a:r>
              <a:rPr lang="de-DE" sz="1400" u="sng" dirty="0"/>
              <a:t> TOM , </a:t>
            </a:r>
            <a:r>
              <a:rPr lang="de-DE" sz="1400" u="sng" dirty="0" err="1"/>
              <a:t>then</a:t>
            </a:r>
            <a:r>
              <a:rPr lang="de-DE" sz="1400" u="sng" dirty="0"/>
              <a:t> </a:t>
            </a:r>
            <a:r>
              <a:rPr lang="de-DE" sz="1400" u="sng" dirty="0" err="1"/>
              <a:t>it</a:t>
            </a:r>
            <a:r>
              <a:rPr lang="de-DE" sz="1400" u="sng" dirty="0"/>
              <a:t> will create a </a:t>
            </a:r>
            <a:r>
              <a:rPr lang="de-DE" sz="1400" u="sng" dirty="0" err="1"/>
              <a:t>new</a:t>
            </a:r>
            <a:r>
              <a:rPr lang="de-DE" sz="1400" u="sng" dirty="0"/>
              <a:t> </a:t>
            </a:r>
            <a:r>
              <a:rPr lang="de-DE" sz="1400" u="sng" dirty="0" err="1"/>
              <a:t>node</a:t>
            </a:r>
            <a:r>
              <a:rPr lang="de-DE" sz="1400" u="sng" dirty="0"/>
              <a:t> </a:t>
            </a:r>
            <a:r>
              <a:rPr lang="de-DE" sz="1400" u="sng" dirty="0" err="1"/>
              <a:t>with</a:t>
            </a:r>
            <a:r>
              <a:rPr lang="de-DE" sz="1400" u="sng" dirty="0"/>
              <a:t> the </a:t>
            </a:r>
            <a:r>
              <a:rPr lang="de-DE" sz="1400" u="sng" dirty="0" err="1"/>
              <a:t>given</a:t>
            </a:r>
            <a:r>
              <a:rPr lang="de-DE" sz="1400" u="sng" dirty="0"/>
              <a:t> </a:t>
            </a:r>
            <a:r>
              <a:rPr lang="de-DE" sz="1400" u="sng" dirty="0" err="1"/>
              <a:t>property</a:t>
            </a:r>
            <a:r>
              <a:rPr lang="de-DE" sz="1400" u="sng" dirty="0"/>
              <a:t>, </a:t>
            </a:r>
            <a:r>
              <a:rPr lang="de-DE" sz="1400" u="sng" dirty="0" err="1"/>
              <a:t>else</a:t>
            </a:r>
            <a:r>
              <a:rPr lang="de-DE" sz="1400" u="sng" dirty="0"/>
              <a:t> do </a:t>
            </a:r>
          </a:p>
          <a:p>
            <a:r>
              <a:rPr lang="de-DE" sz="1400" u="sng" dirty="0" err="1"/>
              <a:t>nothing</a:t>
            </a:r>
            <a:r>
              <a:rPr lang="de-DE" sz="1400" u="sng" dirty="0"/>
              <a:t> </a:t>
            </a:r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9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9936</TotalTime>
  <Words>289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17</cp:revision>
  <dcterms:created xsi:type="dcterms:W3CDTF">2019-12-01T20:11:19Z</dcterms:created>
  <dcterms:modified xsi:type="dcterms:W3CDTF">2019-12-11T21:14:51Z</dcterms:modified>
</cp:coreProperties>
</file>