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5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18.04.20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18.04.20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18.04.20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18.04.20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18.04.20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18.04.20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18.04.20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18.04.20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18.04.20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18.04.20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18.04.20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18.04.20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pa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Implement Security on Whatsapp Bot </a:t>
            </a:r>
          </a:p>
          <a:p>
            <a:r>
              <a:rPr lang="de-DE" dirty="0"/>
              <a:t>Tutorial :9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18.04.20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4819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Api to get live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https://rapidapi.com/api-sports/api/covid-193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Database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 up for mongodb cloud instance from </a:t>
            </a:r>
            <a:r>
              <a:rPr lang="en-GB">
                <a:hlinkClick r:id="rId2"/>
              </a:rPr>
              <a:t>https://cloud.mongodb.com/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database and collection with name (anything you want)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4/18/20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3rd party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</a:t>
            </a:r>
            <a:r>
              <a:rPr lang="en-DE"/>
              <a:t>resent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18.04.20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</a:t>
            </a:r>
            <a:r>
              <a:rPr lang="en-DE"/>
              <a:t>o validation on the request if it is coming from twilio or not based on twilio x signature and auth token</a:t>
            </a:r>
          </a:p>
          <a:p>
            <a:r>
              <a:rPr lang="en-GB"/>
              <a:t>H</a:t>
            </a:r>
            <a:r>
              <a:rPr lang="en-DE"/>
              <a:t>ow to protect local image urls</a:t>
            </a:r>
          </a:p>
        </p:txBody>
      </p:sp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protect image urls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18.04.20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6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1C89FA-E674-304F-AD6C-9E6E8947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</a:t>
            </a:r>
            <a:r>
              <a:rPr lang="en-DE"/>
              <a:t>grok http –auth=“userid:pwd” </a:t>
            </a:r>
            <a:r>
              <a:rPr lang="en-DE">
                <a:hlinkClick r:id="rId2"/>
              </a:rPr>
              <a:t>file:///path</a:t>
            </a:r>
            <a:endParaRPr lang="en-DE"/>
          </a:p>
          <a:p>
            <a:r>
              <a:rPr lang="en-GB"/>
              <a:t>image_url = </a:t>
            </a:r>
            <a:r>
              <a:rPr lang="en-GB" i="1"/>
              <a:t>"http://"</a:t>
            </a:r>
            <a:r>
              <a:rPr lang="en-GB"/>
              <a:t>+id_tunnel+</a:t>
            </a:r>
            <a:r>
              <a:rPr lang="en-GB" i="1"/>
              <a:t>":"</a:t>
            </a:r>
            <a:r>
              <a:rPr lang="en-GB"/>
              <a:t>+pwd_tunnel+</a:t>
            </a:r>
            <a:r>
              <a:rPr lang="en-GB" i="1"/>
              <a:t>"@ngrokurl/"</a:t>
            </a:r>
            <a:r>
              <a:rPr lang="en-GB"/>
              <a:t>+num+</a:t>
            </a:r>
            <a:r>
              <a:rPr lang="en-GB" i="1"/>
              <a:t>".</a:t>
            </a:r>
            <a:r>
              <a:rPr lang="en-GB" i="1" u="sng"/>
              <a:t>png</a:t>
            </a:r>
            <a:r>
              <a:rPr lang="en-GB" i="1"/>
              <a:t>"</a:t>
            </a:r>
            <a:endParaRPr lang="en-GB"/>
          </a:p>
          <a:p>
            <a:endParaRPr lang="en-DE"/>
          </a:p>
          <a:p>
            <a:endParaRPr lang="en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25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12187</TotalTime>
  <Words>180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Database Setup</vt:lpstr>
      <vt:lpstr>Flow</vt:lpstr>
      <vt:lpstr>Present scenario</vt:lpstr>
      <vt:lpstr>How to protect image urls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26</cp:revision>
  <dcterms:created xsi:type="dcterms:W3CDTF">2020-02-09T06:15:49Z</dcterms:created>
  <dcterms:modified xsi:type="dcterms:W3CDTF">2020-04-18T07:10:28Z</dcterms:modified>
</cp:coreProperties>
</file>