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61" r:id="rId2"/>
    <p:sldId id="262" r:id="rId3"/>
    <p:sldId id="263" r:id="rId4"/>
    <p:sldId id="264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35"/>
    <p:restoredTop sz="94512"/>
  </p:normalViewPr>
  <p:slideViewPr>
    <p:cSldViewPr snapToGrid="0" snapToObjects="1">
      <p:cViewPr varScale="1">
        <p:scale>
          <a:sx n="107" d="100"/>
          <a:sy n="107" d="100"/>
        </p:scale>
        <p:origin x="504" y="-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26CA4-33C1-AA4F-8A92-0EB9D0326E2C}" type="datetimeFigureOut">
              <a:rPr lang="de-DE" smtClean="0"/>
              <a:t>29.01.20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5ACA54-650D-D54D-BB7F-798757D70D8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5760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E7FA0-F970-784B-88BD-CB6CFC7139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EBF8B6-8A1E-6849-970E-4126E0CFB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86468-C70B-EE4D-9D2C-19870B92F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1C7E-A40D-3A49-91ED-33427EB082CC}" type="datetime1">
              <a:rPr lang="de-DE" smtClean="0"/>
              <a:t>29.01.20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3CFC2-06FB-7949-B10F-4EB9BE994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979F5-A4A7-7A4C-A71E-411D881CC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7694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4E487-A178-8A45-BD2C-0A78683FA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D5BF1-B8E6-F84B-8845-424F08B17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F0EAA-3501-9649-AD81-9330642EB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945F6-E082-4145-8B74-5D7AD452E4F6}" type="datetime1">
              <a:rPr lang="de-DE" smtClean="0"/>
              <a:t>29.01.20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6B551-1011-3947-AB8C-7CAB3D380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FFF9E-2300-A340-B3CD-E33EA6812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2124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DD8361-061A-B447-A494-68936EF17F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7534AF-7161-C748-910D-FAAB6EF8A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58568-C312-284F-8435-474B666FA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49264-F3DF-834C-BB60-24F93AA74BA2}" type="datetime1">
              <a:rPr lang="de-DE" smtClean="0"/>
              <a:t>29.01.20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AAE2A-D111-9D4F-9C12-52752BD56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992CC-E976-E842-899C-B23772DCC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7449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3E34A-F194-894C-81C8-5A9D5C5C7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1C92D-5122-1745-B23A-EBD5A89A0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36A55-92D9-B441-A61E-773111E81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0B37-905A-A743-A91C-A605D6B805A7}" type="datetime1">
              <a:rPr lang="de-DE" smtClean="0"/>
              <a:t>29.01.20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F5B98-B5B2-B843-903E-EC4094D90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1511A-DF0B-3143-8BF8-7A6F7848E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9737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36391-AB85-0D47-913F-4A1CC4331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70B95-B411-AC44-B1DB-FE6485325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F9823-D15F-694A-B2D4-7784239AD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E1D74-D364-5449-A36A-C302575EB181}" type="datetime1">
              <a:rPr lang="de-DE" smtClean="0"/>
              <a:t>29.01.20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50051-E3A0-2E4A-B8D9-00B0C855B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B0696-5BEE-6648-8511-A72BE1119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1615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9BB4A-37C3-844C-BD17-BF69EA0EF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FBDB2-79FF-8243-A433-5BBB9E845F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C8C06-4C69-F144-A6FB-8C1E4C6FE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3CD40-AF44-BD4E-9468-3E76144E5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0593-6FDC-8140-BC70-C88AFB68A612}" type="datetime1">
              <a:rPr lang="de-DE" smtClean="0"/>
              <a:t>29.01.20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1C308-70D2-654F-A27E-340B20CB1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8A01C2-D9B1-5541-A6C9-3D9960F33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1830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FAA64-4F9A-4241-9F7C-47D82CE74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5FCE1-72F9-1945-BC46-2A7A0EE20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0B3BAE-7BBD-9848-A3AC-10F2DBA5C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2E8470-F944-DD46-BC3D-3D4CE94189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68E4EF-B248-F74F-B3E7-3A9523C1F6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39D30C-1FB7-0749-A7F8-1CF66B225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EB09B-F677-BF44-BF19-AD91DB0EB4DB}" type="datetime1">
              <a:rPr lang="de-DE" smtClean="0"/>
              <a:t>29.01.20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A1EC21-8F79-474C-8AFC-53500265E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E5A478-34D4-D646-99F3-C816F9575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7085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D4CCC-6BF8-4348-8282-7BF8CE07D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BE0D87-37AA-8541-A67A-2980A3F6E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FA77-338F-BD4D-9307-315D5FA0B7EB}" type="datetime1">
              <a:rPr lang="de-DE" smtClean="0"/>
              <a:t>29.01.20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9C450-0782-7044-BDBD-47CE35F67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FFE158-45A3-E64E-A7C0-DAC60A43F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3159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4DFD68-D21D-E74F-BAE7-F8A19CC3D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B389-21BF-4C40-9E4C-A52F9A301F14}" type="datetime1">
              <a:rPr lang="de-DE" smtClean="0"/>
              <a:t>29.01.20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F410D4-A642-2545-AC88-86689A87F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6A1E04-FAFE-FC48-814F-781DF4DC9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9886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38C83-76CA-A24D-82C8-A9F2649F0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602F1-2D1A-1A40-A91C-83B281787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44CDB5-A2A7-8E49-8BA7-44E46AD76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39F67-8ED4-A54D-9961-0807FE28E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30B4D-0DE4-CA4B-823E-7F9BB00E2B8E}" type="datetime1">
              <a:rPr lang="de-DE" smtClean="0"/>
              <a:t>29.01.20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8C322-53AA-824F-A79F-B24C7D27E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CC310-CE2C-B949-B1A0-DE4CD3AEA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0660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07736-C8BA-0749-97BA-0ABBE5B7F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E0EB8-2D65-1B42-AB42-8462E11404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201BB3-372A-A742-B1ED-0CC1556BA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5E3CC9-582F-F34A-988E-3E3349177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BEA8-987F-9540-A01F-D683CB078464}" type="datetime1">
              <a:rPr lang="de-DE" smtClean="0"/>
              <a:t>29.01.20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19A44-B44F-D448-A447-9DD66DC91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C4B30A-1F48-5D40-90FA-89A03948F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249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Vert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665107-E185-1A49-B099-9DC08F546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5B133-9B3F-884E-A591-F2101E146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1FE64-BADF-3841-990B-647293EF82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77377-F83B-1D4C-966D-0FFA75F057E3}" type="datetime1">
              <a:rPr lang="de-DE" smtClean="0"/>
              <a:t>29.01.20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1F6F5-6929-294B-8FAC-326E8A6F09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736CD-4698-2D45-9325-DE223BE48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8197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D55B7-772C-FE4A-9490-509FE0492C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de-DE" dirty="0"/>
              <a:t>NEO4J CYPHER TUTORIAL WITH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34097A-45B0-E542-AD47-B529ADFE3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2277" y="3613761"/>
            <a:ext cx="9144000" cy="1655762"/>
          </a:xfrm>
          <a:solidFill>
            <a:schemeClr val="accent1"/>
          </a:solidFill>
        </p:spPr>
        <p:txBody>
          <a:bodyPr>
            <a:normAutofit/>
          </a:bodyPr>
          <a:lstStyle/>
          <a:p>
            <a:r>
              <a:rPr lang="de-DE" dirty="0" err="1"/>
              <a:t>Uses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All() </a:t>
            </a:r>
            <a:r>
              <a:rPr lang="de-DE" dirty="0" err="1"/>
              <a:t>function</a:t>
            </a:r>
            <a:r>
              <a:rPr lang="de-DE" dirty="0"/>
              <a:t> </a:t>
            </a:r>
          </a:p>
          <a:p>
            <a:r>
              <a:rPr lang="de-DE" dirty="0"/>
              <a:t>Tutorial 66</a:t>
            </a:r>
          </a:p>
          <a:p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06A29-A312-8845-A7C4-54D3CB45F5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00" y="6356350"/>
            <a:ext cx="2743200" cy="365125"/>
          </a:xfrm>
          <a:solidFill>
            <a:schemeClr val="bg2"/>
          </a:solidFill>
        </p:spPr>
        <p:txBody>
          <a:bodyPr/>
          <a:lstStyle/>
          <a:p>
            <a:fld id="{33E5A617-EF32-7946-8B20-F210415E53AF}" type="datetime1">
              <a:rPr lang="de-DE" smtClean="0">
                <a:highlight>
                  <a:srgbClr val="000000"/>
                </a:highlight>
              </a:rPr>
              <a:t>29.01.20</a:t>
            </a:fld>
            <a:endParaRPr lang="de-DE" dirty="0">
              <a:highlight>
                <a:srgbClr val="000000"/>
              </a:highlight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8416A-9F49-014A-B56D-131470BCC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6629400" cy="365125"/>
          </a:xfrm>
          <a:solidFill>
            <a:schemeClr val="bg2"/>
          </a:solidFill>
        </p:spPr>
        <p:txBody>
          <a:bodyPr/>
          <a:lstStyle/>
          <a:p>
            <a:r>
              <a:rPr lang="de-DE" sz="2400" dirty="0">
                <a:highlight>
                  <a:srgbClr val="000000"/>
                </a:highlight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02EF0-B3BB-C94D-AF15-AFC9BC00D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9341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1800" dirty="0">
                <a:solidFill>
                  <a:srgbClr val="FFFFFF"/>
                </a:solidFill>
              </a:rPr>
              <a:t>HOW TO USE ALL() FUNCTION TO MATCH SPECFIC CONDITION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525638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 dirty="0">
                <a:solidFill>
                  <a:srgbClr val="F46D2F"/>
                </a:solidFill>
                <a:highlight>
                  <a:srgbClr val="FFFF00"/>
                </a:highlight>
                <a:latin typeface="+mn-lt"/>
                <a:ea typeface="+mn-ea"/>
                <a:cs typeface="+mn-cs"/>
              </a:rPr>
              <a:t>USE CASE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1/29/20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22430"/>
            <a:ext cx="41148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003249-C1F7-294E-8F65-E39DB0728565}"/>
              </a:ext>
            </a:extLst>
          </p:cNvPr>
          <p:cNvSpPr/>
          <p:nvPr/>
        </p:nvSpPr>
        <p:spPr>
          <a:xfrm>
            <a:off x="324290" y="2557458"/>
            <a:ext cx="10472663" cy="538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de-DE" sz="1100" dirty="0">
              <a:highlight>
                <a:srgbClr val="FFFF00"/>
              </a:highlight>
              <a:latin typeface="880b08+OpenSans"/>
            </a:endParaRPr>
          </a:p>
          <a:p>
            <a:r>
              <a:rPr lang="de-DE" dirty="0">
                <a:latin typeface="880b08+OpenSans"/>
              </a:rPr>
              <a:t> </a:t>
            </a:r>
            <a:endParaRPr lang="de-D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AD8AAC-BCC7-A449-A8CB-DB1AF2C6FEEE}"/>
              </a:ext>
            </a:extLst>
          </p:cNvPr>
          <p:cNvSpPr txBox="1"/>
          <p:nvPr/>
        </p:nvSpPr>
        <p:spPr>
          <a:xfrm>
            <a:off x="630999" y="2554592"/>
            <a:ext cx="6979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SAMPLE GRAPH                                                                               PROPERTIES</a:t>
            </a:r>
          </a:p>
        </p:txBody>
      </p:sp>
      <p:pic>
        <p:nvPicPr>
          <p:cNvPr id="12" name="Picture 11" descr="A close up of electronics&#10;&#10;Description automatically generated">
            <a:extLst>
              <a:ext uri="{FF2B5EF4-FFF2-40B4-BE49-F238E27FC236}">
                <a16:creationId xmlns:a16="http://schemas.microsoft.com/office/drawing/2014/main" id="{8F903968-B0CE-DF49-B718-BA3F2C943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99" y="3097705"/>
            <a:ext cx="5891721" cy="2922518"/>
          </a:xfrm>
          <a:prstGeom prst="rect">
            <a:avLst/>
          </a:prstGeom>
        </p:spPr>
      </p:pic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529C1B7-E1EB-7641-A16B-C34C5FA505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3053" y="3096067"/>
            <a:ext cx="4533900" cy="298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438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1800" dirty="0">
                <a:solidFill>
                  <a:srgbClr val="FFFFFF"/>
                </a:solidFill>
              </a:rPr>
              <a:t>HOW TO USE ALL() FUNCTION TO MATCH SPECFIC CONDITION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525638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 dirty="0">
                <a:solidFill>
                  <a:srgbClr val="F46D2F"/>
                </a:solidFill>
                <a:highlight>
                  <a:srgbClr val="FFFF00"/>
                </a:highlight>
                <a:latin typeface="+mn-lt"/>
                <a:ea typeface="+mn-ea"/>
                <a:cs typeface="+mn-cs"/>
              </a:rPr>
              <a:t>USE CASE USING NEO4J CONSOLE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1/30/20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22430"/>
            <a:ext cx="41148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003249-C1F7-294E-8F65-E39DB0728565}"/>
              </a:ext>
            </a:extLst>
          </p:cNvPr>
          <p:cNvSpPr/>
          <p:nvPr/>
        </p:nvSpPr>
        <p:spPr>
          <a:xfrm>
            <a:off x="324290" y="2557458"/>
            <a:ext cx="10472663" cy="538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de-DE" sz="1100" dirty="0">
              <a:highlight>
                <a:srgbClr val="FFFF00"/>
              </a:highlight>
              <a:latin typeface="880b08+OpenSans"/>
            </a:endParaRPr>
          </a:p>
          <a:p>
            <a:r>
              <a:rPr lang="de-DE" dirty="0">
                <a:latin typeface="880b08+OpenSans"/>
              </a:rPr>
              <a:t> </a:t>
            </a:r>
            <a:endParaRPr lang="de-D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AD8AAC-BCC7-A449-A8CB-DB1AF2C6FEEE}"/>
              </a:ext>
            </a:extLst>
          </p:cNvPr>
          <p:cNvSpPr txBox="1"/>
          <p:nvPr/>
        </p:nvSpPr>
        <p:spPr>
          <a:xfrm>
            <a:off x="526073" y="2787041"/>
            <a:ext cx="1071985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FIND ALL THE NODES IN THE  PATH CONSISTS ONLY ONE RELATIONSHIP IN BETWEEN , AND WHERE FOR ALL THE NODES  PROPERTY VALUE FOR TEAM IS INDIA.</a:t>
            </a:r>
          </a:p>
          <a:p>
            <a:endParaRPr lang="de-DE" dirty="0"/>
          </a:p>
          <a:p>
            <a:r>
              <a:rPr lang="de-DE" dirty="0"/>
              <a:t>MATCH PATH=(A)-[*..1]-&gt;(B)</a:t>
            </a:r>
          </a:p>
          <a:p>
            <a:r>
              <a:rPr lang="de-DE" dirty="0"/>
              <a:t>WHERE ALL(x IN NODES(PATH) WHERE </a:t>
            </a:r>
            <a:r>
              <a:rPr lang="de-DE" dirty="0" err="1"/>
              <a:t>x.TEAM</a:t>
            </a:r>
            <a:r>
              <a:rPr lang="de-DE" dirty="0"/>
              <a:t>="INDIA")</a:t>
            </a:r>
          </a:p>
          <a:p>
            <a:r>
              <a:rPr lang="de-DE" dirty="0"/>
              <a:t>RETURN PATH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9734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1800" dirty="0">
                <a:solidFill>
                  <a:srgbClr val="FFFFFF"/>
                </a:solidFill>
              </a:rPr>
              <a:t>HOW TO USE ALL() FUNCTION TO MATCH SPECFIC CONDITION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525638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 dirty="0">
                <a:solidFill>
                  <a:srgbClr val="F46D2F"/>
                </a:solidFill>
                <a:highlight>
                  <a:srgbClr val="FFFF00"/>
                </a:highlight>
                <a:latin typeface="+mn-lt"/>
                <a:ea typeface="+mn-ea"/>
                <a:cs typeface="+mn-cs"/>
              </a:rPr>
              <a:t>USE CASE USING PYTHON IDE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1/30/20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22430"/>
            <a:ext cx="41148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003249-C1F7-294E-8F65-E39DB0728565}"/>
              </a:ext>
            </a:extLst>
          </p:cNvPr>
          <p:cNvSpPr/>
          <p:nvPr/>
        </p:nvSpPr>
        <p:spPr>
          <a:xfrm>
            <a:off x="324290" y="2557458"/>
            <a:ext cx="10472663" cy="538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de-DE" sz="1100" dirty="0">
              <a:highlight>
                <a:srgbClr val="FFFF00"/>
              </a:highlight>
              <a:latin typeface="880b08+OpenSans"/>
            </a:endParaRPr>
          </a:p>
          <a:p>
            <a:r>
              <a:rPr lang="de-DE" dirty="0">
                <a:latin typeface="880b08+OpenSans"/>
              </a:rPr>
              <a:t> </a:t>
            </a:r>
            <a:endParaRPr lang="de-D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AD8AAC-BCC7-A449-A8CB-DB1AF2C6FEEE}"/>
              </a:ext>
            </a:extLst>
          </p:cNvPr>
          <p:cNvSpPr txBox="1"/>
          <p:nvPr/>
        </p:nvSpPr>
        <p:spPr>
          <a:xfrm>
            <a:off x="526073" y="2787041"/>
            <a:ext cx="10719859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FIND ALL THE NODES IN THE  PATH CONSISTS ONLY ONE RELATIONSHIP IN BETWEEN , AND WHERE FOR ALL THE NODES  PROPERTY VALUE FOR TEAM IS INDIA.</a:t>
            </a:r>
          </a:p>
          <a:p>
            <a:endParaRPr lang="de-DE" dirty="0"/>
          </a:p>
          <a:p>
            <a:r>
              <a:rPr lang="de-DE" sz="1400" dirty="0" err="1"/>
              <a:t>from</a:t>
            </a:r>
            <a:r>
              <a:rPr lang="de-DE" sz="1400" dirty="0"/>
              <a:t> neo4j </a:t>
            </a:r>
            <a:r>
              <a:rPr lang="de-DE" sz="1400" dirty="0" err="1"/>
              <a:t>import</a:t>
            </a:r>
            <a:r>
              <a:rPr lang="de-DE" sz="1400" dirty="0"/>
              <a:t> </a:t>
            </a:r>
            <a:r>
              <a:rPr lang="de-DE" sz="1400" dirty="0" err="1"/>
              <a:t>GraphDatabase</a:t>
            </a:r>
            <a:endParaRPr lang="de-DE" sz="1400" dirty="0"/>
          </a:p>
          <a:p>
            <a:r>
              <a:rPr lang="de-DE" sz="1400" dirty="0" err="1"/>
              <a:t>driver</a:t>
            </a:r>
            <a:r>
              <a:rPr lang="de-DE" sz="1400" dirty="0"/>
              <a:t>=</a:t>
            </a:r>
            <a:r>
              <a:rPr lang="de-DE" sz="1400" dirty="0" err="1"/>
              <a:t>GraphDatabase.driver</a:t>
            </a:r>
            <a:r>
              <a:rPr lang="de-DE" sz="1400" dirty="0"/>
              <a:t>(</a:t>
            </a:r>
            <a:r>
              <a:rPr lang="de-DE" sz="1400" dirty="0" err="1"/>
              <a:t>uri</a:t>
            </a:r>
            <a:r>
              <a:rPr lang="de-DE" sz="1400" dirty="0"/>
              <a:t>=(</a:t>
            </a:r>
            <a:r>
              <a:rPr lang="de-DE" sz="1400" i="1" dirty="0"/>
              <a:t>"</a:t>
            </a:r>
            <a:r>
              <a:rPr lang="de-DE" sz="1400" i="1" dirty="0" err="1"/>
              <a:t>bolt</a:t>
            </a:r>
            <a:r>
              <a:rPr lang="de-DE" sz="1400" i="1" dirty="0"/>
              <a:t>://</a:t>
            </a:r>
            <a:r>
              <a:rPr lang="de-DE" sz="1400" i="1" u="sng" dirty="0"/>
              <a:t>localhost</a:t>
            </a:r>
            <a:r>
              <a:rPr lang="de-DE" sz="1400" i="1" dirty="0"/>
              <a:t>:7687"</a:t>
            </a:r>
            <a:r>
              <a:rPr lang="de-DE" sz="1400" dirty="0"/>
              <a:t>),</a:t>
            </a:r>
            <a:r>
              <a:rPr lang="de-DE" sz="1400" dirty="0" err="1"/>
              <a:t>auth</a:t>
            </a:r>
            <a:r>
              <a:rPr lang="de-DE" sz="1400" dirty="0"/>
              <a:t>=(</a:t>
            </a:r>
            <a:r>
              <a:rPr lang="de-DE" sz="1400" i="1" dirty="0"/>
              <a:t>"neo4j"</a:t>
            </a:r>
            <a:r>
              <a:rPr lang="de-DE" sz="1400" dirty="0"/>
              <a:t>,</a:t>
            </a:r>
            <a:r>
              <a:rPr lang="de-DE" sz="1400" i="1" dirty="0"/>
              <a:t>"</a:t>
            </a:r>
            <a:r>
              <a:rPr lang="de-DE" sz="1400" i="1" u="sng" dirty="0"/>
              <a:t>Rambo</a:t>
            </a:r>
            <a:r>
              <a:rPr lang="de-DE" sz="1400" i="1" dirty="0"/>
              <a:t>@1234"</a:t>
            </a:r>
            <a:r>
              <a:rPr lang="de-DE" sz="1400" dirty="0"/>
              <a:t>))</a:t>
            </a:r>
          </a:p>
          <a:p>
            <a:r>
              <a:rPr lang="de-DE" sz="1400" dirty="0" err="1"/>
              <a:t>session</a:t>
            </a:r>
            <a:r>
              <a:rPr lang="de-DE" sz="1400" dirty="0"/>
              <a:t>=</a:t>
            </a:r>
            <a:r>
              <a:rPr lang="de-DE" sz="1400" dirty="0" err="1"/>
              <a:t>driver.session</a:t>
            </a:r>
            <a:r>
              <a:rPr lang="de-DE" sz="1400" dirty="0"/>
              <a:t>()</a:t>
            </a:r>
          </a:p>
          <a:p>
            <a:br>
              <a:rPr lang="de-DE" sz="1400" dirty="0"/>
            </a:br>
            <a:endParaRPr lang="de-DE" sz="1400" dirty="0"/>
          </a:p>
          <a:p>
            <a:r>
              <a:rPr lang="de-DE" sz="1400" dirty="0"/>
              <a:t>q1=</a:t>
            </a:r>
            <a:r>
              <a:rPr lang="de-DE" sz="1400" i="1" dirty="0"/>
              <a:t>'''</a:t>
            </a:r>
            <a:endParaRPr lang="de-DE" sz="1400" dirty="0"/>
          </a:p>
          <a:p>
            <a:r>
              <a:rPr lang="de-DE" sz="1400" i="1" dirty="0"/>
              <a:t>MATCH PATH=(A)-[*..1]-&gt;(B)</a:t>
            </a:r>
            <a:endParaRPr lang="de-DE" sz="1400" dirty="0"/>
          </a:p>
          <a:p>
            <a:r>
              <a:rPr lang="de-DE" sz="1400" i="1" dirty="0"/>
              <a:t>WHERE ALL(x IN NODES(PATH) WHERE </a:t>
            </a:r>
            <a:r>
              <a:rPr lang="de-DE" sz="1400" i="1" dirty="0" err="1"/>
              <a:t>x.TEAM</a:t>
            </a:r>
            <a:r>
              <a:rPr lang="de-DE" sz="1400" i="1" dirty="0"/>
              <a:t>="INDIA")</a:t>
            </a:r>
            <a:endParaRPr lang="de-DE" sz="1400" dirty="0"/>
          </a:p>
          <a:p>
            <a:r>
              <a:rPr lang="de-DE" sz="1400" i="1" dirty="0"/>
              <a:t>RETURN PATH</a:t>
            </a:r>
            <a:endParaRPr lang="de-DE" sz="1400" dirty="0"/>
          </a:p>
          <a:p>
            <a:r>
              <a:rPr lang="de-DE" sz="1400" i="1" dirty="0"/>
              <a:t>'''</a:t>
            </a:r>
            <a:endParaRPr lang="de-DE" sz="1400" dirty="0"/>
          </a:p>
          <a:p>
            <a:r>
              <a:rPr lang="de-DE" sz="1400" dirty="0" err="1"/>
              <a:t>result</a:t>
            </a:r>
            <a:r>
              <a:rPr lang="de-DE" sz="1400" dirty="0"/>
              <a:t>=</a:t>
            </a:r>
            <a:r>
              <a:rPr lang="de-DE" sz="1400" dirty="0" err="1"/>
              <a:t>session.run</a:t>
            </a:r>
            <a:r>
              <a:rPr lang="de-DE" sz="1400" dirty="0"/>
              <a:t>(q1)</a:t>
            </a:r>
          </a:p>
          <a:p>
            <a:r>
              <a:rPr lang="de-DE" sz="1400" dirty="0" err="1"/>
              <a:t>print</a:t>
            </a:r>
            <a:r>
              <a:rPr lang="de-DE" sz="1400" dirty="0"/>
              <a:t>(</a:t>
            </a:r>
            <a:r>
              <a:rPr lang="de-DE" sz="1400" dirty="0" err="1"/>
              <a:t>list</a:t>
            </a:r>
            <a:r>
              <a:rPr lang="de-DE" sz="1400" dirty="0"/>
              <a:t>(</a:t>
            </a:r>
            <a:r>
              <a:rPr lang="de-DE" sz="1400" dirty="0" err="1"/>
              <a:t>result</a:t>
            </a:r>
            <a:r>
              <a:rPr lang="de-DE" sz="1400" dirty="0"/>
              <a:t>))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811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947</TotalTime>
  <Words>234</Words>
  <Application>Microsoft Macintosh PowerPoint</Application>
  <PresentationFormat>Widescreen</PresentationFormat>
  <Paragraphs>47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880b08+OpenSans</vt:lpstr>
      <vt:lpstr>Arial</vt:lpstr>
      <vt:lpstr>Calibri</vt:lpstr>
      <vt:lpstr>Calibri Light</vt:lpstr>
      <vt:lpstr>Office Theme</vt:lpstr>
      <vt:lpstr>NEO4J CYPHER TUTORIAL WITH PYTHON</vt:lpstr>
      <vt:lpstr>HOW TO USE ALL() FUNCTION TO MATCH SPECFIC CONDITION</vt:lpstr>
      <vt:lpstr>HOW TO USE ALL() FUNCTION TO MATCH SPECFIC CONDITION</vt:lpstr>
      <vt:lpstr>HOW TO USE ALL() FUNCTION TO MATCH SPECFIC CONDITION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NEO4J CYPHER TUTORIAL WITH PYTHON</dc:title>
  <dc:creator>RONI DAS</dc:creator>
  <cp:lastModifiedBy>RONI DAS</cp:lastModifiedBy>
  <cp:revision>12</cp:revision>
  <dcterms:created xsi:type="dcterms:W3CDTF">2020-01-14T16:44:41Z</dcterms:created>
  <dcterms:modified xsi:type="dcterms:W3CDTF">2020-01-30T06:18:00Z</dcterms:modified>
</cp:coreProperties>
</file>