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436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26.12.19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26.12.19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26.12.19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26.12.19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26.12.19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26.12.19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26.12.19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26.12.19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Max ,Min </a:t>
            </a:r>
            <a:r>
              <a:rPr lang="de-DE" dirty="0" err="1"/>
              <a:t>operator</a:t>
            </a:r>
            <a:r>
              <a:rPr lang="de-DE" dirty="0"/>
              <a:t> </a:t>
            </a:r>
          </a:p>
          <a:p>
            <a:r>
              <a:rPr lang="de-DE" dirty="0"/>
              <a:t>Tutorial 59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26.12.19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Max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03249-C1F7-294E-8F65-E39DB0728565}"/>
              </a:ext>
            </a:extLst>
          </p:cNvPr>
          <p:cNvSpPr/>
          <p:nvPr/>
        </p:nvSpPr>
        <p:spPr>
          <a:xfrm>
            <a:off x="1211284" y="2885704"/>
            <a:ext cx="7428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C6234C"/>
                </a:solidFill>
                <a:latin typeface="512acf+Inconsolata"/>
              </a:rPr>
              <a:t>max</a:t>
            </a:r>
            <a:r>
              <a:rPr lang="de-DE" dirty="0">
                <a:solidFill>
                  <a:srgbClr val="C6234C"/>
                </a:solidFill>
                <a:latin typeface="512acf+Inconsolata"/>
              </a:rPr>
              <a:t>() </a:t>
            </a:r>
            <a:r>
              <a:rPr lang="de-DE" dirty="0" err="1">
                <a:latin typeface="880b08+OpenSans"/>
              </a:rPr>
              <a:t>returns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the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maximum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value</a:t>
            </a:r>
            <a:r>
              <a:rPr lang="de-DE" dirty="0">
                <a:latin typeface="880b08+OpenSans"/>
              </a:rPr>
              <a:t> in a </a:t>
            </a:r>
            <a:r>
              <a:rPr lang="de-DE" dirty="0" err="1">
                <a:latin typeface="880b08+OpenSans"/>
              </a:rPr>
              <a:t>set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of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values</a:t>
            </a:r>
            <a:r>
              <a:rPr lang="de-DE" dirty="0">
                <a:latin typeface="880b08+OpenSans"/>
              </a:rPr>
              <a:t>.</a:t>
            </a:r>
          </a:p>
          <a:p>
            <a:r>
              <a:rPr lang="de-DE" dirty="0" err="1"/>
              <a:t>Any</a:t>
            </a:r>
            <a:r>
              <a:rPr lang="de-DE" dirty="0"/>
              <a:t> null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. </a:t>
            </a:r>
          </a:p>
          <a:p>
            <a:endParaRPr lang="de-DE" dirty="0"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Distinct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AVG AGE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NEO4J BROWSER</a:t>
            </a:r>
          </a:p>
          <a:p>
            <a:endParaRPr lang="de-DE" u="sng" dirty="0"/>
          </a:p>
          <a:p>
            <a:r>
              <a:rPr lang="de-DE" u="sng" dirty="0"/>
              <a:t>CREATE (A:PLAYER{NAME:"MESSI",AGE:31}),(B:PLAYER{NAME:"CR7",AGE:33}),(C:PLAYER{NAME:"NEYMAR",AGE:26}),(D:PLAYER{NAME:"POGBA",AGE:26}),(E:PLAYER{NAME:"EMBAPPE",AGE:21})</a:t>
            </a:r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7C320-C170-D04D-AAD8-CF040F4B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86969"/>
            <a:ext cx="7747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9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MAX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MAX AGE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PYTHON DIE</a:t>
            </a:r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4937AC-548E-D249-88DB-D8951A8B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2910514"/>
            <a:ext cx="10975732" cy="31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5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Min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A7D64-711E-494E-BAFE-4B43DDD92F19}"/>
              </a:ext>
            </a:extLst>
          </p:cNvPr>
          <p:cNvSpPr/>
          <p:nvPr/>
        </p:nvSpPr>
        <p:spPr>
          <a:xfrm>
            <a:off x="1140032" y="2398816"/>
            <a:ext cx="7466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C6234C"/>
                </a:solidFill>
                <a:latin typeface="512acf+Inconsolata"/>
              </a:rPr>
              <a:t>min() </a:t>
            </a:r>
            <a:r>
              <a:rPr lang="de-DE" dirty="0" err="1">
                <a:latin typeface="880b08+OpenSans"/>
              </a:rPr>
              <a:t>returns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the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minimum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value</a:t>
            </a:r>
            <a:r>
              <a:rPr lang="de-DE" dirty="0">
                <a:latin typeface="880b08+OpenSans"/>
              </a:rPr>
              <a:t> in a </a:t>
            </a:r>
            <a:r>
              <a:rPr lang="de-DE" dirty="0" err="1">
                <a:latin typeface="880b08+OpenSans"/>
              </a:rPr>
              <a:t>set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of</a:t>
            </a:r>
            <a:r>
              <a:rPr lang="de-DE" dirty="0">
                <a:latin typeface="880b08+OpenSans"/>
              </a:rPr>
              <a:t> </a:t>
            </a:r>
            <a:r>
              <a:rPr lang="de-DE" dirty="0" err="1">
                <a:latin typeface="880b08+OpenSans"/>
              </a:rPr>
              <a:t>values</a:t>
            </a:r>
            <a:r>
              <a:rPr lang="de-DE" dirty="0">
                <a:latin typeface="880b08+OpenSans"/>
              </a:rPr>
              <a:t>.</a:t>
            </a:r>
          </a:p>
          <a:p>
            <a:r>
              <a:rPr lang="de-DE" dirty="0" err="1"/>
              <a:t>Any</a:t>
            </a:r>
            <a:r>
              <a:rPr lang="de-DE" dirty="0"/>
              <a:t> null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.</a:t>
            </a:r>
            <a:endParaRPr lang="de-DE" dirty="0">
              <a:latin typeface="880b08+OpenSans"/>
            </a:endParaRPr>
          </a:p>
          <a:p>
            <a:r>
              <a:rPr lang="de-DE" dirty="0">
                <a:latin typeface="880b08+OpenSans"/>
              </a:rPr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9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MIN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MIN AGE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Using</a:t>
            </a:r>
            <a:r>
              <a:rPr lang="de-DE" u="sng" dirty="0"/>
              <a:t> NEO4J BROWSER</a:t>
            </a:r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1CCC2-4BBE-8A4E-87BE-447311D9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5183"/>
            <a:ext cx="9766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7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MIN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de-DE" sz="1800" dirty="0">
                <a:highlight>
                  <a:srgbClr val="FFFF00"/>
                </a:highlight>
              </a:rPr>
              <a:t>FIND THE MIN AGE</a:t>
            </a:r>
            <a:endParaRPr lang="de-DE" sz="2400" dirty="0">
              <a:highlight>
                <a:srgbClr val="FFFF00"/>
              </a:highlight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12/26/19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u="sng" dirty="0"/>
          </a:p>
          <a:p>
            <a:r>
              <a:rPr lang="de-DE" u="sng" dirty="0" err="1"/>
              <a:t>Using</a:t>
            </a:r>
            <a:r>
              <a:rPr lang="de-DE" u="sng" dirty="0"/>
              <a:t> PYTHON DIE</a:t>
            </a:r>
          </a:p>
          <a:p>
            <a:endParaRPr lang="de-DE" u="sng" dirty="0"/>
          </a:p>
          <a:p>
            <a:endParaRPr lang="de-DE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DB000A-2BDD-D142-A264-2192B201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" y="3322231"/>
            <a:ext cx="11569688" cy="28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8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12760</TotalTime>
  <Words>187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512acf+Inconsolata</vt:lpstr>
      <vt:lpstr>880b08+OpenSans</vt:lpstr>
      <vt:lpstr>Arial</vt:lpstr>
      <vt:lpstr>Calibri</vt:lpstr>
      <vt:lpstr>Calibri Light</vt:lpstr>
      <vt:lpstr>Office Theme</vt:lpstr>
      <vt:lpstr>NEO4J CYPHER TUTORIAL WITH PYTHON</vt:lpstr>
      <vt:lpstr>Max Operator</vt:lpstr>
      <vt:lpstr>Distinct Operator</vt:lpstr>
      <vt:lpstr>MAX Operator</vt:lpstr>
      <vt:lpstr>Min Operator</vt:lpstr>
      <vt:lpstr>MIN Operator</vt:lpstr>
      <vt:lpstr>MIN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52</cp:revision>
  <dcterms:created xsi:type="dcterms:W3CDTF">2019-12-01T20:11:19Z</dcterms:created>
  <dcterms:modified xsi:type="dcterms:W3CDTF">2019-12-26T06:57:43Z</dcterms:modified>
</cp:coreProperties>
</file>