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4" r:id="rId3"/>
    <p:sldId id="265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11.02.20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11.02.20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11.02.20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11.02.20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11.02.20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11.02.20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11.02.20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to send pdf file as attachment using whatsapp bot </a:t>
            </a:r>
          </a:p>
          <a:p>
            <a:r>
              <a:rPr lang="de-DE" dirty="0"/>
              <a:t>Tutorial 3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11.02.20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Whatsapp Automation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387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1.Twilio setup,widely used api for whatsapp.</a:t>
            </a:r>
          </a:p>
          <a:p>
            <a:pPr marL="0" indent="0">
              <a:buNone/>
            </a:pPr>
            <a:r>
              <a:rPr lang="en-US" dirty="0"/>
              <a:t>2.Ngrok set, setting up local server.</a:t>
            </a:r>
          </a:p>
          <a:p>
            <a:pPr marL="0" indent="0">
              <a:buNone/>
            </a:pPr>
            <a:r>
              <a:rPr lang="en-US" dirty="0"/>
              <a:t>3.Whatsapp bot to generate &amp; send pdf file in response to an incoming message</a:t>
            </a:r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Code snippet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9CB95-05F9-D34F-8DDF-AA79510BBB86}"/>
              </a:ext>
            </a:extLst>
          </p:cNvPr>
          <p:cNvSpPr txBox="1"/>
          <p:nvPr/>
        </p:nvSpPr>
        <p:spPr>
          <a:xfrm>
            <a:off x="5094514" y="843148"/>
            <a:ext cx="5681363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#flask,</a:t>
            </a:r>
            <a:r>
              <a:rPr lang="en-GB" sz="1000" u="sng"/>
              <a:t>twilio</a:t>
            </a:r>
            <a:r>
              <a:rPr lang="en-GB" sz="1000"/>
              <a:t> &amp; </a:t>
            </a:r>
            <a:r>
              <a:rPr lang="en-GB" sz="1000" u="sng"/>
              <a:t>reportlab</a:t>
            </a:r>
            <a:endParaRPr lang="en-GB" sz="1000"/>
          </a:p>
          <a:p>
            <a:r>
              <a:rPr lang="en-GB" sz="1000"/>
              <a:t>#tutorial 3</a:t>
            </a:r>
          </a:p>
          <a:p>
            <a:r>
              <a:rPr lang="en-GB" sz="1000"/>
              <a:t>#how to send </a:t>
            </a:r>
            <a:r>
              <a:rPr lang="en-GB" sz="1000" u="sng"/>
              <a:t>pdf</a:t>
            </a:r>
            <a:r>
              <a:rPr lang="en-GB" sz="1000"/>
              <a:t> file using </a:t>
            </a:r>
            <a:r>
              <a:rPr lang="en-GB" sz="1000" u="sng"/>
              <a:t>whatsapp</a:t>
            </a:r>
            <a:r>
              <a:rPr lang="en-GB" sz="1000"/>
              <a:t> </a:t>
            </a:r>
            <a:r>
              <a:rPr lang="en-GB" sz="1000" u="sng"/>
              <a:t>bot</a:t>
            </a:r>
            <a:endParaRPr lang="en-GB" sz="1000"/>
          </a:p>
          <a:p>
            <a:br>
              <a:rPr lang="en-GB" sz="1000"/>
            </a:br>
            <a:endParaRPr lang="en-GB" sz="1000"/>
          </a:p>
          <a:p>
            <a:r>
              <a:rPr lang="en-GB" sz="1000"/>
              <a:t>from flask import Flask,request</a:t>
            </a:r>
          </a:p>
          <a:p>
            <a:r>
              <a:rPr lang="en-GB" sz="1000"/>
              <a:t>from twilio.twiml.messaging_response import MessagingResponse</a:t>
            </a:r>
          </a:p>
          <a:p>
            <a:r>
              <a:rPr lang="en-GB" sz="1000"/>
              <a:t>import datetime</a:t>
            </a:r>
          </a:p>
          <a:p>
            <a:r>
              <a:rPr lang="en-GB" sz="1000"/>
              <a:t>from reportlab.pdfgen import canvas</a:t>
            </a:r>
          </a:p>
          <a:p>
            <a:r>
              <a:rPr lang="en-GB" sz="1000"/>
              <a:t>from reportlab.lib.units import </a:t>
            </a:r>
            <a:r>
              <a:rPr lang="en-GB" sz="1000" u="sng"/>
              <a:t>cm</a:t>
            </a:r>
            <a:endParaRPr lang="en-GB" sz="1000"/>
          </a:p>
          <a:p>
            <a:br>
              <a:rPr lang="en-GB" sz="1000"/>
            </a:br>
            <a:endParaRPr lang="en-GB" sz="1000"/>
          </a:p>
          <a:p>
            <a:r>
              <a:rPr lang="en-GB" sz="1000"/>
              <a:t>appbot=Flask(__name__)</a:t>
            </a:r>
          </a:p>
          <a:p>
            <a:r>
              <a:rPr lang="en-GB" sz="1000" i="1"/>
              <a:t>@appbot.route</a:t>
            </a:r>
            <a:r>
              <a:rPr lang="en-GB" sz="1000"/>
              <a:t>(</a:t>
            </a:r>
            <a:r>
              <a:rPr lang="en-GB" sz="1000" i="1"/>
              <a:t>"/</a:t>
            </a:r>
            <a:r>
              <a:rPr lang="en-GB" sz="1000" i="1" u="sng"/>
              <a:t>sms</a:t>
            </a:r>
            <a:r>
              <a:rPr lang="en-GB" sz="1000" i="1"/>
              <a:t>"</a:t>
            </a:r>
            <a:r>
              <a:rPr lang="en-GB" sz="1000"/>
              <a:t>,methods=[</a:t>
            </a:r>
            <a:r>
              <a:rPr lang="en-GB" sz="1000" i="1"/>
              <a:t>"GET"</a:t>
            </a:r>
            <a:r>
              <a:rPr lang="en-GB" sz="1000"/>
              <a:t>,</a:t>
            </a:r>
            <a:r>
              <a:rPr lang="en-GB" sz="1000" i="1"/>
              <a:t>"POST"</a:t>
            </a:r>
            <a:r>
              <a:rPr lang="en-GB" sz="1000"/>
              <a:t>])</a:t>
            </a:r>
          </a:p>
          <a:p>
            <a:r>
              <a:rPr lang="en-GB" sz="1000"/>
              <a:t>def </a:t>
            </a:r>
            <a:r>
              <a:rPr lang="en-GB" sz="1000" b="1"/>
              <a:t>reply</a:t>
            </a:r>
            <a:r>
              <a:rPr lang="en-GB" sz="1000"/>
              <a:t>():</a:t>
            </a:r>
          </a:p>
          <a:p>
            <a:r>
              <a:rPr lang="en-GB" sz="1000"/>
              <a:t>    pdf=canvas.Canvas(</a:t>
            </a:r>
            <a:r>
              <a:rPr lang="en-GB" sz="1000" i="1"/>
              <a:t>"whatsapp.pdf"</a:t>
            </a:r>
            <a:r>
              <a:rPr lang="en-GB" sz="1000"/>
              <a:t>)</a:t>
            </a:r>
          </a:p>
          <a:p>
            <a:r>
              <a:rPr lang="en-GB" sz="1000"/>
              <a:t>    num=request.form.get(</a:t>
            </a:r>
            <a:r>
              <a:rPr lang="en-GB" sz="1000" i="1"/>
              <a:t>"From"</a:t>
            </a:r>
            <a:r>
              <a:rPr lang="en-GB" sz="1000"/>
              <a:t>)</a:t>
            </a:r>
          </a:p>
          <a:p>
            <a:r>
              <a:rPr lang="en-GB" sz="1000"/>
              <a:t>    num=num.replace(</a:t>
            </a:r>
            <a:r>
              <a:rPr lang="en-GB" sz="1000" i="1"/>
              <a:t>"</a:t>
            </a:r>
            <a:r>
              <a:rPr lang="en-GB" sz="1000" i="1" u="sng"/>
              <a:t>whatsapp</a:t>
            </a:r>
            <a:r>
              <a:rPr lang="en-GB" sz="1000" i="1"/>
              <a:t>:"</a:t>
            </a:r>
            <a:r>
              <a:rPr lang="en-GB" sz="1000"/>
              <a:t>,</a:t>
            </a:r>
            <a:r>
              <a:rPr lang="en-GB" sz="1000" i="1"/>
              <a:t>""</a:t>
            </a:r>
            <a:r>
              <a:rPr lang="en-GB" sz="1000"/>
              <a:t>)</a:t>
            </a:r>
          </a:p>
          <a:p>
            <a:r>
              <a:rPr lang="en-GB" sz="1000"/>
              <a:t>    msg_text=request.form.get(</a:t>
            </a:r>
            <a:r>
              <a:rPr lang="en-GB" sz="1000" i="1"/>
              <a:t>"Body"</a:t>
            </a:r>
            <a:r>
              <a:rPr lang="en-GB" sz="1000"/>
              <a:t>)</a:t>
            </a:r>
          </a:p>
          <a:p>
            <a:r>
              <a:rPr lang="en-GB" sz="1000"/>
              <a:t>    dt=datetime.datetime.now().strftime(</a:t>
            </a:r>
            <a:r>
              <a:rPr lang="en-GB" sz="1000" i="1"/>
              <a:t>"%y%m%d--%H%M%S"</a:t>
            </a:r>
            <a:r>
              <a:rPr lang="en-GB" sz="1000"/>
              <a:t>)</a:t>
            </a:r>
          </a:p>
          <a:p>
            <a:r>
              <a:rPr lang="en-GB" sz="1000"/>
              <a:t>    text=</a:t>
            </a:r>
            <a:r>
              <a:rPr lang="en-GB" sz="1000" i="1"/>
              <a:t>"you sent "</a:t>
            </a:r>
            <a:r>
              <a:rPr lang="en-GB" sz="1000"/>
              <a:t> + msg_text + </a:t>
            </a:r>
            <a:r>
              <a:rPr lang="en-GB" sz="1000" i="1"/>
              <a:t>" from "</a:t>
            </a:r>
            <a:r>
              <a:rPr lang="en-GB" sz="1000"/>
              <a:t>+num + </a:t>
            </a:r>
            <a:r>
              <a:rPr lang="en-GB" sz="1000" i="1"/>
              <a:t>" at "</a:t>
            </a:r>
            <a:r>
              <a:rPr lang="en-GB" sz="1000"/>
              <a:t> +dt</a:t>
            </a:r>
          </a:p>
          <a:p>
            <a:r>
              <a:rPr lang="en-GB" sz="1000"/>
              <a:t>    pdf.drawString(100,600,text)</a:t>
            </a:r>
          </a:p>
          <a:p>
            <a:r>
              <a:rPr lang="en-GB" sz="1000"/>
              <a:t>    pdf.save()</a:t>
            </a:r>
          </a:p>
          <a:p>
            <a:r>
              <a:rPr lang="en-GB" sz="1000"/>
              <a:t>    print(text)</a:t>
            </a:r>
          </a:p>
          <a:p>
            <a:r>
              <a:rPr lang="en-GB" sz="1000"/>
              <a:t>    msg=MessagingResponse()</a:t>
            </a:r>
          </a:p>
          <a:p>
            <a:r>
              <a:rPr lang="en-GB" sz="1000"/>
              <a:t>    resp_text=msg.message(</a:t>
            </a:r>
            <a:r>
              <a:rPr lang="en-GB" sz="1000" i="1"/>
              <a:t>"the message you sent is in the attached file"</a:t>
            </a:r>
            <a:r>
              <a:rPr lang="en-GB" sz="1000"/>
              <a:t>)</a:t>
            </a:r>
          </a:p>
          <a:p>
            <a:r>
              <a:rPr lang="en-GB" sz="1000"/>
              <a:t>    resp_text.media( </a:t>
            </a:r>
            <a:r>
              <a:rPr lang="en-GB" sz="1000" i="1"/>
              <a:t>"http://b5681af8.ngrok.io/Users/roni/eclipse-workspace/watsappbot/whatsapp.pdf"</a:t>
            </a:r>
            <a:r>
              <a:rPr lang="en-GB" sz="1000"/>
              <a:t>)</a:t>
            </a:r>
          </a:p>
          <a:p>
            <a:r>
              <a:rPr lang="en-GB" sz="1000"/>
              <a:t>    return(str(msg))</a:t>
            </a:r>
          </a:p>
          <a:p>
            <a:r>
              <a:rPr lang="en-GB" sz="1000"/>
              <a:t>    </a:t>
            </a:r>
          </a:p>
          <a:p>
            <a:r>
              <a:rPr lang="en-GB" sz="1000"/>
              <a:t>    </a:t>
            </a:r>
          </a:p>
          <a:p>
            <a:r>
              <a:rPr lang="en-GB" sz="1000"/>
              <a:t>if __name__==</a:t>
            </a:r>
            <a:r>
              <a:rPr lang="en-GB" sz="1000" i="1"/>
              <a:t>"__main__"</a:t>
            </a:r>
            <a:r>
              <a:rPr lang="en-GB" sz="1000"/>
              <a:t> :</a:t>
            </a:r>
          </a:p>
          <a:p>
            <a:r>
              <a:rPr lang="en-GB" sz="1000"/>
              <a:t>    appbot.run()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371</Words>
  <Application>Microsoft Macintosh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Whatsapp Automation Complete Tutorial</vt:lpstr>
      <vt:lpstr>Whatsapp Automation</vt:lpstr>
      <vt:lpstr>Code snippet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5</cp:revision>
  <dcterms:created xsi:type="dcterms:W3CDTF">2020-02-09T06:15:49Z</dcterms:created>
  <dcterms:modified xsi:type="dcterms:W3CDTF">2020-02-11T10:04:49Z</dcterms:modified>
</cp:coreProperties>
</file>