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36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02.07.20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02.07.20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02.07.20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02.07.20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02.07.20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02.07.20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02.07.20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</a:t>
            </a:r>
            <a:r>
              <a:rPr lang="de-DE" dirty="0" err="1"/>
              <a:t>To</a:t>
            </a:r>
            <a:r>
              <a:rPr lang="de-DE" dirty="0"/>
              <a:t> Register Users In </a:t>
            </a:r>
            <a:r>
              <a:rPr lang="de-DE" dirty="0" err="1"/>
              <a:t>Twilio</a:t>
            </a:r>
            <a:r>
              <a:rPr lang="de-DE" dirty="0"/>
              <a:t> </a:t>
            </a:r>
            <a:r>
              <a:rPr lang="de-DE" dirty="0" err="1"/>
              <a:t>Whatsapp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Otp|Part:2</a:t>
            </a:r>
          </a:p>
          <a:p>
            <a:r>
              <a:rPr lang="de-DE" dirty="0"/>
              <a:t>Tutorial :17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02.07.20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henever a new message comes bot will check whether the user already exists or not .</a:t>
            </a:r>
          </a:p>
          <a:p>
            <a:r>
              <a:rPr lang="en-DE" dirty="0"/>
              <a:t>If </a:t>
            </a:r>
            <a:r>
              <a:rPr lang="en-GB" dirty="0"/>
              <a:t>not,</a:t>
            </a:r>
            <a:r>
              <a:rPr lang="en-DE" dirty="0"/>
              <a:t> it will ask user to follow registration process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Goal:</a:t>
            </a:r>
          </a:p>
          <a:p>
            <a:pPr marL="0" indent="0">
              <a:buNone/>
            </a:pPr>
            <a:r>
              <a:rPr lang="en-US" dirty="0"/>
              <a:t>User registration and validation based on user email address and </a:t>
            </a:r>
            <a:r>
              <a:rPr lang="en-US" dirty="0" err="1"/>
              <a:t>otp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107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Flow</vt:lpstr>
      <vt:lpstr>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8</cp:revision>
  <dcterms:created xsi:type="dcterms:W3CDTF">2020-06-09T07:08:10Z</dcterms:created>
  <dcterms:modified xsi:type="dcterms:W3CDTF">2020-07-02T13:19:11Z</dcterms:modified>
</cp:coreProperties>
</file>