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78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Find the in degree Count for available Nodes within a graph|part:1</a:t>
            </a:r>
          </a:p>
          <a:p>
            <a:r>
              <a:rPr lang="de-DE" dirty="0"/>
              <a:t>Tutorial 39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30.11.19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number of incoming first degree connections for nodes within a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88CE9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Example graph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72D42C-66B5-B24E-B366-1649FABB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03" y="2509911"/>
            <a:ext cx="10520095" cy="39976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11/30/19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number of incoming first degree connections for nodes (If available)within a Graph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88CE9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What is the degree of a node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72D42C-66B5-B24E-B366-1649FABB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2516877"/>
            <a:ext cx="10520095" cy="39976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11/30/19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3BE5-1F92-7542-B1E8-5F42D68F3649}"/>
              </a:ext>
            </a:extLst>
          </p:cNvPr>
          <p:cNvSpPr txBox="1"/>
          <p:nvPr/>
        </p:nvSpPr>
        <p:spPr>
          <a:xfrm>
            <a:off x="2766646" y="264941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DEGREE FOR VICKY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693A1-931B-3A4D-A113-819D78F25F6B}"/>
              </a:ext>
            </a:extLst>
          </p:cNvPr>
          <p:cNvSpPr txBox="1"/>
          <p:nvPr/>
        </p:nvSpPr>
        <p:spPr>
          <a:xfrm>
            <a:off x="5334000" y="3950677"/>
            <a:ext cx="139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 DEGREE VISWA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A034C-F8A2-E849-8630-2BE5CD045857}"/>
              </a:ext>
            </a:extLst>
          </p:cNvPr>
          <p:cNvSpPr txBox="1"/>
          <p:nvPr/>
        </p:nvSpPr>
        <p:spPr>
          <a:xfrm>
            <a:off x="838200" y="2965938"/>
            <a:ext cx="118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 DEGREE FOR AMIT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9BCD2-AEB9-2749-BB3B-5ECB30993C1F}"/>
              </a:ext>
            </a:extLst>
          </p:cNvPr>
          <p:cNvSpPr txBox="1"/>
          <p:nvPr/>
        </p:nvSpPr>
        <p:spPr>
          <a:xfrm>
            <a:off x="929054" y="4492248"/>
            <a:ext cx="118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 DEGREE FOR RAHUL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19433-AF1B-5D4A-9C59-C6DE75F22910}"/>
              </a:ext>
            </a:extLst>
          </p:cNvPr>
          <p:cNvSpPr txBox="1"/>
          <p:nvPr/>
        </p:nvSpPr>
        <p:spPr>
          <a:xfrm>
            <a:off x="8048258" y="395067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DEGREE FOR JENIFER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AE6BE-3DF3-BB40-9A7C-701CE98F2BC3}"/>
              </a:ext>
            </a:extLst>
          </p:cNvPr>
          <p:cNvSpPr txBox="1"/>
          <p:nvPr/>
        </p:nvSpPr>
        <p:spPr>
          <a:xfrm>
            <a:off x="5786120" y="5846140"/>
            <a:ext cx="253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 DEGREE FOR RONI</a:t>
            </a:r>
          </a:p>
        </p:txBody>
      </p:sp>
    </p:spTree>
    <p:extLst>
      <p:ext uri="{BB962C8B-B14F-4D97-AF65-F5344CB8AC3E}">
        <p14:creationId xmlns:p14="http://schemas.microsoft.com/office/powerpoint/2010/main" val="216570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96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NEO4J CYPHER TUTORIAL WITH PYTHON</vt:lpstr>
      <vt:lpstr>Find the number of incoming first degree connections for nodes within a Graph</vt:lpstr>
      <vt:lpstr>Find the number of incoming first degree connections for nodes (If available)within a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</cp:revision>
  <dcterms:created xsi:type="dcterms:W3CDTF">2019-11-30T08:02:22Z</dcterms:created>
  <dcterms:modified xsi:type="dcterms:W3CDTF">2019-11-30T14:33:58Z</dcterms:modified>
</cp:coreProperties>
</file>