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Functions In Rust</a:t>
            </a:r>
          </a:p>
          <a:p>
            <a:r>
              <a:rPr lang="de-DE" dirty="0"/>
              <a:t>Tutorial 10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07.02.20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Functions in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Function defninition starts with fn keyword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Can de be defined any where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Recommended to use snake case name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main function is the entry point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Simple Function Definition</a:t>
            </a: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r>
              <a:rPr lang="de-DE"/>
              <a:t>fn main(){</a:t>
            </a:r>
          </a:p>
          <a:p>
            <a:br>
              <a:rPr lang="de-DE"/>
            </a:br>
            <a:r>
              <a:rPr lang="de-DE"/>
              <a:t>write_something();</a:t>
            </a:r>
          </a:p>
          <a:p>
            <a:r>
              <a:rPr lang="de-DE"/>
              <a:t>}</a:t>
            </a:r>
          </a:p>
          <a:p>
            <a:r>
              <a:rPr lang="de-DE"/>
              <a:t>fn write_something(){</a:t>
            </a:r>
          </a:p>
          <a:p>
            <a:r>
              <a:rPr lang="de-DE"/>
              <a:t>println!("this is written by rust function");</a:t>
            </a:r>
          </a:p>
          <a:p>
            <a:r>
              <a:rPr lang="de-DE"/>
              <a:t>}</a:t>
            </a:r>
          </a:p>
          <a:p>
            <a:br>
              <a:rPr lang="de-DE"/>
            </a:br>
            <a:endParaRPr lang="de-DE"/>
          </a:p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Simple Function Definition with parameter</a:t>
            </a: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r>
              <a:rPr lang="de-DE"/>
              <a:t>fn main(){</a:t>
            </a:r>
          </a:p>
          <a:p>
            <a:br>
              <a:rPr lang="de-DE"/>
            </a:br>
            <a:r>
              <a:rPr lang="de-DE"/>
              <a:t>write_something(5);</a:t>
            </a:r>
          </a:p>
          <a:p>
            <a:r>
              <a:rPr lang="de-DE"/>
              <a:t>}</a:t>
            </a:r>
          </a:p>
          <a:p>
            <a:r>
              <a:rPr lang="de-DE"/>
              <a:t>fn write_something(a:i32){</a:t>
            </a:r>
          </a:p>
          <a:p>
            <a:r>
              <a:rPr lang="de-DE"/>
              <a:t>println!("the value of a square is {}",a*a);</a:t>
            </a:r>
          </a:p>
          <a:p>
            <a:r>
              <a:rPr lang="de-DE"/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Function Definition with return  using return keyword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1778B-54FC-5245-B1AA-1AE33CD2E4D0}"/>
              </a:ext>
            </a:extLst>
          </p:cNvPr>
          <p:cNvSpPr txBox="1"/>
          <p:nvPr/>
        </p:nvSpPr>
        <p:spPr>
          <a:xfrm>
            <a:off x="5522026" y="2933205"/>
            <a:ext cx="3172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fn main(){</a:t>
            </a:r>
          </a:p>
          <a:p>
            <a:br>
              <a:rPr lang="de-DE"/>
            </a:br>
            <a:r>
              <a:rPr lang="de-DE"/>
              <a:t>let value =write_something(5);</a:t>
            </a:r>
          </a:p>
          <a:p>
            <a:r>
              <a:rPr lang="de-DE"/>
              <a:t>println!("the value is {}",value);</a:t>
            </a:r>
          </a:p>
          <a:p>
            <a:r>
              <a:rPr lang="de-DE"/>
              <a:t>}</a:t>
            </a:r>
          </a:p>
          <a:p>
            <a:r>
              <a:rPr lang="de-DE"/>
              <a:t>fn write_something(a:i32)-&gt;i32{</a:t>
            </a:r>
          </a:p>
          <a:p>
            <a:r>
              <a:rPr lang="de-DE"/>
              <a:t>return (a*a);</a:t>
            </a:r>
          </a:p>
          <a:p>
            <a:r>
              <a:rPr lang="de-DE"/>
              <a:t>}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5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Example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Function Definition with return  without using return keyword</a:t>
            </a:r>
          </a:p>
          <a:p>
            <a:endParaRPr lang="en-US" dirty="0">
              <a:solidFill>
                <a:srgbClr val="000000"/>
              </a:solidFill>
              <a:latin typeface="ff15"/>
            </a:endParaRPr>
          </a:p>
          <a:p>
            <a:r>
              <a:rPr lang="de-DE"/>
              <a:t>fn main(){</a:t>
            </a:r>
          </a:p>
          <a:p>
            <a:br>
              <a:rPr lang="de-DE"/>
            </a:br>
            <a:r>
              <a:rPr lang="de-DE"/>
              <a:t>let value =write_something(5);</a:t>
            </a:r>
          </a:p>
          <a:p>
            <a:r>
              <a:rPr lang="de-DE"/>
              <a:t>println!("the value is {}",value);</a:t>
            </a:r>
          </a:p>
          <a:p>
            <a:r>
              <a:rPr lang="de-DE"/>
              <a:t>}</a:t>
            </a:r>
          </a:p>
          <a:p>
            <a:r>
              <a:rPr lang="de-DE"/>
              <a:t>fn write_something(a:i32)-&gt;i32{</a:t>
            </a:r>
          </a:p>
          <a:p>
            <a:r>
              <a:rPr lang="de-DE"/>
              <a:t>a*a</a:t>
            </a:r>
          </a:p>
          <a:p>
            <a:r>
              <a:rPr lang="de-DE"/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0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236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ff15</vt:lpstr>
      <vt:lpstr>Office Theme</vt:lpstr>
      <vt:lpstr>RUST PROGRAMMING COMPLETE TUTORIAL</vt:lpstr>
      <vt:lpstr>Functions in Rust</vt:lpstr>
      <vt:lpstr>Example Code</vt:lpstr>
      <vt:lpstr>Example Code</vt:lpstr>
      <vt:lpstr>Example Code</vt:lpstr>
      <vt:lpstr>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31</cp:revision>
  <dcterms:created xsi:type="dcterms:W3CDTF">2019-11-10T09:53:12Z</dcterms:created>
  <dcterms:modified xsi:type="dcterms:W3CDTF">2020-02-07T11:39:17Z</dcterms:modified>
</cp:coreProperties>
</file>