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502"/>
  </p:normalViewPr>
  <p:slideViewPr>
    <p:cSldViewPr snapToGrid="0" snapToObjects="1">
      <p:cViewPr varScale="1">
        <p:scale>
          <a:sx n="110" d="100"/>
          <a:sy n="110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18.07.20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18.07.20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18.07.20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18.07.20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18.07.20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18.07.20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18.07.20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77" y="3613761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Run Neo4j Inside Docker Container</a:t>
            </a:r>
          </a:p>
          <a:p>
            <a:r>
              <a:rPr lang="de-DE" dirty="0"/>
              <a:t>Tutorial 74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18.07.20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run Neo4j inside docker container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Download neo4j image from docker hub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7/18/20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CF6F1-31B9-544D-80C5-037290F07D70}"/>
              </a:ext>
            </a:extLst>
          </p:cNvPr>
          <p:cNvSpPr txBox="1"/>
          <p:nvPr/>
        </p:nvSpPr>
        <p:spPr>
          <a:xfrm>
            <a:off x="868101" y="2789499"/>
            <a:ext cx="337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hub.docker.com</a:t>
            </a:r>
            <a:r>
              <a:rPr lang="en-GB" dirty="0"/>
              <a:t>/_/neo4j/.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access Neo4j cypher shell running inside docker container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Accessing neo4j shell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7/18/20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1B850-33A3-014E-9067-88FE98BE20DB}"/>
              </a:ext>
            </a:extLst>
          </p:cNvPr>
          <p:cNvSpPr txBox="1"/>
          <p:nvPr/>
        </p:nvSpPr>
        <p:spPr>
          <a:xfrm>
            <a:off x="1296365" y="2916820"/>
            <a:ext cx="2815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docker exec -it neo4j-test </a:t>
            </a:r>
            <a:r>
              <a:rPr lang="en-GB" dirty="0" err="1"/>
              <a:t>sh</a:t>
            </a:r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0860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How to access Neo4j cypher shell running inside docker container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9E2DEB-679B-6247-AB01-14318AF09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0" b="-1"/>
          <a:stretch/>
        </p:blipFill>
        <p:spPr>
          <a:xfrm>
            <a:off x="841248" y="2516777"/>
            <a:ext cx="7052686" cy="366018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16777"/>
            <a:ext cx="2530033" cy="21923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Accessing neo4j shell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How to run Neo4j inside docker container</vt:lpstr>
      <vt:lpstr>How to access Neo4j cypher shell running inside docker container</vt:lpstr>
      <vt:lpstr>How to access Neo4j cypher shell running inside docker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2020-07-18T15:58:31Z</dcterms:created>
  <dcterms:modified xsi:type="dcterms:W3CDTF">2020-07-18T16:03:39Z</dcterms:modified>
</cp:coreProperties>
</file>