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3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22.02.20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22.02.20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22.02.20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More Examples On Numpy Array Creations</a:t>
            </a:r>
          </a:p>
          <a:p>
            <a:r>
              <a:rPr lang="de-DE" dirty="0"/>
              <a:t>Tutorial 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22.02.20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Zeros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48AFF-F3FE-254A-9CC1-B07598FC1F11}"/>
              </a:ext>
            </a:extLst>
          </p:cNvPr>
          <p:cNvSpPr txBox="1"/>
          <p:nvPr/>
        </p:nvSpPr>
        <p:spPr>
          <a:xfrm>
            <a:off x="4940135" y="1888177"/>
            <a:ext cx="584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highlight>
                  <a:srgbClr val="FFFF00"/>
                </a:highlight>
              </a:rPr>
              <a:t>n</a:t>
            </a:r>
            <a:r>
              <a:rPr lang="en-DE">
                <a:highlight>
                  <a:srgbClr val="FFFF00"/>
                </a:highlight>
              </a:rPr>
              <a:t>p.zeros</a:t>
            </a:r>
          </a:p>
          <a:p>
            <a:r>
              <a:rPr lang="en-GB">
                <a:highlight>
                  <a:srgbClr val="FFFF00"/>
                </a:highlight>
              </a:rPr>
              <a:t>Return a new array of given shape and type, filled with zeros</a:t>
            </a:r>
          </a:p>
          <a:p>
            <a:endParaRPr lang="en-GB">
              <a:highlight>
                <a:srgbClr val="FFFF00"/>
              </a:highlight>
            </a:endParaRPr>
          </a:p>
          <a:p>
            <a:endParaRPr lang="en-DE">
              <a:highlight>
                <a:srgbClr val="FFFF00"/>
              </a:highlight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D47D17-1FFD-E04B-A445-509DF319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2624270"/>
            <a:ext cx="6040437" cy="28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28BBE-07D0-F548-8224-A3411B1C9745}"/>
              </a:ext>
            </a:extLst>
          </p:cNvPr>
          <p:cNvSpPr txBox="1"/>
          <p:nvPr/>
        </p:nvSpPr>
        <p:spPr>
          <a:xfrm>
            <a:off x="4116613" y="529331"/>
            <a:ext cx="586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highlight>
                  <a:srgbClr val="FFFF00"/>
                </a:highlight>
              </a:rPr>
              <a:t>np.ones</a:t>
            </a:r>
          </a:p>
          <a:p>
            <a:r>
              <a:rPr lang="en-GB">
                <a:highlight>
                  <a:srgbClr val="FFFF00"/>
                </a:highlight>
              </a:rPr>
              <a:t>Return a new array of given shape and type, filled with ones</a:t>
            </a:r>
            <a:r>
              <a:rPr lang="en-GB"/>
              <a:t>.</a:t>
            </a:r>
            <a:endParaRPr lang="en-DE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523BF4-7E58-2C4F-A259-E3CDBB60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85" y="1935735"/>
            <a:ext cx="6743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zeros_like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np.zeros_like</a:t>
            </a:r>
          </a:p>
          <a:p>
            <a:pPr marL="0" indent="0">
              <a:buNone/>
            </a:pPr>
            <a:r>
              <a:rPr lang="en-GB"/>
              <a:t>Return an array of zeros with the same shape and type as a given array.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7EA39-3589-A44A-84EA-38022D04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07" y="2633007"/>
            <a:ext cx="6832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ones_like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np.ones_like</a:t>
            </a:r>
          </a:p>
          <a:p>
            <a:pPr marL="0" indent="0">
              <a:buNone/>
            </a:pPr>
            <a:r>
              <a:rPr lang="en-GB"/>
              <a:t>Return an array of ones with the same shape and type as a given array.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26E3B-C6CC-914E-967B-125CBA14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93" y="2925268"/>
            <a:ext cx="78740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119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NUMPY COMPLETE TUTORIAL MACHINE LEARNING PREREQUISITE</vt:lpstr>
      <vt:lpstr>Zeros</vt:lpstr>
      <vt:lpstr>ones</vt:lpstr>
      <vt:lpstr>zeros_like</vt:lpstr>
      <vt:lpstr>ones_like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67</cp:revision>
  <dcterms:created xsi:type="dcterms:W3CDTF">2019-11-10T09:53:12Z</dcterms:created>
  <dcterms:modified xsi:type="dcterms:W3CDTF">2020-02-22T07:15:03Z</dcterms:modified>
</cp:coreProperties>
</file>