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7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11.12.19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11.12.19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11.12.19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11.12.19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Merge clause</a:t>
            </a:r>
          </a:p>
          <a:p>
            <a:r>
              <a:rPr lang="de-DE" dirty="0"/>
              <a:t>Tutorial 46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11.12.19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/>
              <a:t>The </a:t>
            </a:r>
            <a:r>
              <a:rPr lang="de-DE" dirty="0"/>
              <a:t>MERGE </a:t>
            </a:r>
            <a:r>
              <a:rPr lang="de-DE" i="1" dirty="0"/>
              <a:t>clause </a:t>
            </a:r>
            <a:r>
              <a:rPr lang="de-DE" i="1" dirty="0" err="1"/>
              <a:t>ensures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a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 in the graph. </a:t>
            </a:r>
            <a:r>
              <a:rPr lang="de-DE" i="1" dirty="0" err="1"/>
              <a:t>Either</a:t>
            </a:r>
            <a:r>
              <a:rPr lang="de-DE" i="1" dirty="0"/>
              <a:t> the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already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, </a:t>
            </a: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needs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created</a:t>
            </a:r>
            <a:r>
              <a:rPr lang="de-DE" i="1" dirty="0"/>
              <a:t>. </a:t>
            </a:r>
          </a:p>
          <a:p>
            <a:endParaRPr lang="de-DE" i="1" dirty="0"/>
          </a:p>
          <a:p>
            <a:r>
              <a:rPr lang="de-DE" dirty="0"/>
              <a:t>MERGE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nodes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like a </a:t>
            </a:r>
            <a:r>
              <a:rPr lang="de-DE" dirty="0" err="1"/>
              <a:t>combination</a:t>
            </a:r>
            <a:r>
              <a:rPr lang="de-DE" dirty="0"/>
              <a:t> of MATCH </a:t>
            </a:r>
            <a:r>
              <a:rPr lang="de-DE" dirty="0" err="1"/>
              <a:t>and</a:t>
            </a:r>
            <a:r>
              <a:rPr lang="de-DE" dirty="0"/>
              <a:t> CREATE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the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matched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. </a:t>
            </a:r>
          </a:p>
          <a:p>
            <a:r>
              <a:rPr lang="de-DE" dirty="0"/>
              <a:t>For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the </a:t>
            </a:r>
            <a:r>
              <a:rPr lang="de-DE" dirty="0" err="1"/>
              <a:t>graph</a:t>
            </a:r>
            <a:r>
              <a:rPr lang="de-DE" dirty="0"/>
              <a:t> must </a:t>
            </a:r>
            <a:r>
              <a:rPr lang="de-DE" dirty="0" err="1"/>
              <a:t>contain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for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isn’t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the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Merge </a:t>
            </a:r>
            <a:r>
              <a:rPr lang="de-DE" dirty="0" err="1">
                <a:highlight>
                  <a:srgbClr val="FFFF00"/>
                </a:highlight>
              </a:rPr>
              <a:t>single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node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with</a:t>
            </a:r>
            <a:r>
              <a:rPr lang="de-DE" dirty="0">
                <a:highlight>
                  <a:srgbClr val="FFFF00"/>
                </a:highlight>
              </a:rPr>
              <a:t> a </a:t>
            </a:r>
            <a:r>
              <a:rPr lang="de-DE" dirty="0" err="1">
                <a:highlight>
                  <a:srgbClr val="FFFF00"/>
                </a:highlight>
              </a:rPr>
              <a:t>label</a:t>
            </a:r>
            <a:r>
              <a:rPr lang="de-DE" dirty="0">
                <a:highlight>
                  <a:srgbClr val="FFFF00"/>
                </a:highlight>
              </a:rPr>
              <a:t> </a:t>
            </a:r>
            <a:endParaRPr lang="de-DE" sz="20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2672862" y="2579077"/>
            <a:ext cx="73490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/>
              <a:t>Using </a:t>
            </a:r>
            <a:r>
              <a:rPr lang="de-DE" u="sng" dirty="0" err="1"/>
              <a:t>cypher</a:t>
            </a:r>
            <a:r>
              <a:rPr lang="de-DE" u="sng" dirty="0"/>
              <a:t> </a:t>
            </a:r>
            <a:r>
              <a:rPr lang="de-DE" u="sng" dirty="0" err="1"/>
              <a:t>from</a:t>
            </a:r>
            <a:r>
              <a:rPr lang="de-DE" u="sng" dirty="0"/>
              <a:t> neo4j </a:t>
            </a:r>
            <a:r>
              <a:rPr lang="de-DE" u="sng" dirty="0" err="1"/>
              <a:t>desktop</a:t>
            </a:r>
            <a:r>
              <a:rPr lang="de-DE" u="sng" dirty="0"/>
              <a:t> web </a:t>
            </a:r>
            <a:r>
              <a:rPr lang="de-DE" u="sng" dirty="0" err="1"/>
              <a:t>ui</a:t>
            </a:r>
            <a:r>
              <a:rPr lang="de-DE" u="sng" dirty="0"/>
              <a:t>:</a:t>
            </a:r>
          </a:p>
          <a:p>
            <a:endParaRPr lang="de-DE" u="sng" dirty="0"/>
          </a:p>
          <a:p>
            <a:r>
              <a:rPr lang="de-DE" u="sng" dirty="0"/>
              <a:t>MERGE (A:CITY)</a:t>
            </a:r>
          </a:p>
          <a:p>
            <a:endParaRPr lang="de-DE" u="sng" dirty="0"/>
          </a:p>
          <a:p>
            <a:r>
              <a:rPr lang="de-DE" u="sng" dirty="0" err="1"/>
              <a:t>If</a:t>
            </a:r>
            <a:r>
              <a:rPr lang="de-DE" u="sng" dirty="0"/>
              <a:t> </a:t>
            </a:r>
            <a:r>
              <a:rPr lang="de-DE" u="sng" dirty="0" err="1"/>
              <a:t>there</a:t>
            </a:r>
            <a:r>
              <a:rPr lang="de-DE" u="sng" dirty="0"/>
              <a:t> </a:t>
            </a:r>
            <a:r>
              <a:rPr lang="de-DE" u="sng" dirty="0" err="1"/>
              <a:t>is</a:t>
            </a:r>
            <a:r>
              <a:rPr lang="de-DE" u="sng" dirty="0"/>
              <a:t> </a:t>
            </a:r>
            <a:r>
              <a:rPr lang="de-DE" u="sng" dirty="0" err="1"/>
              <a:t>no</a:t>
            </a:r>
            <a:r>
              <a:rPr lang="de-DE" u="sng" dirty="0"/>
              <a:t> </a:t>
            </a:r>
            <a:r>
              <a:rPr lang="de-DE" u="sng" dirty="0" err="1"/>
              <a:t>node</a:t>
            </a:r>
            <a:r>
              <a:rPr lang="de-DE" u="sng" dirty="0"/>
              <a:t> </a:t>
            </a:r>
            <a:r>
              <a:rPr lang="de-DE" u="sng" dirty="0" err="1"/>
              <a:t>with</a:t>
            </a:r>
            <a:r>
              <a:rPr lang="de-DE" u="sng" dirty="0"/>
              <a:t> </a:t>
            </a:r>
            <a:r>
              <a:rPr lang="de-DE" u="sng" dirty="0" err="1"/>
              <a:t>label</a:t>
            </a:r>
            <a:r>
              <a:rPr lang="de-DE" u="sng" dirty="0"/>
              <a:t> CITY , </a:t>
            </a:r>
            <a:r>
              <a:rPr lang="de-DE" u="sng" dirty="0" err="1"/>
              <a:t>this</a:t>
            </a:r>
            <a:r>
              <a:rPr lang="de-DE" u="sng" dirty="0"/>
              <a:t> will create </a:t>
            </a:r>
            <a:r>
              <a:rPr lang="de-DE" u="sng" dirty="0" err="1"/>
              <a:t>one</a:t>
            </a:r>
            <a:r>
              <a:rPr lang="de-DE" u="sng" dirty="0"/>
              <a:t> </a:t>
            </a:r>
            <a:r>
              <a:rPr lang="de-DE" u="sng" dirty="0" err="1"/>
              <a:t>node</a:t>
            </a:r>
            <a:r>
              <a:rPr lang="de-DE" u="sng" dirty="0"/>
              <a:t> </a:t>
            </a:r>
            <a:r>
              <a:rPr lang="de-DE" u="sng" dirty="0" err="1"/>
              <a:t>with</a:t>
            </a:r>
            <a:r>
              <a:rPr lang="de-DE" u="sng" dirty="0"/>
              <a:t> CITY LABEL</a:t>
            </a:r>
          </a:p>
          <a:p>
            <a:endParaRPr lang="de-DE" u="sng" dirty="0"/>
          </a:p>
          <a:p>
            <a:r>
              <a:rPr lang="de-DE" u="sng" dirty="0"/>
              <a:t>ELSE(IF NODE WITH LABEL CITY EXISTS) DO NOTHING</a:t>
            </a:r>
          </a:p>
        </p:txBody>
      </p:sp>
    </p:spTree>
    <p:extLst>
      <p:ext uri="{BB962C8B-B14F-4D97-AF65-F5344CB8AC3E}">
        <p14:creationId xmlns:p14="http://schemas.microsoft.com/office/powerpoint/2010/main" val="38273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Merge </a:t>
            </a:r>
            <a:r>
              <a:rPr lang="de-DE" dirty="0" err="1">
                <a:highlight>
                  <a:srgbClr val="FFFF00"/>
                </a:highlight>
              </a:rPr>
              <a:t>single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node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with</a:t>
            </a:r>
            <a:r>
              <a:rPr lang="de-DE" dirty="0">
                <a:highlight>
                  <a:srgbClr val="FFFF00"/>
                </a:highlight>
              </a:rPr>
              <a:t> a </a:t>
            </a:r>
            <a:r>
              <a:rPr lang="de-DE" dirty="0" err="1">
                <a:highlight>
                  <a:srgbClr val="FFFF00"/>
                </a:highlight>
              </a:rPr>
              <a:t>label</a:t>
            </a:r>
            <a:r>
              <a:rPr lang="de-DE" dirty="0">
                <a:highlight>
                  <a:srgbClr val="FFFF00"/>
                </a:highlight>
              </a:rPr>
              <a:t> </a:t>
            </a:r>
            <a:endParaRPr lang="de-DE" sz="2000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12/11/19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234462" y="2485293"/>
            <a:ext cx="1159321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Using </a:t>
            </a:r>
            <a:r>
              <a:rPr lang="de-DE" sz="1400" u="sng" dirty="0" err="1"/>
              <a:t>cypher</a:t>
            </a:r>
            <a:r>
              <a:rPr lang="de-DE" sz="1400" u="sng" dirty="0"/>
              <a:t> </a:t>
            </a:r>
            <a:r>
              <a:rPr lang="de-DE" sz="1400" u="sng" dirty="0" err="1"/>
              <a:t>from</a:t>
            </a:r>
            <a:r>
              <a:rPr lang="de-DE" sz="1400" u="sng" dirty="0"/>
              <a:t> </a:t>
            </a:r>
            <a:r>
              <a:rPr lang="de-DE" sz="1400" u="sng" dirty="0" err="1"/>
              <a:t>python</a:t>
            </a:r>
            <a:r>
              <a:rPr lang="de-DE" sz="1400" u="sng" dirty="0"/>
              <a:t> die:</a:t>
            </a:r>
          </a:p>
          <a:p>
            <a:endParaRPr lang="de-DE" sz="1400" u="sng" dirty="0"/>
          </a:p>
          <a:p>
            <a:r>
              <a:rPr lang="de-DE" sz="1400" dirty="0" err="1"/>
              <a:t>from</a:t>
            </a:r>
            <a:r>
              <a:rPr lang="de-DE" sz="1400" dirty="0"/>
              <a:t> neo4j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GraphDatabase</a:t>
            </a:r>
            <a:endParaRPr lang="de-DE" sz="1400" dirty="0"/>
          </a:p>
          <a:p>
            <a:r>
              <a:rPr lang="de-DE" sz="1400" dirty="0" err="1"/>
              <a:t>driver</a:t>
            </a:r>
            <a:r>
              <a:rPr lang="de-DE" sz="1400" dirty="0"/>
              <a:t>=</a:t>
            </a:r>
            <a:r>
              <a:rPr lang="de-DE" sz="1400" dirty="0" err="1"/>
              <a:t>GraphDatabase.driver</a:t>
            </a:r>
            <a:r>
              <a:rPr lang="de-DE" sz="1400" dirty="0"/>
              <a:t>(</a:t>
            </a:r>
            <a:r>
              <a:rPr lang="de-DE" sz="1400" dirty="0" err="1"/>
              <a:t>uri</a:t>
            </a:r>
            <a:r>
              <a:rPr lang="de-DE" sz="1400" dirty="0"/>
              <a:t>=</a:t>
            </a:r>
            <a:r>
              <a:rPr lang="de-DE" sz="1400" i="1" dirty="0"/>
              <a:t>"</a:t>
            </a:r>
            <a:r>
              <a:rPr lang="de-DE" sz="1400" i="1" dirty="0" err="1"/>
              <a:t>bolt</a:t>
            </a:r>
            <a:r>
              <a:rPr lang="de-DE" sz="1400" i="1" dirty="0"/>
              <a:t>://</a:t>
            </a:r>
            <a:r>
              <a:rPr lang="de-DE" sz="1400" i="1" u="sng" dirty="0"/>
              <a:t>localhost</a:t>
            </a:r>
            <a:r>
              <a:rPr lang="de-DE" sz="1400" i="1" dirty="0"/>
              <a:t>:7687"</a:t>
            </a:r>
            <a:r>
              <a:rPr lang="de-DE" sz="1400" dirty="0"/>
              <a:t>,auth=(</a:t>
            </a:r>
            <a:r>
              <a:rPr lang="de-DE" sz="1400" i="1" dirty="0"/>
              <a:t>"neo4j"</a:t>
            </a:r>
            <a:r>
              <a:rPr lang="de-DE" sz="1400" dirty="0"/>
              <a:t>,</a:t>
            </a:r>
            <a:r>
              <a:rPr lang="de-DE" sz="1400" i="1" dirty="0"/>
              <a:t>"</a:t>
            </a:r>
            <a:r>
              <a:rPr lang="de-DE" sz="1400" i="1" u="sng" dirty="0"/>
              <a:t>Rambo</a:t>
            </a:r>
            <a:r>
              <a:rPr lang="de-DE" sz="1400" i="1" dirty="0"/>
              <a:t>@1234"</a:t>
            </a:r>
            <a:r>
              <a:rPr lang="de-DE" sz="1400" dirty="0"/>
              <a:t>))</a:t>
            </a:r>
          </a:p>
          <a:p>
            <a:r>
              <a:rPr lang="de-DE" sz="1400" dirty="0" err="1"/>
              <a:t>session</a:t>
            </a:r>
            <a:r>
              <a:rPr lang="de-DE" sz="1400" dirty="0"/>
              <a:t>=</a:t>
            </a:r>
            <a:r>
              <a:rPr lang="de-DE" sz="1400" dirty="0" err="1"/>
              <a:t>driver.session</a:t>
            </a:r>
            <a:r>
              <a:rPr lang="de-DE" sz="1400" dirty="0"/>
              <a:t>()</a:t>
            </a:r>
          </a:p>
          <a:p>
            <a:r>
              <a:rPr lang="de-DE" sz="1400" dirty="0"/>
              <a:t>  </a:t>
            </a:r>
          </a:p>
          <a:p>
            <a:r>
              <a:rPr lang="de-DE" sz="1400" dirty="0"/>
              <a:t>q1=</a:t>
            </a:r>
            <a:r>
              <a:rPr lang="de-DE" sz="1400" i="1" dirty="0"/>
              <a:t>''' </a:t>
            </a:r>
            <a:endParaRPr lang="de-DE" sz="1400" dirty="0"/>
          </a:p>
          <a:p>
            <a:r>
              <a:rPr lang="de-DE" sz="1400" i="1" dirty="0"/>
              <a:t>   MERGE (A:CITY_PYTHON)</a:t>
            </a:r>
            <a:endParaRPr lang="de-DE" sz="1400" dirty="0"/>
          </a:p>
          <a:p>
            <a:r>
              <a:rPr lang="de-DE" sz="1400" i="1" dirty="0"/>
              <a:t>   '''</a:t>
            </a:r>
            <a:r>
              <a:rPr lang="de-DE" sz="1400" dirty="0"/>
              <a:t>     </a:t>
            </a:r>
          </a:p>
          <a:p>
            <a:r>
              <a:rPr lang="de-DE" sz="1400" dirty="0" err="1"/>
              <a:t>session.run</a:t>
            </a:r>
            <a:r>
              <a:rPr lang="de-DE" sz="1400" dirty="0"/>
              <a:t>(q1)</a:t>
            </a:r>
          </a:p>
          <a:p>
            <a:endParaRPr lang="de-DE" sz="1400" dirty="0"/>
          </a:p>
          <a:p>
            <a:r>
              <a:rPr lang="de-DE" sz="1400" u="sng" dirty="0" err="1"/>
              <a:t>If</a:t>
            </a:r>
            <a:r>
              <a:rPr lang="de-DE" sz="1400" u="sng" dirty="0"/>
              <a:t> </a:t>
            </a:r>
            <a:r>
              <a:rPr lang="de-DE" sz="1400" u="sng" dirty="0" err="1"/>
              <a:t>there</a:t>
            </a:r>
            <a:r>
              <a:rPr lang="de-DE" sz="1400" u="sng" dirty="0"/>
              <a:t> </a:t>
            </a:r>
            <a:r>
              <a:rPr lang="de-DE" sz="1400" u="sng" dirty="0" err="1"/>
              <a:t>is</a:t>
            </a:r>
            <a:r>
              <a:rPr lang="de-DE" sz="1400" u="sng" dirty="0"/>
              <a:t> </a:t>
            </a:r>
            <a:r>
              <a:rPr lang="de-DE" sz="1400" u="sng" dirty="0" err="1"/>
              <a:t>no</a:t>
            </a:r>
            <a:r>
              <a:rPr lang="de-DE" sz="1400" u="sng" dirty="0"/>
              <a:t> </a:t>
            </a:r>
            <a:r>
              <a:rPr lang="de-DE" sz="1400" u="sng" dirty="0" err="1"/>
              <a:t>node</a:t>
            </a:r>
            <a:r>
              <a:rPr lang="de-DE" sz="1400" u="sng" dirty="0"/>
              <a:t> </a:t>
            </a:r>
            <a:r>
              <a:rPr lang="de-DE" sz="1400" u="sng" dirty="0" err="1"/>
              <a:t>with</a:t>
            </a:r>
            <a:r>
              <a:rPr lang="de-DE" sz="1400" u="sng" dirty="0"/>
              <a:t> </a:t>
            </a:r>
            <a:r>
              <a:rPr lang="de-DE" sz="1400" u="sng" dirty="0" err="1"/>
              <a:t>label</a:t>
            </a:r>
            <a:r>
              <a:rPr lang="de-DE" sz="1400" u="sng" dirty="0"/>
              <a:t> CITY_PYTHON , </a:t>
            </a:r>
            <a:r>
              <a:rPr lang="de-DE" sz="1400" u="sng" dirty="0" err="1"/>
              <a:t>this</a:t>
            </a:r>
            <a:r>
              <a:rPr lang="de-DE" sz="1400" u="sng" dirty="0"/>
              <a:t> will create </a:t>
            </a:r>
            <a:r>
              <a:rPr lang="de-DE" sz="1400" u="sng" dirty="0" err="1"/>
              <a:t>one</a:t>
            </a:r>
            <a:r>
              <a:rPr lang="de-DE" sz="1400" u="sng" dirty="0"/>
              <a:t> </a:t>
            </a:r>
            <a:r>
              <a:rPr lang="de-DE" sz="1400" u="sng" dirty="0" err="1"/>
              <a:t>node</a:t>
            </a:r>
            <a:r>
              <a:rPr lang="de-DE" sz="1400" u="sng" dirty="0"/>
              <a:t> </a:t>
            </a:r>
            <a:r>
              <a:rPr lang="de-DE" sz="1400" u="sng" dirty="0" err="1"/>
              <a:t>with</a:t>
            </a:r>
            <a:r>
              <a:rPr lang="de-DE" sz="1400" u="sng" dirty="0"/>
              <a:t> CITY_PYTHON LABEL</a:t>
            </a:r>
          </a:p>
          <a:p>
            <a:endParaRPr lang="de-DE" sz="1400" u="sng" dirty="0"/>
          </a:p>
          <a:p>
            <a:r>
              <a:rPr lang="de-DE" sz="1400" u="sng" dirty="0"/>
              <a:t>ELSE(IF NODE WITH LABEL CITY_PYTHON EXISTS) DO NOTHING</a:t>
            </a:r>
          </a:p>
          <a:p>
            <a:endParaRPr lang="de-DE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73053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9638</TotalTime>
  <Words>293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NEO4J CYPHER TUTORIAL WITH PYTHON</vt:lpstr>
      <vt:lpstr>Merge Clause</vt:lpstr>
      <vt:lpstr>Merge Clause</vt:lpstr>
      <vt:lpstr>Merge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14</cp:revision>
  <dcterms:created xsi:type="dcterms:W3CDTF">2019-12-01T20:11:19Z</dcterms:created>
  <dcterms:modified xsi:type="dcterms:W3CDTF">2019-12-11T16:17:02Z</dcterms:modified>
</cp:coreProperties>
</file>